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0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23AE141-603D-4759-8E16-994C8D26675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47FF8F-80F5-4BE9-81A9-D46497033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381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WELCOME TO EVERYBODY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19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371600"/>
            <a:ext cx="9144000" cy="5168683"/>
            <a:chOff x="0" y="1371600"/>
            <a:chExt cx="9144000" cy="5168683"/>
          </a:xfrm>
        </p:grpSpPr>
        <p:sp>
          <p:nvSpPr>
            <p:cNvPr id="9" name="TextBox 8"/>
            <p:cNvSpPr txBox="1"/>
            <p:nvPr/>
          </p:nvSpPr>
          <p:spPr>
            <a:xfrm>
              <a:off x="0" y="4724401"/>
              <a:ext cx="9144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Arial Black" pitchFamily="34" charset="0"/>
                </a:rPr>
                <a:t>MD. MASUDUL KARIM KHAN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  <a:latin typeface="Arial Black" pitchFamily="34" charset="0"/>
                </a:rPr>
                <a:t>INSTRUCTOR (FARM MACHINERY)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  <a:latin typeface="Arial Black" pitchFamily="34" charset="0"/>
                </a:rPr>
                <a:t>ROLL NO- 34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 Black" pitchFamily="34" charset="0"/>
                </a:rPr>
                <a:t>16 </a:t>
              </a:r>
              <a:r>
                <a:rPr lang="en-US" sz="2400" dirty="0" err="1">
                  <a:solidFill>
                    <a:srgbClr val="FF0000"/>
                  </a:solidFill>
                  <a:latin typeface="Arial Black" pitchFamily="34" charset="0"/>
                </a:rPr>
                <a:t>th</a:t>
              </a:r>
              <a:r>
                <a:rPr lang="en-US" sz="2400" dirty="0">
                  <a:solidFill>
                    <a:srgbClr val="FF0000"/>
                  </a:solidFill>
                  <a:latin typeface="Arial Black" pitchFamily="34" charset="0"/>
                </a:rPr>
                <a:t> Departmental Foundation Training(BIAM</a:t>
              </a:r>
              <a:r>
                <a:rPr lang="en-US" sz="2800" dirty="0">
                  <a:solidFill>
                    <a:srgbClr val="FF0000"/>
                  </a:solidFill>
                </a:rPr>
                <a:t>) </a:t>
              </a:r>
            </a:p>
          </p:txBody>
        </p:sp>
        <p:pic>
          <p:nvPicPr>
            <p:cNvPr id="10" name="Picture 9" descr="My Pictur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1400" y="2133600"/>
              <a:ext cx="2133600" cy="253725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657600" y="13716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THIS 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CREATE  GITHUB  ACCOUNT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GITHUB  ACCOUNT  CREATION PROCEDURE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86000" y="1143000"/>
            <a:ext cx="4419600" cy="5630108"/>
            <a:chOff x="2286000" y="1143000"/>
            <a:chExt cx="4419600" cy="5630108"/>
          </a:xfrm>
        </p:grpSpPr>
        <p:sp>
          <p:nvSpPr>
            <p:cNvPr id="4" name="TextBox 3"/>
            <p:cNvSpPr txBox="1"/>
            <p:nvPr/>
          </p:nvSpPr>
          <p:spPr>
            <a:xfrm>
              <a:off x="2286000" y="1143000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BROWS ANY  SEARCH  ENGINE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667000" y="1600200"/>
              <a:ext cx="3962400" cy="5172908"/>
              <a:chOff x="2667000" y="1600200"/>
              <a:chExt cx="3962400" cy="5172908"/>
            </a:xfrm>
          </p:grpSpPr>
          <p:sp>
            <p:nvSpPr>
              <p:cNvPr id="6" name="Down Arrow 5"/>
              <p:cNvSpPr/>
              <p:nvPr/>
            </p:nvSpPr>
            <p:spPr>
              <a:xfrm>
                <a:off x="4343400" y="1600200"/>
                <a:ext cx="484632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4367784" y="2667000"/>
                <a:ext cx="484632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4367784" y="3733800"/>
                <a:ext cx="484632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4367784" y="4724400"/>
                <a:ext cx="484632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4367784" y="5791200"/>
                <a:ext cx="484632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8000" y="1981200"/>
                <a:ext cx="3200400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TYPE    </a:t>
                </a:r>
              </a:p>
              <a:p>
                <a:pPr algn="ctr"/>
                <a:r>
                  <a:rPr lang="en-US" sz="2400" b="1" dirty="0"/>
                  <a:t>GITHUB.COM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67100" y="3048000"/>
                <a:ext cx="2286000" cy="6771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Enter</a:t>
                </a:r>
              </a:p>
              <a:p>
                <a:pPr algn="ctr"/>
                <a:r>
                  <a:rPr lang="en-US" sz="2000" b="1" dirty="0"/>
                  <a:t>E-MAIL ADDRESS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38500" y="4038600"/>
                <a:ext cx="2743200" cy="67710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Click</a:t>
                </a:r>
              </a:p>
              <a:p>
                <a:pPr algn="ctr"/>
                <a:r>
                  <a:rPr lang="en-US" sz="2000" b="1" dirty="0"/>
                  <a:t>SIGNUP FOR GITHUB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48000" y="5105400"/>
                <a:ext cx="3124200" cy="67710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Create</a:t>
                </a:r>
              </a:p>
              <a:p>
                <a:pPr algn="ctr"/>
                <a:r>
                  <a:rPr lang="en-US" sz="2000" b="1" dirty="0"/>
                  <a:t>A PASSWORD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667000" y="6096000"/>
                <a:ext cx="3962400" cy="67710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Enter </a:t>
                </a:r>
              </a:p>
              <a:p>
                <a:pPr algn="ctr"/>
                <a:r>
                  <a:rPr lang="en-US" sz="2000" b="1" dirty="0"/>
                  <a:t>USER NAME  Then CONTINUE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5438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Read : Would you like to receive product updates and announcement via E-mail, Then</a:t>
            </a:r>
          </a:p>
          <a:p>
            <a:pPr algn="ctr"/>
            <a:r>
              <a:rPr lang="en-US" sz="2000" b="1" dirty="0"/>
              <a:t>YES  and  then CONTINUE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52600"/>
            <a:ext cx="66294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START  PUZZLE  and PICK  THE  SPIRAL GALLERY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[ again 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time same]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33500" y="228600"/>
            <a:ext cx="7810500" cy="6312932"/>
            <a:chOff x="1181100" y="152400"/>
            <a:chExt cx="7810500" cy="6312932"/>
          </a:xfrm>
        </p:grpSpPr>
        <p:sp>
          <p:nvSpPr>
            <p:cNvPr id="2" name="TextBox 1"/>
            <p:cNvSpPr txBox="1"/>
            <p:nvPr/>
          </p:nvSpPr>
          <p:spPr>
            <a:xfrm>
              <a:off x="7696200" y="152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Continue….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81100" y="228600"/>
              <a:ext cx="5943600" cy="6236732"/>
              <a:chOff x="1181100" y="228600"/>
              <a:chExt cx="5943600" cy="6236732"/>
            </a:xfrm>
          </p:grpSpPr>
          <p:sp>
            <p:nvSpPr>
              <p:cNvPr id="5" name="Down Arrow 4"/>
              <p:cNvSpPr/>
              <p:nvPr/>
            </p:nvSpPr>
            <p:spPr>
              <a:xfrm>
                <a:off x="3962400" y="2286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3886200" y="32004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3910584" y="24384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81100" y="2743200"/>
                <a:ext cx="5943600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VERIFY YOUR  ACCOUNT- Click Tick Mark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76400" y="3505200"/>
                <a:ext cx="495300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Click</a:t>
                </a:r>
              </a:p>
              <a:p>
                <a:pPr algn="ctr"/>
                <a:r>
                  <a:rPr lang="en-US" b="1" dirty="0"/>
                  <a:t>CREATE ACCOUNT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81200" y="4419600"/>
                <a:ext cx="43434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ENTER CODE [From E-mail Notification]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86000" y="5181600"/>
                <a:ext cx="3733800" cy="6771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Read: Are  you a student/teacher</a:t>
                </a:r>
              </a:p>
              <a:p>
                <a:pPr algn="ctr"/>
                <a:r>
                  <a:rPr lang="en-US" sz="2000" b="1" dirty="0"/>
                  <a:t>Click-Teacher or Student</a:t>
                </a:r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3910584" y="14478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3886200" y="41910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own Arrow 17"/>
              <p:cNvSpPr/>
              <p:nvPr/>
            </p:nvSpPr>
            <p:spPr>
              <a:xfrm>
                <a:off x="3910584" y="48768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3910584" y="58674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76500" y="6096000"/>
                <a:ext cx="33528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SKIP PERSONALIZATION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67000" y="228600"/>
            <a:ext cx="4876800" cy="4576465"/>
            <a:chOff x="2667000" y="228600"/>
            <a:chExt cx="4876800" cy="4576465"/>
          </a:xfrm>
        </p:grpSpPr>
        <p:sp>
          <p:nvSpPr>
            <p:cNvPr id="5" name="Down Arrow 4"/>
            <p:cNvSpPr/>
            <p:nvPr/>
          </p:nvSpPr>
          <p:spPr>
            <a:xfrm>
              <a:off x="4267200" y="228600"/>
              <a:ext cx="484632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67000" y="609600"/>
              <a:ext cx="4876800" cy="4195465"/>
              <a:chOff x="2667000" y="609600"/>
              <a:chExt cx="4876800" cy="419546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743200" y="609600"/>
                <a:ext cx="350520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Click</a:t>
                </a:r>
              </a:p>
              <a:p>
                <a:pPr algn="ctr"/>
                <a:r>
                  <a:rPr lang="en-US" dirty="0"/>
                  <a:t>CREATE A NEW REPOSITORY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345460" y="2133600"/>
                <a:ext cx="230068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REPOSITOTR NAME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05200" y="2895600"/>
                <a:ext cx="198120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CREATE REPOSITORY</a:t>
                </a: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4152900" y="1371600"/>
                <a:ext cx="685800" cy="762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4253484" y="2590800"/>
                <a:ext cx="484632" cy="228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lus 9"/>
              <p:cNvSpPr/>
              <p:nvPr/>
            </p:nvSpPr>
            <p:spPr>
              <a:xfrm>
                <a:off x="7086600" y="1447800"/>
                <a:ext cx="457200" cy="4572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Striped Right Arrow 11"/>
              <p:cNvSpPr/>
              <p:nvPr/>
            </p:nvSpPr>
            <p:spPr>
              <a:xfrm flipV="1">
                <a:off x="6248400" y="1630680"/>
                <a:ext cx="762000" cy="45719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53000" y="14478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 Click</a:t>
                </a:r>
              </a:p>
            </p:txBody>
          </p:sp>
          <p:sp>
            <p:nvSpPr>
              <p:cNvPr id="16" name="Left-Up Arrow 15"/>
              <p:cNvSpPr/>
              <p:nvPr/>
            </p:nvSpPr>
            <p:spPr>
              <a:xfrm>
                <a:off x="5867400" y="2209800"/>
                <a:ext cx="1524000" cy="228600"/>
              </a:xfrm>
              <a:prstGeom prst="lef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7000" y="4343400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WELCOME   TO  GITHUB</a:t>
                </a:r>
              </a:p>
            </p:txBody>
          </p:sp>
          <p:sp>
            <p:nvSpPr>
              <p:cNvPr id="18" name="Down Arrow 17"/>
              <p:cNvSpPr/>
              <p:nvPr/>
            </p:nvSpPr>
            <p:spPr>
              <a:xfrm>
                <a:off x="4229100" y="3657600"/>
                <a:ext cx="5334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543800" y="22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 TO  UPLOAD  A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CHOOSE  ANY SEARCH  ENGINE [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Chrome/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Muzilla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firefox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1905000"/>
            <a:ext cx="8839200" cy="4712732"/>
            <a:chOff x="304800" y="1905000"/>
            <a:chExt cx="8839200" cy="4712732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905000"/>
              <a:ext cx="868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STEP-1: Type-www..github.com/ [Personal User Name]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800" y="2682240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STEP-2 :  Click- REPOSITORY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" y="3383280"/>
              <a:ext cx="7444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STEP-3 : Click- REPOSITORY NAME  [</a:t>
              </a:r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i,e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;  BIAM]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4084320"/>
              <a:ext cx="4112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STEP-4 : Click- ADD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4785360"/>
              <a:ext cx="4761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STEP-5 : Click- UPLOAD FILE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5486400"/>
              <a:ext cx="5627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STEP-6 : Click- COMMIT CHANGES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58453" y="624840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242</TotalTime>
  <Words>190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TLC</dc:creator>
  <cp:lastModifiedBy>Unknown User</cp:lastModifiedBy>
  <cp:revision>47</cp:revision>
  <dcterms:created xsi:type="dcterms:W3CDTF">2022-07-20T13:08:12Z</dcterms:created>
  <dcterms:modified xsi:type="dcterms:W3CDTF">2022-07-21T02:28:36Z</dcterms:modified>
</cp:coreProperties>
</file>