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126" y="10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cc6ef8ab-f80f-47c5-96ae-17e0cbfe7e76" providerId="ADAL" clId="{F6A5377C-30AC-4C19-B479-92B34903AAEE}"/>
    <pc:docChg chg="undo custSel addSld delSld modSld">
      <pc:chgData name=" " userId="cc6ef8ab-f80f-47c5-96ae-17e0cbfe7e76" providerId="ADAL" clId="{F6A5377C-30AC-4C19-B479-92B34903AAEE}" dt="2020-03-10T11:34:15.203" v="190" actId="2696"/>
      <pc:docMkLst>
        <pc:docMk/>
      </pc:docMkLst>
      <pc:sldChg chg="addSp delSp modSp add">
        <pc:chgData name=" " userId="cc6ef8ab-f80f-47c5-96ae-17e0cbfe7e76" providerId="ADAL" clId="{F6A5377C-30AC-4C19-B479-92B34903AAEE}" dt="2020-03-10T11:07:10.381" v="120" actId="1076"/>
        <pc:sldMkLst>
          <pc:docMk/>
          <pc:sldMk cId="1445610728" sldId="256"/>
        </pc:sldMkLst>
        <pc:spChg chg="del">
          <ac:chgData name=" " userId="cc6ef8ab-f80f-47c5-96ae-17e0cbfe7e76" providerId="ADAL" clId="{F6A5377C-30AC-4C19-B479-92B34903AAEE}" dt="2020-03-10T11:02:46.325" v="1" actId="478"/>
          <ac:spMkLst>
            <pc:docMk/>
            <pc:sldMk cId="1445610728" sldId="256"/>
            <ac:spMk id="2" creationId="{966DC4D4-0925-4A41-84BB-35CA8B81D1E9}"/>
          </ac:spMkLst>
        </pc:spChg>
        <pc:spChg chg="del">
          <ac:chgData name=" " userId="cc6ef8ab-f80f-47c5-96ae-17e0cbfe7e76" providerId="ADAL" clId="{F6A5377C-30AC-4C19-B479-92B34903AAEE}" dt="2020-03-10T11:02:46.325" v="1" actId="478"/>
          <ac:spMkLst>
            <pc:docMk/>
            <pc:sldMk cId="1445610728" sldId="256"/>
            <ac:spMk id="3" creationId="{2199E1F2-698D-4344-87EF-878795302332}"/>
          </ac:spMkLst>
        </pc:spChg>
        <pc:spChg chg="add mod">
          <ac:chgData name=" " userId="cc6ef8ab-f80f-47c5-96ae-17e0cbfe7e76" providerId="ADAL" clId="{F6A5377C-30AC-4C19-B479-92B34903AAEE}" dt="2020-03-10T11:07:10.381" v="120" actId="1076"/>
          <ac:spMkLst>
            <pc:docMk/>
            <pc:sldMk cId="1445610728" sldId="256"/>
            <ac:spMk id="9" creationId="{2D94D286-95AD-4F0B-8294-54F2AC1E897A}"/>
          </ac:spMkLst>
        </pc:spChg>
        <pc:spChg chg="add del mod">
          <ac:chgData name=" " userId="cc6ef8ab-f80f-47c5-96ae-17e0cbfe7e76" providerId="ADAL" clId="{F6A5377C-30AC-4C19-B479-92B34903AAEE}" dt="2020-03-10T11:04:19.046" v="50" actId="478"/>
          <ac:spMkLst>
            <pc:docMk/>
            <pc:sldMk cId="1445610728" sldId="256"/>
            <ac:spMk id="10" creationId="{DEEB32E3-7E7C-4E78-8522-13D7449FA9DF}"/>
          </ac:spMkLst>
        </pc:spChg>
        <pc:spChg chg="add mod">
          <ac:chgData name=" " userId="cc6ef8ab-f80f-47c5-96ae-17e0cbfe7e76" providerId="ADAL" clId="{F6A5377C-30AC-4C19-B479-92B34903AAEE}" dt="2020-03-10T11:04:26.265" v="60" actId="1076"/>
          <ac:spMkLst>
            <pc:docMk/>
            <pc:sldMk cId="1445610728" sldId="256"/>
            <ac:spMk id="11" creationId="{7930D58C-B852-4B29-B460-28A36271A610}"/>
          </ac:spMkLst>
        </pc:spChg>
        <pc:picChg chg="add del">
          <ac:chgData name=" " userId="cc6ef8ab-f80f-47c5-96ae-17e0cbfe7e76" providerId="ADAL" clId="{F6A5377C-30AC-4C19-B479-92B34903AAEE}" dt="2020-03-10T11:02:47.453" v="3"/>
          <ac:picMkLst>
            <pc:docMk/>
            <pc:sldMk cId="1445610728" sldId="256"/>
            <ac:picMk id="4" creationId="{9E1F6C74-4FA9-4FC9-A3CA-5D50C6061266}"/>
          </ac:picMkLst>
        </pc:picChg>
        <pc:picChg chg="add del">
          <ac:chgData name=" " userId="cc6ef8ab-f80f-47c5-96ae-17e0cbfe7e76" providerId="ADAL" clId="{F6A5377C-30AC-4C19-B479-92B34903AAEE}" dt="2020-03-10T11:02:54.588" v="5"/>
          <ac:picMkLst>
            <pc:docMk/>
            <pc:sldMk cId="1445610728" sldId="256"/>
            <ac:picMk id="5" creationId="{40C8E055-19C1-4D1C-9AC6-0B03059AD300}"/>
          </ac:picMkLst>
        </pc:picChg>
        <pc:picChg chg="add">
          <ac:chgData name=" " userId="cc6ef8ab-f80f-47c5-96ae-17e0cbfe7e76" providerId="ADAL" clId="{F6A5377C-30AC-4C19-B479-92B34903AAEE}" dt="2020-03-10T11:03:15.593" v="6"/>
          <ac:picMkLst>
            <pc:docMk/>
            <pc:sldMk cId="1445610728" sldId="256"/>
            <ac:picMk id="6" creationId="{E590BCC9-2293-47CC-8B0E-B41EE503176F}"/>
          </ac:picMkLst>
        </pc:picChg>
        <pc:cxnChg chg="add mod">
          <ac:chgData name=" " userId="cc6ef8ab-f80f-47c5-96ae-17e0cbfe7e76" providerId="ADAL" clId="{F6A5377C-30AC-4C19-B479-92B34903AAEE}" dt="2020-03-10T11:03:36.636" v="9" actId="1582"/>
          <ac:cxnSpMkLst>
            <pc:docMk/>
            <pc:sldMk cId="1445610728" sldId="256"/>
            <ac:cxnSpMk id="8" creationId="{3FC26139-7896-4754-8EF0-D57944E5438B}"/>
          </ac:cxnSpMkLst>
        </pc:cxnChg>
      </pc:sldChg>
      <pc:sldChg chg="addSp delSp modSp add">
        <pc:chgData name=" " userId="cc6ef8ab-f80f-47c5-96ae-17e0cbfe7e76" providerId="ADAL" clId="{F6A5377C-30AC-4C19-B479-92B34903AAEE}" dt="2020-03-10T11:22:00.658" v="183" actId="1076"/>
        <pc:sldMkLst>
          <pc:docMk/>
          <pc:sldMk cId="606555253" sldId="257"/>
        </pc:sldMkLst>
        <pc:spChg chg="del mod">
          <ac:chgData name=" " userId="cc6ef8ab-f80f-47c5-96ae-17e0cbfe7e76" providerId="ADAL" clId="{F6A5377C-30AC-4C19-B479-92B34903AAEE}" dt="2020-03-10T11:04:37.533" v="65" actId="478"/>
          <ac:spMkLst>
            <pc:docMk/>
            <pc:sldMk cId="606555253" sldId="257"/>
            <ac:spMk id="9" creationId="{2D94D286-95AD-4F0B-8294-54F2AC1E897A}"/>
          </ac:spMkLst>
        </pc:spChg>
        <pc:spChg chg="mod">
          <ac:chgData name=" " userId="cc6ef8ab-f80f-47c5-96ae-17e0cbfe7e76" providerId="ADAL" clId="{F6A5377C-30AC-4C19-B479-92B34903AAEE}" dt="2020-03-10T11:04:43.525" v="69" actId="20577"/>
          <ac:spMkLst>
            <pc:docMk/>
            <pc:sldMk cId="606555253" sldId="257"/>
            <ac:spMk id="11" creationId="{7930D58C-B852-4B29-B460-28A36271A610}"/>
          </ac:spMkLst>
        </pc:spChg>
        <pc:spChg chg="add mod">
          <ac:chgData name=" " userId="cc6ef8ab-f80f-47c5-96ae-17e0cbfe7e76" providerId="ADAL" clId="{F6A5377C-30AC-4C19-B479-92B34903AAEE}" dt="2020-03-10T11:21:56.283" v="178" actId="1076"/>
          <ac:spMkLst>
            <pc:docMk/>
            <pc:sldMk cId="606555253" sldId="257"/>
            <ac:spMk id="12" creationId="{8E5A7B0B-910B-4367-9B21-AB9D77939B93}"/>
          </ac:spMkLst>
        </pc:spChg>
        <pc:spChg chg="add mod">
          <ac:chgData name=" " userId="cc6ef8ab-f80f-47c5-96ae-17e0cbfe7e76" providerId="ADAL" clId="{F6A5377C-30AC-4C19-B479-92B34903AAEE}" dt="2020-03-10T11:22:00.658" v="183" actId="1076"/>
          <ac:spMkLst>
            <pc:docMk/>
            <pc:sldMk cId="606555253" sldId="257"/>
            <ac:spMk id="13" creationId="{CAE7F9FE-A5D4-4E81-A475-06C4C93EF2F8}"/>
          </ac:spMkLst>
        </pc:spChg>
        <pc:picChg chg="add mod">
          <ac:chgData name=" " userId="cc6ef8ab-f80f-47c5-96ae-17e0cbfe7e76" providerId="ADAL" clId="{F6A5377C-30AC-4C19-B479-92B34903AAEE}" dt="2020-03-10T11:21:58.654" v="181" actId="1076"/>
          <ac:picMkLst>
            <pc:docMk/>
            <pc:sldMk cId="606555253" sldId="257"/>
            <ac:picMk id="2" creationId="{FF8E07D5-57C5-4281-A747-E429576F0ACF}"/>
          </ac:picMkLst>
        </pc:picChg>
        <pc:picChg chg="del">
          <ac:chgData name=" " userId="cc6ef8ab-f80f-47c5-96ae-17e0cbfe7e76" providerId="ADAL" clId="{F6A5377C-30AC-4C19-B479-92B34903AAEE}" dt="2020-03-10T11:04:32.119" v="63" actId="478"/>
          <ac:picMkLst>
            <pc:docMk/>
            <pc:sldMk cId="606555253" sldId="257"/>
            <ac:picMk id="6" creationId="{E590BCC9-2293-47CC-8B0E-B41EE503176F}"/>
          </ac:picMkLst>
        </pc:picChg>
        <pc:cxnChg chg="add mod">
          <ac:chgData name=" " userId="cc6ef8ab-f80f-47c5-96ae-17e0cbfe7e76" providerId="ADAL" clId="{F6A5377C-30AC-4C19-B479-92B34903AAEE}" dt="2020-03-10T11:21:33.246" v="124" actId="14100"/>
          <ac:cxnSpMkLst>
            <pc:docMk/>
            <pc:sldMk cId="606555253" sldId="257"/>
            <ac:cxnSpMk id="7" creationId="{A116FB0C-894B-4DB9-8D8F-642D64CB895C}"/>
          </ac:cxnSpMkLst>
        </pc:cxnChg>
        <pc:cxnChg chg="del mod">
          <ac:chgData name=" " userId="cc6ef8ab-f80f-47c5-96ae-17e0cbfe7e76" providerId="ADAL" clId="{F6A5377C-30AC-4C19-B479-92B34903AAEE}" dt="2020-03-10T11:04:37.533" v="65" actId="478"/>
          <ac:cxnSpMkLst>
            <pc:docMk/>
            <pc:sldMk cId="606555253" sldId="257"/>
            <ac:cxnSpMk id="8" creationId="{3FC26139-7896-4754-8EF0-D57944E5438B}"/>
          </ac:cxnSpMkLst>
        </pc:cxnChg>
        <pc:cxnChg chg="add mod">
          <ac:chgData name=" " userId="cc6ef8ab-f80f-47c5-96ae-17e0cbfe7e76" providerId="ADAL" clId="{F6A5377C-30AC-4C19-B479-92B34903AAEE}" dt="2020-03-10T11:21:38.713" v="126" actId="1076"/>
          <ac:cxnSpMkLst>
            <pc:docMk/>
            <pc:sldMk cId="606555253" sldId="257"/>
            <ac:cxnSpMk id="10" creationId="{CC54435E-606A-44F6-8B2B-30464C84528F}"/>
          </ac:cxnSpMkLst>
        </pc:cxnChg>
      </pc:sldChg>
      <pc:sldChg chg="delSp add del">
        <pc:chgData name=" " userId="cc6ef8ab-f80f-47c5-96ae-17e0cbfe7e76" providerId="ADAL" clId="{F6A5377C-30AC-4C19-B479-92B34903AAEE}" dt="2020-03-10T11:04:28.569" v="61" actId="2696"/>
        <pc:sldMkLst>
          <pc:docMk/>
          <pc:sldMk cId="869049092" sldId="257"/>
        </pc:sldMkLst>
        <pc:spChg chg="del">
          <ac:chgData name=" " userId="cc6ef8ab-f80f-47c5-96ae-17e0cbfe7e76" providerId="ADAL" clId="{F6A5377C-30AC-4C19-B479-92B34903AAEE}" dt="2020-03-10T11:04:05.912" v="35" actId="478"/>
          <ac:spMkLst>
            <pc:docMk/>
            <pc:sldMk cId="869049092" sldId="257"/>
            <ac:spMk id="2" creationId="{B935EE0C-69C2-42E2-ABD5-26290B00F279}"/>
          </ac:spMkLst>
        </pc:spChg>
        <pc:spChg chg="del">
          <ac:chgData name=" " userId="cc6ef8ab-f80f-47c5-96ae-17e0cbfe7e76" providerId="ADAL" clId="{F6A5377C-30AC-4C19-B479-92B34903AAEE}" dt="2020-03-10T11:04:05.912" v="35" actId="478"/>
          <ac:spMkLst>
            <pc:docMk/>
            <pc:sldMk cId="869049092" sldId="257"/>
            <ac:spMk id="3" creationId="{AF837266-3A66-41CE-8887-F1522422DC0E}"/>
          </ac:spMkLst>
        </pc:spChg>
      </pc:sldChg>
      <pc:sldChg chg="add del">
        <pc:chgData name=" " userId="cc6ef8ab-f80f-47c5-96ae-17e0cbfe7e76" providerId="ADAL" clId="{F6A5377C-30AC-4C19-B479-92B34903AAEE}" dt="2020-03-10T11:04:50.899" v="71"/>
        <pc:sldMkLst>
          <pc:docMk/>
          <pc:sldMk cId="2550928653" sldId="258"/>
        </pc:sldMkLst>
      </pc:sldChg>
      <pc:sldChg chg="addSp modSp add">
        <pc:chgData name=" " userId="cc6ef8ab-f80f-47c5-96ae-17e0cbfe7e76" providerId="ADAL" clId="{F6A5377C-30AC-4C19-B479-92B34903AAEE}" dt="2020-03-10T11:06:57.917" v="118" actId="13822"/>
        <pc:sldMkLst>
          <pc:docMk/>
          <pc:sldMk cId="3748396464" sldId="258"/>
        </pc:sldMkLst>
        <pc:spChg chg="add mod">
          <ac:chgData name=" " userId="cc6ef8ab-f80f-47c5-96ae-17e0cbfe7e76" providerId="ADAL" clId="{F6A5377C-30AC-4C19-B479-92B34903AAEE}" dt="2020-03-10T11:06:57.917" v="118" actId="13822"/>
          <ac:spMkLst>
            <pc:docMk/>
            <pc:sldMk cId="3748396464" sldId="258"/>
            <ac:spMk id="7" creationId="{3658C0EC-D02F-435F-93D4-FA2F636B01D1}"/>
          </ac:spMkLst>
        </pc:spChg>
        <pc:spChg chg="mod">
          <ac:chgData name=" " userId="cc6ef8ab-f80f-47c5-96ae-17e0cbfe7e76" providerId="ADAL" clId="{F6A5377C-30AC-4C19-B479-92B34903AAEE}" dt="2020-03-10T11:04:56.061" v="77" actId="20577"/>
          <ac:spMkLst>
            <pc:docMk/>
            <pc:sldMk cId="3748396464" sldId="258"/>
            <ac:spMk id="11" creationId="{7930D58C-B852-4B29-B460-28A36271A610}"/>
          </ac:spMkLst>
        </pc:spChg>
        <pc:picChg chg="add mod">
          <ac:chgData name=" " userId="cc6ef8ab-f80f-47c5-96ae-17e0cbfe7e76" providerId="ADAL" clId="{F6A5377C-30AC-4C19-B479-92B34903AAEE}" dt="2020-03-10T11:06:41.621" v="90" actId="1076"/>
          <ac:picMkLst>
            <pc:docMk/>
            <pc:sldMk cId="3748396464" sldId="258"/>
            <ac:picMk id="2" creationId="{283A7C6F-A62D-476D-851B-F54B5F88C968}"/>
          </ac:picMkLst>
        </pc:picChg>
        <pc:picChg chg="add mod">
          <ac:chgData name=" " userId="cc6ef8ab-f80f-47c5-96ae-17e0cbfe7e76" providerId="ADAL" clId="{F6A5377C-30AC-4C19-B479-92B34903AAEE}" dt="2020-03-10T11:05:59.500" v="82" actId="1076"/>
          <ac:picMkLst>
            <pc:docMk/>
            <pc:sldMk cId="3748396464" sldId="258"/>
            <ac:picMk id="3" creationId="{88A34A85-1083-4024-A17D-48EA6EAECEC9}"/>
          </ac:picMkLst>
        </pc:picChg>
        <pc:picChg chg="add mod">
          <ac:chgData name=" " userId="cc6ef8ab-f80f-47c5-96ae-17e0cbfe7e76" providerId="ADAL" clId="{F6A5377C-30AC-4C19-B479-92B34903AAEE}" dt="2020-03-10T11:06:21.057" v="87" actId="14100"/>
          <ac:picMkLst>
            <pc:docMk/>
            <pc:sldMk cId="3748396464" sldId="258"/>
            <ac:picMk id="4" creationId="{3CA98788-ABFF-4692-B1AC-1EB3C7DE35BE}"/>
          </ac:picMkLst>
        </pc:picChg>
        <pc:picChg chg="add mod">
          <ac:chgData name=" " userId="cc6ef8ab-f80f-47c5-96ae-17e0cbfe7e76" providerId="ADAL" clId="{F6A5377C-30AC-4C19-B479-92B34903AAEE}" dt="2020-03-10T11:06:33.787" v="89" actId="14100"/>
          <ac:picMkLst>
            <pc:docMk/>
            <pc:sldMk cId="3748396464" sldId="258"/>
            <ac:picMk id="5" creationId="{C7595870-29CD-44E8-B8B0-B62106F19E22}"/>
          </ac:picMkLst>
        </pc:picChg>
      </pc:sldChg>
      <pc:sldChg chg="addSp delSp modSp add del">
        <pc:chgData name=" " userId="cc6ef8ab-f80f-47c5-96ae-17e0cbfe7e76" providerId="ADAL" clId="{F6A5377C-30AC-4C19-B479-92B34903AAEE}" dt="2020-03-10T11:34:15.203" v="190" actId="2696"/>
        <pc:sldMkLst>
          <pc:docMk/>
          <pc:sldMk cId="1112581628" sldId="259"/>
        </pc:sldMkLst>
        <pc:spChg chg="del">
          <ac:chgData name=" " userId="cc6ef8ab-f80f-47c5-96ae-17e0cbfe7e76" providerId="ADAL" clId="{F6A5377C-30AC-4C19-B479-92B34903AAEE}" dt="2020-03-10T11:32:57.409" v="185" actId="478"/>
          <ac:spMkLst>
            <pc:docMk/>
            <pc:sldMk cId="1112581628" sldId="259"/>
            <ac:spMk id="2" creationId="{EE688359-AAB9-4BF3-9E5A-4C86903F19D7}"/>
          </ac:spMkLst>
        </pc:spChg>
        <pc:spChg chg="del">
          <ac:chgData name=" " userId="cc6ef8ab-f80f-47c5-96ae-17e0cbfe7e76" providerId="ADAL" clId="{F6A5377C-30AC-4C19-B479-92B34903AAEE}" dt="2020-03-10T11:32:57.409" v="185" actId="478"/>
          <ac:spMkLst>
            <pc:docMk/>
            <pc:sldMk cId="1112581628" sldId="259"/>
            <ac:spMk id="3" creationId="{36C59FB3-1DCD-4B2C-B42B-0B83767AC9EF}"/>
          </ac:spMkLst>
        </pc:spChg>
        <pc:spChg chg="add mod">
          <ac:chgData name=" " userId="cc6ef8ab-f80f-47c5-96ae-17e0cbfe7e76" providerId="ADAL" clId="{F6A5377C-30AC-4C19-B479-92B34903AAEE}" dt="2020-03-10T11:33:11.906" v="189" actId="20577"/>
          <ac:spMkLst>
            <pc:docMk/>
            <pc:sldMk cId="1112581628" sldId="259"/>
            <ac:spMk id="4" creationId="{8E0B1005-CC5D-4E8F-8A33-B356D97461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345F2F-E1DD-4017-A366-C0983B565B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8C8B83-0BDC-48B3-B968-CEAC850CD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C7DE13-9071-4CDE-BCB0-7A32CDC9A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0170-421F-4CD0-A571-B33901599C09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1865AA-7121-4FCE-B689-B3645D0AC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65B732-0882-400C-A0A6-AF32561BF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8F30-9735-4867-B030-4E89FC376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450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8B672C-2EDB-4996-85ED-FE781ACF7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259EFC-AE36-42CF-BBBE-71AC55228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613301-C06A-4583-A534-954F7EB1E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0170-421F-4CD0-A571-B33901599C09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D8A87A-3DE8-4DF5-B35F-C1FA79827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251B2B-AD1B-4B62-82D6-E914576F1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8F30-9735-4867-B030-4E89FC376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610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792C6B-4292-4835-A95C-0759DCAE77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9EEBAA-7636-41C7-A7F4-B62B9858A2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CC39E8-C0C3-4B1C-A0C0-55F160990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0170-421F-4CD0-A571-B33901599C09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484101-80F4-4BD9-A19F-4F6EC3896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455081-8F96-4984-849E-7FDEDCFDE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8F30-9735-4867-B030-4E89FC376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270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D9775A-8B79-4FEA-8FA9-633DD875B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02394F-E04A-4D6C-B1B2-F3DE72BAF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3BE07A-739A-4B6C-93AA-5872936DB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0170-421F-4CD0-A571-B33901599C09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63C604-1D98-4064-9AB9-CE7E8A2FD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DBA72-DA55-426F-970C-B4D734D3B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8F30-9735-4867-B030-4E89FC376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68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636A0-A163-428A-9350-83B720AB0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129ABE-AB5F-4A02-BC5C-7108F3AE5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922F37-D5CD-456B-A72F-939C1A7AB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0170-421F-4CD0-A571-B33901599C09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B05386-8CAE-42E6-819A-C84B27FF8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CA9E3F-C315-4929-AD75-4BCC14A26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8F30-9735-4867-B030-4E89FC376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41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21234-329A-45C2-ABEC-A65E56EED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314AA0-DCE9-42A3-AD42-1F525DBD69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D783F4-54D9-4070-9B7D-D6BF6399F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C5028D-4CF7-4EEF-BDC0-592DB620E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0170-421F-4CD0-A571-B33901599C09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A00182-BDD8-42F8-BFB7-8902DA1D6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4354E9-2273-4994-8FE2-2D3F3592E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8F30-9735-4867-B030-4E89FC376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337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61C492-7365-4F03-AB7E-CE0923BA0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3F761A-F372-4CC7-918B-EA3737C86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E8CDFD-472A-4475-8443-9FD2A0FA6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B896D8-FB21-41B6-97FD-BB38D6BA09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A7D20F-5444-493C-AC5E-8619369753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890FA32-13CD-4BAE-ACD1-EFCE7E559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0170-421F-4CD0-A571-B33901599C09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FE763-DBDB-4194-BCBA-C269ED89C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E8CDB4F-67FB-4C70-942C-B7A2E6A96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8F30-9735-4867-B030-4E89FC376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044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9F039A-D2D9-4540-8BB8-6C36126D2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469B65-CBB2-4451-9CD6-2EE0510ED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0170-421F-4CD0-A571-B33901599C09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B3DDDC7-DE9C-4F2A-9208-70A4964A7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045570-CBDA-4CD5-BBB6-22E314336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8F30-9735-4867-B030-4E89FC376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3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629C0C-8FFB-41BF-BB3A-9DBE9A7BD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0170-421F-4CD0-A571-B33901599C09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80F3582-3121-471E-BCFE-ADED69766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6F6E24-B169-4A65-92D3-0AE793C33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8F30-9735-4867-B030-4E89FC376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71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E662EA-B403-42BB-BD06-5E900641A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10A29A-3050-4AB3-80E8-66187224C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171F22-3B0F-43E9-8CD3-BF458A391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70AB5B-8E7A-43B7-A80B-D695BC3ED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0170-421F-4CD0-A571-B33901599C09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40D0D4-1363-4C07-9B9F-7032A5911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E62825-9B6C-4B97-A53C-CA6627F7E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8F30-9735-4867-B030-4E89FC376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537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35AB1A-9AA1-45C6-AD79-2D89265D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764BE2-6C84-41F7-A820-A72F6633FC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4C6BE2-EDE9-4BEC-A926-EEEC226BE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CD841C-EBCC-4136-BAC9-369909AF3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0170-421F-4CD0-A571-B33901599C09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E74F6E-2975-4381-9B3C-1B0AA894D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B33B3D-110F-4FDD-A0B9-7E0FF6DA1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8F30-9735-4867-B030-4E89FC376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44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19F852-8EAC-4CC5-83E4-35E8A0759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33CD59-3BF4-482B-AAB7-413238A73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D04411-98D2-4393-B8FC-A80D90C171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B0170-421F-4CD0-A571-B33901599C09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0D1982-7D84-4E46-A7E7-801433075B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77C418-16A3-4725-94CA-B71A5DCBB6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8F30-9735-4867-B030-4E89FC376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174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590BCC9-2293-47CC-8B0E-B41EE5031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625" y="261495"/>
            <a:ext cx="8954750" cy="6335009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FC26139-7896-4754-8EF0-D57944E5438B}"/>
              </a:ext>
            </a:extLst>
          </p:cNvPr>
          <p:cNvCxnSpPr/>
          <p:nvPr/>
        </p:nvCxnSpPr>
        <p:spPr>
          <a:xfrm flipH="1">
            <a:off x="5497158" y="3614569"/>
            <a:ext cx="2043953" cy="13769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D94D286-95AD-4F0B-8294-54F2AC1E897A}"/>
              </a:ext>
            </a:extLst>
          </p:cNvPr>
          <p:cNvSpPr txBox="1"/>
          <p:nvPr/>
        </p:nvSpPr>
        <p:spPr>
          <a:xfrm>
            <a:off x="6617746" y="4401670"/>
            <a:ext cx="157927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F_NODE </a:t>
            </a:r>
            <a:r>
              <a:rPr lang="ko-KR" altLang="en-US" dirty="0"/>
              <a:t>수정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30D58C-B852-4B29-B460-28A36271A610}"/>
              </a:ext>
            </a:extLst>
          </p:cNvPr>
          <p:cNvSpPr txBox="1"/>
          <p:nvPr/>
        </p:nvSpPr>
        <p:spPr>
          <a:xfrm>
            <a:off x="0" y="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14</a:t>
            </a:r>
            <a:r>
              <a:rPr lang="ko-KR" altLang="en-US" dirty="0"/>
              <a:t>번</a:t>
            </a:r>
          </a:p>
        </p:txBody>
      </p:sp>
    </p:spTree>
    <p:extLst>
      <p:ext uri="{BB962C8B-B14F-4D97-AF65-F5344CB8AC3E}">
        <p14:creationId xmlns:p14="http://schemas.microsoft.com/office/powerpoint/2010/main" val="1445610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930D58C-B852-4B29-B460-28A36271A610}"/>
              </a:ext>
            </a:extLst>
          </p:cNvPr>
          <p:cNvSpPr txBox="1"/>
          <p:nvPr/>
        </p:nvSpPr>
        <p:spPr>
          <a:xfrm>
            <a:off x="0" y="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8A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F8E07D5-57C5-4281-A747-E429576F0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007" y="0"/>
            <a:ext cx="8507986" cy="68580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116FB0C-894B-4DB9-8D8F-642D64CB895C}"/>
              </a:ext>
            </a:extLst>
          </p:cNvPr>
          <p:cNvCxnSpPr>
            <a:cxnSpLocks/>
          </p:cNvCxnSpPr>
          <p:nvPr/>
        </p:nvCxnSpPr>
        <p:spPr>
          <a:xfrm flipV="1">
            <a:off x="4957482" y="1595719"/>
            <a:ext cx="887506" cy="28866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C54435E-606A-44F6-8B2B-30464C84528F}"/>
              </a:ext>
            </a:extLst>
          </p:cNvPr>
          <p:cNvCxnSpPr>
            <a:cxnSpLocks/>
          </p:cNvCxnSpPr>
          <p:nvPr/>
        </p:nvCxnSpPr>
        <p:spPr>
          <a:xfrm flipV="1">
            <a:off x="4129320" y="1918449"/>
            <a:ext cx="887506" cy="28866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E5A7B0B-910B-4367-9B21-AB9D77939B93}"/>
              </a:ext>
            </a:extLst>
          </p:cNvPr>
          <p:cNvSpPr txBox="1"/>
          <p:nvPr/>
        </p:nvSpPr>
        <p:spPr>
          <a:xfrm>
            <a:off x="5691150" y="2723493"/>
            <a:ext cx="196399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/>
              <a:t>정류장 위치 수정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E7F9FE-A5D4-4E81-A475-06C4C93EF2F8}"/>
              </a:ext>
            </a:extLst>
          </p:cNvPr>
          <p:cNvSpPr txBox="1"/>
          <p:nvPr/>
        </p:nvSpPr>
        <p:spPr>
          <a:xfrm>
            <a:off x="2407990" y="2854370"/>
            <a:ext cx="196399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/>
              <a:t>정류장 위치 수정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6555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930D58C-B852-4B29-B460-28A36271A610}"/>
              </a:ext>
            </a:extLst>
          </p:cNvPr>
          <p:cNvSpPr txBox="1"/>
          <p:nvPr/>
        </p:nvSpPr>
        <p:spPr>
          <a:xfrm>
            <a:off x="0" y="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M6439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83A7C6F-A62D-476D-851B-F54B5F88C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595" y="0"/>
            <a:ext cx="4182403" cy="3429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8A34A85-1083-4024-A17D-48EA6EAEC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4074596" cy="3429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CA98788-ABFF-4692-B1AC-1EB3C7DE35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4861" y="3429000"/>
            <a:ext cx="3671139" cy="3429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7595870-29CD-44E8-B8B0-B62106F19E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8" y="3428998"/>
            <a:ext cx="4395039" cy="34290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58C0EC-D02F-435F-93D4-FA2F636B01D1}"/>
              </a:ext>
            </a:extLst>
          </p:cNvPr>
          <p:cNvSpPr txBox="1"/>
          <p:nvPr/>
        </p:nvSpPr>
        <p:spPr>
          <a:xfrm>
            <a:off x="5206974" y="3244331"/>
            <a:ext cx="177805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정류장</a:t>
            </a:r>
            <a:r>
              <a:rPr lang="en-US" altLang="ko-KR" dirty="0"/>
              <a:t>4</a:t>
            </a:r>
            <a:r>
              <a:rPr lang="ko-KR" altLang="en-US" dirty="0"/>
              <a:t>개 추가</a:t>
            </a:r>
          </a:p>
        </p:txBody>
      </p:sp>
    </p:spTree>
    <p:extLst>
      <p:ext uri="{BB962C8B-B14F-4D97-AF65-F5344CB8AC3E}">
        <p14:creationId xmlns:p14="http://schemas.microsoft.com/office/powerpoint/2010/main" val="3748396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18</Words>
  <Application>Microsoft Office PowerPoint</Application>
  <PresentationFormat>와이드스크린</PresentationFormat>
  <Paragraphs>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민기</dc:creator>
  <cp:lastModifiedBy>김 민기</cp:lastModifiedBy>
  <cp:revision>1</cp:revision>
  <dcterms:created xsi:type="dcterms:W3CDTF">2020-03-10T11:02:36Z</dcterms:created>
  <dcterms:modified xsi:type="dcterms:W3CDTF">2020-03-10T11:34:17Z</dcterms:modified>
</cp:coreProperties>
</file>