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26" y="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c6ef8ab-f80f-47c5-96ae-17e0cbfe7e76" providerId="ADAL" clId="{E71C865F-B60E-4361-B696-8BF59D3BA95E}"/>
    <pc:docChg chg="undo custSel addSld modSld">
      <pc:chgData name=" " userId="cc6ef8ab-f80f-47c5-96ae-17e0cbfe7e76" providerId="ADAL" clId="{E71C865F-B60E-4361-B696-8BF59D3BA95E}" dt="2020-03-12T11:33:21.288" v="159" actId="207"/>
      <pc:docMkLst>
        <pc:docMk/>
      </pc:docMkLst>
      <pc:sldChg chg="addSp delSp modSp add">
        <pc:chgData name=" " userId="cc6ef8ab-f80f-47c5-96ae-17e0cbfe7e76" providerId="ADAL" clId="{E71C865F-B60E-4361-B696-8BF59D3BA95E}" dt="2020-03-12T11:33:21.288" v="159" actId="207"/>
        <pc:sldMkLst>
          <pc:docMk/>
          <pc:sldMk cId="2593738423" sldId="256"/>
        </pc:sldMkLst>
        <pc:spChg chg="del">
          <ac:chgData name=" " userId="cc6ef8ab-f80f-47c5-96ae-17e0cbfe7e76" providerId="ADAL" clId="{E71C865F-B60E-4361-B696-8BF59D3BA95E}" dt="2020-03-12T11:29:04.601" v="1" actId="478"/>
          <ac:spMkLst>
            <pc:docMk/>
            <pc:sldMk cId="2593738423" sldId="256"/>
            <ac:spMk id="2" creationId="{0F11AC83-E7C4-4705-B76F-D5676741BE77}"/>
          </ac:spMkLst>
        </pc:spChg>
        <pc:spChg chg="del">
          <ac:chgData name=" " userId="cc6ef8ab-f80f-47c5-96ae-17e0cbfe7e76" providerId="ADAL" clId="{E71C865F-B60E-4361-B696-8BF59D3BA95E}" dt="2020-03-12T11:29:04.601" v="1" actId="478"/>
          <ac:spMkLst>
            <pc:docMk/>
            <pc:sldMk cId="2593738423" sldId="256"/>
            <ac:spMk id="3" creationId="{9BF93AB2-5C73-4F08-8BF9-31EDA53515C1}"/>
          </ac:spMkLst>
        </pc:spChg>
        <pc:spChg chg="add mod">
          <ac:chgData name=" " userId="cc6ef8ab-f80f-47c5-96ae-17e0cbfe7e76" providerId="ADAL" clId="{E71C865F-B60E-4361-B696-8BF59D3BA95E}" dt="2020-03-12T11:29:46.920" v="37" actId="1076"/>
          <ac:spMkLst>
            <pc:docMk/>
            <pc:sldMk cId="2593738423" sldId="256"/>
            <ac:spMk id="5" creationId="{CFB426FF-600F-4973-BD5A-D5ED4DE1D017}"/>
          </ac:spMkLst>
        </pc:spChg>
        <pc:spChg chg="add mod">
          <ac:chgData name=" " userId="cc6ef8ab-f80f-47c5-96ae-17e0cbfe7e76" providerId="ADAL" clId="{E71C865F-B60E-4361-B696-8BF59D3BA95E}" dt="2020-03-12T11:30:18.211" v="46" actId="20577"/>
          <ac:spMkLst>
            <pc:docMk/>
            <pc:sldMk cId="2593738423" sldId="256"/>
            <ac:spMk id="7" creationId="{1211E48C-2AE0-4603-889E-E178E78E1BF4}"/>
          </ac:spMkLst>
        </pc:spChg>
        <pc:spChg chg="add del mod">
          <ac:chgData name=" " userId="cc6ef8ab-f80f-47c5-96ae-17e0cbfe7e76" providerId="ADAL" clId="{E71C865F-B60E-4361-B696-8BF59D3BA95E}" dt="2020-03-12T11:30:33.553" v="52" actId="11529"/>
          <ac:spMkLst>
            <pc:docMk/>
            <pc:sldMk cId="2593738423" sldId="256"/>
            <ac:spMk id="8" creationId="{73403E13-6086-46B4-9459-56480FA0DCA9}"/>
          </ac:spMkLst>
        </pc:spChg>
        <pc:spChg chg="add mod">
          <ac:chgData name=" " userId="cc6ef8ab-f80f-47c5-96ae-17e0cbfe7e76" providerId="ADAL" clId="{E71C865F-B60E-4361-B696-8BF59D3BA95E}" dt="2020-03-12T11:32:10.434" v="62" actId="14100"/>
          <ac:spMkLst>
            <pc:docMk/>
            <pc:sldMk cId="2593738423" sldId="256"/>
            <ac:spMk id="9" creationId="{377B8CF1-F173-40BF-A17C-47903D7FC04C}"/>
          </ac:spMkLst>
        </pc:spChg>
        <pc:spChg chg="add mod">
          <ac:chgData name=" " userId="cc6ef8ab-f80f-47c5-96ae-17e0cbfe7e76" providerId="ADAL" clId="{E71C865F-B60E-4361-B696-8BF59D3BA95E}" dt="2020-03-12T11:33:21.288" v="159" actId="207"/>
          <ac:spMkLst>
            <pc:docMk/>
            <pc:sldMk cId="2593738423" sldId="256"/>
            <ac:spMk id="10" creationId="{2E9642E6-01AD-4EE1-81BA-90CAAECCC463}"/>
          </ac:spMkLst>
        </pc:spChg>
        <pc:picChg chg="add mod">
          <ac:chgData name=" " userId="cc6ef8ab-f80f-47c5-96ae-17e0cbfe7e76" providerId="ADAL" clId="{E71C865F-B60E-4361-B696-8BF59D3BA95E}" dt="2020-03-12T11:29:22.162" v="4" actId="14100"/>
          <ac:picMkLst>
            <pc:docMk/>
            <pc:sldMk cId="2593738423" sldId="256"/>
            <ac:picMk id="4" creationId="{66C84D2A-EDBE-43D0-AA0A-49BFB0E58FFA}"/>
          </ac:picMkLst>
        </pc:picChg>
        <pc:picChg chg="add mod">
          <ac:chgData name=" " userId="cc6ef8ab-f80f-47c5-96ae-17e0cbfe7e76" providerId="ADAL" clId="{E71C865F-B60E-4361-B696-8BF59D3BA95E}" dt="2020-03-12T11:30:12.538" v="40" actId="14100"/>
          <ac:picMkLst>
            <pc:docMk/>
            <pc:sldMk cId="2593738423" sldId="256"/>
            <ac:picMk id="6" creationId="{5E6DAAD2-DA02-498E-819F-795631D524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A1F87-1F29-4073-BCEE-8DC560B5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565FB7-72C3-4E6C-B143-63CABA27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FA37F-B587-4EFB-842D-44A5E9BC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6BC44-D199-4B0A-8AA9-5EA5C5D8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079BD-16C2-41B1-B4C8-10D46C08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3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53B9F-57FC-4F9C-B9E4-FB91AF04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BF46EE-040F-4AFE-BDC4-71E05E0EA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B7B67-B3F3-4D9B-A22F-0C378219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91ED8-F758-4D8A-9A88-9BAE9C53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36AA0-F1AE-4928-A956-AC1310F3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1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988D9-F251-4C92-963D-38B1A63BE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2A8E1-A619-4C2A-A7A7-065914F0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2E498-E398-4326-91FF-9DCCEA7B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C180E-5B50-43E0-AA98-123EA899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03035-4BAB-4B70-ABE9-0F08CF5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6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9F0B-70EA-47A6-A667-6FF29C59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FC995-E9FB-4E97-A30E-1DE4F837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3D7B8-2923-4961-9868-41045BB8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41BD7-EC62-49AD-BEDE-6477F949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09A93-2BBF-40E9-897E-A99BBE80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9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7AE32-8867-4889-A8EC-C6F97850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77B11-E663-4858-9A81-A724D40F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E5944-6CC9-4F14-BABE-B92F3908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177BC-4491-4A27-9B9B-924E8949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F77D-6F23-485C-B576-24A51591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81432-09E1-4190-8D54-9E1D37C2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E1D4D-0CFF-4D6C-958B-49721751C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069F4-6E2A-4CF2-BF0D-30C2781E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94707-BE62-457A-A129-6928EF87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D80D8-1F3C-4075-B0FF-75239F13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1BE03-D2C6-40B9-82F3-CE0AC9E1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2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0DE83-02F3-4958-947D-0438EF4C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61DE3-5161-4ABA-A333-A7D02D26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890DD-C9A0-4180-8786-6894C678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8622CB-6BD0-4882-8033-C0224D95F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E0AC86-5445-432E-BEDA-E0F6B0FB1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263AB-2351-44F4-986F-475A6E52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EADE2-FAD5-48B9-B42D-99D390CC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C87392-CCDD-43A4-9086-503E7CF6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4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7340-64CB-45BE-92E0-7A65EA18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2270E-2971-4102-9D4B-62D547C4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247F5E-9910-4947-BCF3-711F0136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F58808-4DE7-45E4-B6E9-65A818AE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8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CC44A-487C-4F1D-9EB6-F7B744ED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467762-881A-4115-9894-B171AD12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5CE9E-34AF-4C2F-B9DC-AF839E27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2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5C02-2F61-4707-816F-CE2D675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874E2-5110-4637-A402-F2FCB409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64339-9855-4235-9AEB-561EE390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41D0A-E653-4316-A8CD-6720A5AA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A7AAA-094C-4A57-9FC8-58E9DF2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73898-7AD4-441A-AAA6-BBF0BD59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17BC7-2F5D-421A-8DAC-C76978ED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2E5607-3427-4438-9C7C-464E6B8FB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B7D75-5400-410E-A191-4A1ABEE3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1DB51-3D83-483B-96CF-845DBF52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79A5E-AD56-4388-A507-E72DA3D8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7AC2C8-8C14-4EE4-A72D-CD640AA0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F7B4D-4165-4834-AC63-3EB04612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96684-CAE1-462F-A773-0D2509AC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A5BA3-3C4D-4E15-BD3C-B839B4AD0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1549-E891-4488-905B-9A13ACD6CFC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F44F-00C2-435D-BE6B-CC29335BF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F2A37-E7C0-448C-8B53-A46170E74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50F6-1DB9-4562-956A-7331B77AA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84D2A-EDBE-43D0-AA0A-49BFB0E5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4961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426FF-600F-4973-BD5A-D5ED4DE1D017}"/>
              </a:ext>
            </a:extLst>
          </p:cNvPr>
          <p:cNvSpPr txBox="1"/>
          <p:nvPr/>
        </p:nvSpPr>
        <p:spPr>
          <a:xfrm>
            <a:off x="0" y="0"/>
            <a:ext cx="506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BIS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6DAAD2-DA02-498E-819F-795631D52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6000" cy="4961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1E48C-2AE0-4603-889E-E178E78E1BF4}"/>
              </a:ext>
            </a:extLst>
          </p:cNvPr>
          <p:cNvSpPr txBox="1"/>
          <p:nvPr/>
        </p:nvSpPr>
        <p:spPr>
          <a:xfrm>
            <a:off x="6096000" y="0"/>
            <a:ext cx="891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VISUM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7B8CF1-F173-40BF-A17C-47903D7FC04C}"/>
              </a:ext>
            </a:extLst>
          </p:cNvPr>
          <p:cNvSpPr/>
          <p:nvPr/>
        </p:nvSpPr>
        <p:spPr>
          <a:xfrm>
            <a:off x="7153835" y="2994212"/>
            <a:ext cx="4150659" cy="51098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642E6-01AD-4EE1-81BA-90CAAECCC463}"/>
              </a:ext>
            </a:extLst>
          </p:cNvPr>
          <p:cNvSpPr txBox="1"/>
          <p:nvPr/>
        </p:nvSpPr>
        <p:spPr>
          <a:xfrm>
            <a:off x="7238875" y="350520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BIS</a:t>
            </a:r>
            <a:r>
              <a:rPr lang="ko-KR" altLang="en-US" dirty="0">
                <a:solidFill>
                  <a:srgbClr val="FF0000"/>
                </a:solidFill>
              </a:rPr>
              <a:t>에는 없는 링크</a:t>
            </a:r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생성되어있음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3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민기</dc:creator>
  <cp:lastModifiedBy>김 민기</cp:lastModifiedBy>
  <cp:revision>1</cp:revision>
  <dcterms:created xsi:type="dcterms:W3CDTF">2020-03-12T11:28:59Z</dcterms:created>
  <dcterms:modified xsi:type="dcterms:W3CDTF">2020-03-12T11:35:14Z</dcterms:modified>
</cp:coreProperties>
</file>