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7" r:id="rId2"/>
    <p:sldId id="258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84E2-0CD3-4102-BF60-2117B69A7C36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CB73-1BCB-485C-99C1-62582C38E043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47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84E2-0CD3-4102-BF60-2117B69A7C36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CB73-1BCB-485C-99C1-62582C38E0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14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84E2-0CD3-4102-BF60-2117B69A7C36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CB73-1BCB-485C-99C1-62582C38E0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90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84E2-0CD3-4102-BF60-2117B69A7C36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CB73-1BCB-485C-99C1-62582C38E0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48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84E2-0CD3-4102-BF60-2117B69A7C36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CB73-1BCB-485C-99C1-62582C38E043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80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84E2-0CD3-4102-BF60-2117B69A7C36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CB73-1BCB-485C-99C1-62582C38E0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64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84E2-0CD3-4102-BF60-2117B69A7C36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CB73-1BCB-485C-99C1-62582C38E0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13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84E2-0CD3-4102-BF60-2117B69A7C36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CB73-1BCB-485C-99C1-62582C38E0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98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84E2-0CD3-4102-BF60-2117B69A7C36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CB73-1BCB-485C-99C1-62582C38E0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71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46984E2-0CD3-4102-BF60-2117B69A7C36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3CCB73-1BCB-485C-99C1-62582C38E0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4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84E2-0CD3-4102-BF60-2117B69A7C36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CB73-1BCB-485C-99C1-62582C38E0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2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46984E2-0CD3-4102-BF60-2117B69A7C36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3CCB73-1BCB-485C-99C1-62582C38E04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1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FinCo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Referência</a:t>
            </a:r>
            <a:r>
              <a:rPr lang="en-US" dirty="0" smtClean="0"/>
              <a:t> </a:t>
            </a:r>
            <a:r>
              <a:rPr lang="en-US" dirty="0" err="1" smtClean="0"/>
              <a:t>PowerBI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889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Indicadores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5865" y="1846263"/>
            <a:ext cx="574059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8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Indicadores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Total </a:t>
            </a:r>
            <a:r>
              <a:rPr lang="pt-BR" dirty="0" err="1" smtClean="0"/>
              <a:t>Asset</a:t>
            </a:r>
            <a:endParaRPr lang="pt-BR" dirty="0" smtClean="0"/>
          </a:p>
          <a:p>
            <a:pPr lvl="1"/>
            <a:r>
              <a:rPr lang="pt-BR" dirty="0" smtClean="0"/>
              <a:t>Cash</a:t>
            </a:r>
          </a:p>
          <a:p>
            <a:pPr lvl="1"/>
            <a:r>
              <a:rPr lang="pt-BR" dirty="0" smtClean="0"/>
              <a:t>Short </a:t>
            </a:r>
            <a:r>
              <a:rPr lang="pt-BR" dirty="0" err="1" smtClean="0"/>
              <a:t>Term</a:t>
            </a:r>
            <a:r>
              <a:rPr lang="pt-BR" dirty="0" smtClean="0"/>
              <a:t> </a:t>
            </a:r>
            <a:r>
              <a:rPr lang="pt-BR" dirty="0" err="1" smtClean="0"/>
              <a:t>Investments</a:t>
            </a:r>
            <a:endParaRPr lang="pt-BR" dirty="0" smtClean="0"/>
          </a:p>
          <a:p>
            <a:pPr lvl="1"/>
            <a:r>
              <a:rPr lang="pt-BR" dirty="0" err="1" smtClean="0"/>
              <a:t>Long</a:t>
            </a:r>
            <a:r>
              <a:rPr lang="pt-BR" dirty="0" smtClean="0"/>
              <a:t> </a:t>
            </a:r>
            <a:r>
              <a:rPr lang="pt-BR" dirty="0" err="1" smtClean="0"/>
              <a:t>Term</a:t>
            </a:r>
            <a:r>
              <a:rPr lang="pt-BR" dirty="0" smtClean="0"/>
              <a:t> </a:t>
            </a:r>
            <a:r>
              <a:rPr lang="pt-BR" dirty="0" err="1" smtClean="0"/>
              <a:t>Investments</a:t>
            </a:r>
            <a:endParaRPr lang="pt-BR" dirty="0" smtClean="0"/>
          </a:p>
          <a:p>
            <a:pPr lvl="1"/>
            <a:r>
              <a:rPr lang="pt-BR" dirty="0" smtClean="0"/>
              <a:t>Short </a:t>
            </a:r>
            <a:r>
              <a:rPr lang="pt-BR" dirty="0" err="1" smtClean="0"/>
              <a:t>Term</a:t>
            </a:r>
            <a:r>
              <a:rPr lang="pt-BR" dirty="0"/>
              <a:t> </a:t>
            </a:r>
            <a:r>
              <a:rPr lang="pt-BR" dirty="0" err="1" smtClean="0"/>
              <a:t>Receivables</a:t>
            </a:r>
            <a:endParaRPr lang="pt-BR" dirty="0" smtClean="0"/>
          </a:p>
          <a:p>
            <a:pPr lvl="1"/>
            <a:r>
              <a:rPr lang="pt-BR" dirty="0" err="1" smtClean="0"/>
              <a:t>Long</a:t>
            </a:r>
            <a:r>
              <a:rPr lang="pt-BR" dirty="0" smtClean="0"/>
              <a:t> </a:t>
            </a:r>
            <a:r>
              <a:rPr lang="pt-BR" dirty="0" err="1" smtClean="0"/>
              <a:t>Term</a:t>
            </a:r>
            <a:r>
              <a:rPr lang="pt-BR" dirty="0" smtClean="0"/>
              <a:t> </a:t>
            </a:r>
            <a:r>
              <a:rPr lang="pt-BR" dirty="0" err="1" smtClean="0"/>
              <a:t>Receivables</a:t>
            </a:r>
            <a:endParaRPr lang="pt-BR" dirty="0" smtClean="0"/>
          </a:p>
          <a:p>
            <a:r>
              <a:rPr lang="pt-BR" dirty="0" smtClean="0"/>
              <a:t>Total </a:t>
            </a:r>
            <a:r>
              <a:rPr lang="pt-BR" dirty="0" err="1" smtClean="0"/>
              <a:t>Liabilities</a:t>
            </a:r>
            <a:endParaRPr lang="pt-BR" dirty="0" smtClean="0"/>
          </a:p>
          <a:p>
            <a:pPr lvl="1"/>
            <a:r>
              <a:rPr lang="pt-BR" dirty="0" smtClean="0"/>
              <a:t>Short </a:t>
            </a:r>
            <a:r>
              <a:rPr lang="pt-BR" dirty="0" err="1" smtClean="0"/>
              <a:t>Term</a:t>
            </a:r>
            <a:r>
              <a:rPr lang="pt-BR" dirty="0" smtClean="0"/>
              <a:t> </a:t>
            </a:r>
            <a:r>
              <a:rPr lang="pt-BR" dirty="0" err="1" smtClean="0"/>
              <a:t>Payables</a:t>
            </a:r>
            <a:endParaRPr lang="pt-BR" dirty="0" smtClean="0"/>
          </a:p>
          <a:p>
            <a:pPr lvl="1"/>
            <a:r>
              <a:rPr lang="pt-BR" dirty="0" err="1" smtClean="0"/>
              <a:t>Long</a:t>
            </a:r>
            <a:r>
              <a:rPr lang="pt-BR" dirty="0" smtClean="0"/>
              <a:t> </a:t>
            </a:r>
            <a:r>
              <a:rPr lang="pt-BR" dirty="0" err="1" smtClean="0"/>
              <a:t>Term</a:t>
            </a:r>
            <a:r>
              <a:rPr lang="pt-BR" dirty="0" smtClean="0"/>
              <a:t> </a:t>
            </a:r>
            <a:r>
              <a:rPr lang="pt-BR" dirty="0" err="1" smtClean="0"/>
              <a:t>Payables</a:t>
            </a:r>
            <a:endParaRPr lang="pt-BR" dirty="0" smtClean="0"/>
          </a:p>
          <a:p>
            <a:r>
              <a:rPr lang="pt-BR" dirty="0" err="1" smtClean="0"/>
              <a:t>Equity</a:t>
            </a:r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err="1" smtClean="0"/>
              <a:t>Income</a:t>
            </a:r>
            <a:endParaRPr lang="pt-BR" dirty="0" smtClean="0"/>
          </a:p>
          <a:p>
            <a:r>
              <a:rPr lang="pt-BR" dirty="0" err="1" smtClean="0"/>
              <a:t>Essential</a:t>
            </a:r>
            <a:r>
              <a:rPr lang="pt-BR" dirty="0" smtClean="0"/>
              <a:t> </a:t>
            </a:r>
            <a:r>
              <a:rPr lang="pt-BR" dirty="0" err="1" smtClean="0"/>
              <a:t>expenses</a:t>
            </a:r>
            <a:endParaRPr lang="pt-BR" dirty="0" smtClean="0"/>
          </a:p>
          <a:p>
            <a:r>
              <a:rPr lang="pt-BR" dirty="0" smtClean="0"/>
              <a:t>Gross </a:t>
            </a:r>
            <a:r>
              <a:rPr lang="pt-BR" dirty="0" err="1" smtClean="0"/>
              <a:t>profit</a:t>
            </a:r>
            <a:endParaRPr lang="pt-BR" dirty="0" smtClean="0"/>
          </a:p>
          <a:p>
            <a:r>
              <a:rPr lang="pt-BR" dirty="0" err="1" smtClean="0"/>
              <a:t>Other</a:t>
            </a:r>
            <a:r>
              <a:rPr lang="pt-BR" dirty="0" smtClean="0"/>
              <a:t> </a:t>
            </a:r>
            <a:r>
              <a:rPr lang="pt-BR" dirty="0" err="1" smtClean="0"/>
              <a:t>incomes</a:t>
            </a:r>
            <a:endParaRPr lang="pt-BR" dirty="0" smtClean="0"/>
          </a:p>
          <a:p>
            <a:r>
              <a:rPr lang="pt-BR" dirty="0" smtClean="0"/>
              <a:t>Total </a:t>
            </a:r>
            <a:r>
              <a:rPr lang="pt-BR" dirty="0" err="1" smtClean="0"/>
              <a:t>Yield</a:t>
            </a:r>
            <a:endParaRPr lang="pt-BR" dirty="0" smtClean="0"/>
          </a:p>
          <a:p>
            <a:r>
              <a:rPr lang="pt-BR" dirty="0" err="1" smtClean="0"/>
              <a:t>Other</a:t>
            </a:r>
            <a:r>
              <a:rPr lang="pt-BR" dirty="0" smtClean="0"/>
              <a:t> </a:t>
            </a:r>
            <a:r>
              <a:rPr lang="pt-BR" dirty="0" err="1" smtClean="0"/>
              <a:t>expenses</a:t>
            </a:r>
            <a:endParaRPr lang="pt-BR" dirty="0" smtClean="0"/>
          </a:p>
          <a:p>
            <a:r>
              <a:rPr lang="pt-BR" dirty="0" smtClean="0"/>
              <a:t>Net </a:t>
            </a:r>
            <a:r>
              <a:rPr lang="pt-BR" dirty="0" err="1" smtClean="0"/>
              <a:t>profit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444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8834" y="1846263"/>
            <a:ext cx="621465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9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Expenses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9967" y="1846263"/>
            <a:ext cx="703239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5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1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016" y="1846263"/>
            <a:ext cx="720029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3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2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036" y="1846263"/>
            <a:ext cx="716025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55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2291" y="1846263"/>
            <a:ext cx="696774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472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</TotalTime>
  <Words>49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Retrospectiva</vt:lpstr>
      <vt:lpstr>FinCo</vt:lpstr>
      <vt:lpstr>Indicadores</vt:lpstr>
      <vt:lpstr>Indicadores</vt:lpstr>
      <vt:lpstr>Flow</vt:lpstr>
      <vt:lpstr>Expenses</vt:lpstr>
      <vt:lpstr>Portfolio 1</vt:lpstr>
      <vt:lpstr>Portfolio 2</vt:lpstr>
      <vt:lpstr>Long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FinCo</dc:title>
  <dc:creator>Vicente Bispo</dc:creator>
  <cp:lastModifiedBy>Vicente Bispo</cp:lastModifiedBy>
  <cp:revision>3</cp:revision>
  <dcterms:created xsi:type="dcterms:W3CDTF">2020-03-16T18:40:40Z</dcterms:created>
  <dcterms:modified xsi:type="dcterms:W3CDTF">2020-03-16T19:11:23Z</dcterms:modified>
</cp:coreProperties>
</file>