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2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cap="none" dirty="0" err="1" smtClean="0"/>
              <a:t>MazeSolver</a:t>
            </a:r>
            <a:endParaRPr lang="en-US" sz="8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cap="none" dirty="0" smtClean="0"/>
              <a:t>Capstone Development Phase </a:t>
            </a:r>
            <a:r>
              <a:rPr lang="en-US" sz="3200" cap="none" dirty="0" smtClean="0"/>
              <a:t>3</a:t>
            </a:r>
            <a:endParaRPr lang="en-US" sz="3200" cap="none" dirty="0" smtClean="0"/>
          </a:p>
          <a:p>
            <a:r>
              <a:rPr lang="en-US" sz="3200" cap="none" dirty="0" smtClean="0"/>
              <a:t>Created by Marcus Klein</a:t>
            </a:r>
          </a:p>
          <a:p>
            <a:r>
              <a:rPr lang="en-US" sz="3200" cap="none" dirty="0" smtClean="0"/>
              <a:t>Mentor: Dr. Kevin Cherry</a:t>
            </a:r>
          </a:p>
          <a:p>
            <a:r>
              <a:rPr lang="en-US" sz="3200" cap="none" dirty="0" smtClean="0"/>
              <a:t>www.github.com/mklein530/MazeSolver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4370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1651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Mutation</a:t>
            </a:r>
          </a:p>
          <a:p>
            <a:pPr lvl="1"/>
            <a:r>
              <a:rPr lang="en-US" sz="2600" dirty="0" smtClean="0"/>
              <a:t>Chromosome mutated based on mutation rate</a:t>
            </a:r>
          </a:p>
          <a:p>
            <a:pPr lvl="1"/>
            <a:r>
              <a:rPr lang="en-US" sz="2600" dirty="0" smtClean="0"/>
              <a:t>Trivial implementation</a:t>
            </a:r>
          </a:p>
          <a:p>
            <a:pPr lvl="2"/>
            <a:r>
              <a:rPr lang="en-US" sz="2400" dirty="0" smtClean="0"/>
              <a:t>Every bit has small probability to get inverted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676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Loop until a solution is found: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Test each chromosome and assign fitness score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Select two members of current population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3. Crossover the bits from the chosen chromosomes at a randomly chosen 	point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4. Step through chromosome’s bits and invert depending on mutation rate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5. Repeat 2-4 until a new population is created</a:t>
            </a:r>
          </a:p>
        </p:txBody>
      </p:sp>
    </p:spTree>
    <p:extLst>
      <p:ext uri="{BB962C8B-B14F-4D97-AF65-F5344CB8AC3E}">
        <p14:creationId xmlns:p14="http://schemas.microsoft.com/office/powerpoint/2010/main" val="225677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66" y="2322614"/>
            <a:ext cx="3654552" cy="1371600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+mn-lt"/>
              </a:rPr>
              <a:t>GA Maze Attempts</a:t>
            </a:r>
            <a:endParaRPr lang="en-US" sz="3200" cap="none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6733" y="4127330"/>
            <a:ext cx="3680885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Colors represent different paths of chromosomes</a:t>
            </a:r>
          </a:p>
          <a:p>
            <a:r>
              <a:rPr lang="en-US" sz="2000" dirty="0" smtClean="0"/>
              <a:t>Blue – Start</a:t>
            </a:r>
          </a:p>
          <a:p>
            <a:r>
              <a:rPr lang="en-US" sz="2000" dirty="0" smtClean="0"/>
              <a:t>Green - Goal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854" y="1681681"/>
            <a:ext cx="5424221" cy="4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4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Neural Network</a:t>
            </a:r>
            <a:endParaRPr lang="en-US" sz="2800" dirty="0" smtClean="0"/>
          </a:p>
          <a:p>
            <a:r>
              <a:rPr lang="en-US" sz="2800" dirty="0" smtClean="0"/>
              <a:t>Modify Genetic Algorithm to train Neural Network weights</a:t>
            </a:r>
            <a:endParaRPr lang="en-US" sz="2800" dirty="0" smtClean="0"/>
          </a:p>
          <a:p>
            <a:r>
              <a:rPr lang="en-US" sz="2800" dirty="0" smtClean="0"/>
              <a:t>Make a better visual representation of NN/GA maze solutions</a:t>
            </a:r>
          </a:p>
          <a:p>
            <a:r>
              <a:rPr lang="en-US" sz="2800" smtClean="0"/>
              <a:t>Tie up loose 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9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Project Overview</a:t>
            </a:r>
          </a:p>
          <a:p>
            <a:r>
              <a:rPr lang="en-US" sz="3200" dirty="0" smtClean="0"/>
              <a:t>Phase </a:t>
            </a:r>
            <a:r>
              <a:rPr lang="en-US" sz="3200" dirty="0" smtClean="0"/>
              <a:t>2 Recap</a:t>
            </a:r>
          </a:p>
          <a:p>
            <a:r>
              <a:rPr lang="en-US" sz="3200" dirty="0" smtClean="0"/>
              <a:t>Phase 3 Goals</a:t>
            </a:r>
            <a:endParaRPr lang="en-US" sz="3200" dirty="0" smtClean="0"/>
          </a:p>
          <a:p>
            <a:r>
              <a:rPr lang="en-US" sz="3200" dirty="0" smtClean="0"/>
              <a:t>Introduction to Neural Networks</a:t>
            </a:r>
            <a:endParaRPr lang="en-US" sz="3200" dirty="0" smtClean="0"/>
          </a:p>
          <a:p>
            <a:r>
              <a:rPr lang="en-US" sz="3200" dirty="0" smtClean="0"/>
              <a:t>Genetic Algorithms</a:t>
            </a:r>
            <a:endParaRPr lang="en-US" sz="3200" dirty="0" smtClean="0"/>
          </a:p>
          <a:p>
            <a:r>
              <a:rPr lang="en-US" sz="3200" dirty="0" smtClean="0"/>
              <a:t>Phase </a:t>
            </a:r>
            <a:r>
              <a:rPr lang="en-US" sz="3200" dirty="0" smtClean="0"/>
              <a:t>4</a:t>
            </a:r>
            <a:r>
              <a:rPr lang="en-US" sz="3200" dirty="0" smtClean="0"/>
              <a:t> </a:t>
            </a:r>
            <a:r>
              <a:rPr lang="en-US" sz="3200" dirty="0" smtClean="0"/>
              <a:t>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user customizable maze created using computer graphics</a:t>
            </a:r>
          </a:p>
          <a:p>
            <a:pPr lvl="1"/>
            <a:r>
              <a:rPr lang="en-US" sz="2400" dirty="0" smtClean="0"/>
              <a:t>OpenGL for graphics</a:t>
            </a:r>
          </a:p>
          <a:p>
            <a:pPr lvl="1"/>
            <a:r>
              <a:rPr lang="en-US" sz="2400" dirty="0" smtClean="0"/>
              <a:t>C++ programming language</a:t>
            </a:r>
          </a:p>
          <a:p>
            <a:r>
              <a:rPr lang="en-US" sz="2800" dirty="0" smtClean="0"/>
              <a:t>Artificial Intelligence / </a:t>
            </a:r>
            <a:r>
              <a:rPr lang="en-US" sz="2800" dirty="0" err="1" smtClean="0"/>
              <a:t>Pathfinding</a:t>
            </a:r>
            <a:r>
              <a:rPr lang="en-US" sz="2800" dirty="0" smtClean="0"/>
              <a:t> used to solve the given maze</a:t>
            </a:r>
          </a:p>
          <a:p>
            <a:pPr lvl="1"/>
            <a:r>
              <a:rPr lang="en-US" sz="2400" dirty="0" smtClean="0"/>
              <a:t>Various algorithms </a:t>
            </a:r>
            <a:r>
              <a:rPr lang="en-US" sz="2400" dirty="0" smtClean="0"/>
              <a:t>have been experimented with</a:t>
            </a:r>
          </a:p>
          <a:p>
            <a:pPr lvl="1"/>
            <a:r>
              <a:rPr lang="en-US" sz="2400" dirty="0" smtClean="0"/>
              <a:t>Use of Genetic Algorithms and Neural Networks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4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</a:t>
            </a:r>
            <a:r>
              <a:rPr lang="en-US" sz="4800" dirty="0" smtClean="0"/>
              <a:t>2 </a:t>
            </a:r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4" y="213344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Gained more familiarity with C++</a:t>
            </a:r>
            <a:endParaRPr lang="en-US" sz="2400" dirty="0"/>
          </a:p>
          <a:p>
            <a:pPr lvl="1"/>
            <a:r>
              <a:rPr lang="en-US" sz="2400" dirty="0" smtClean="0"/>
              <a:t>C++ Primer by Stanley </a:t>
            </a:r>
            <a:r>
              <a:rPr lang="en-US" sz="2400" dirty="0" err="1" smtClean="0"/>
              <a:t>Lippman</a:t>
            </a:r>
            <a:endParaRPr lang="en-US" sz="2400" dirty="0" smtClean="0"/>
          </a:p>
          <a:p>
            <a:pPr lvl="1"/>
            <a:r>
              <a:rPr lang="en-US" sz="2400" dirty="0" smtClean="0"/>
              <a:t>Online C++ Reference</a:t>
            </a:r>
          </a:p>
          <a:p>
            <a:r>
              <a:rPr lang="en-US" sz="2600" dirty="0" smtClean="0"/>
              <a:t>Experimented with and Implemented pathfinding algorithms</a:t>
            </a:r>
          </a:p>
          <a:p>
            <a:pPr lvl="1"/>
            <a:r>
              <a:rPr lang="en-US" sz="2400" dirty="0" smtClean="0"/>
              <a:t>BFS, DFS, Dijkstra’s Algorithm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78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Phase </a:t>
            </a:r>
            <a:r>
              <a:rPr lang="en-US" sz="4400" dirty="0" smtClean="0"/>
              <a:t>3 </a:t>
            </a:r>
            <a:r>
              <a:rPr lang="en-US" sz="4400" dirty="0" smtClean="0"/>
              <a:t>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Research Genetic Algorithms</a:t>
            </a:r>
          </a:p>
          <a:p>
            <a:r>
              <a:rPr lang="en-US" sz="2400" dirty="0" smtClean="0"/>
              <a:t>Research Neural Networks</a:t>
            </a:r>
            <a:endParaRPr lang="en-US" sz="2000" dirty="0" smtClean="0"/>
          </a:p>
          <a:p>
            <a:r>
              <a:rPr lang="en-US" sz="2400" dirty="0" smtClean="0"/>
              <a:t>Begin implementation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58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Neural Networks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87611"/>
            <a:ext cx="10131425" cy="4003589"/>
          </a:xfrm>
        </p:spPr>
        <p:txBody>
          <a:bodyPr>
            <a:normAutofit fontScale="25000" lnSpcReduction="20000"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9600" dirty="0" smtClean="0"/>
              <a:t>Artificial Neural Networks</a:t>
            </a:r>
          </a:p>
          <a:p>
            <a:pPr lvl="1"/>
            <a:r>
              <a:rPr lang="en-US" sz="7000" dirty="0" smtClean="0"/>
              <a:t>Mimic biological mammalian brains</a:t>
            </a:r>
          </a:p>
          <a:p>
            <a:pPr lvl="1"/>
            <a:r>
              <a:rPr lang="en-US" sz="7000" dirty="0" smtClean="0"/>
              <a:t>Neuron is a processing element</a:t>
            </a:r>
          </a:p>
          <a:p>
            <a:pPr lvl="1"/>
            <a:r>
              <a:rPr lang="en-US" sz="7000" dirty="0" smtClean="0"/>
              <a:t>Neurons connect to other neurons</a:t>
            </a:r>
          </a:p>
          <a:p>
            <a:pPr lvl="1"/>
            <a:r>
              <a:rPr lang="en-US" sz="7000" dirty="0" smtClean="0"/>
              <a:t>Learn and adapt according to data</a:t>
            </a:r>
            <a:endParaRPr lang="en-US" sz="7000" dirty="0" smtClean="0"/>
          </a:p>
          <a:p>
            <a:r>
              <a:rPr lang="en-US" sz="9600" dirty="0" smtClean="0"/>
              <a:t>Network Topology</a:t>
            </a:r>
            <a:endParaRPr lang="en-US" sz="9600" dirty="0" smtClean="0"/>
          </a:p>
          <a:p>
            <a:pPr lvl="1"/>
            <a:r>
              <a:rPr lang="en-US" sz="7200" dirty="0" smtClean="0"/>
              <a:t>A directed graph with nodes representing each neuron</a:t>
            </a:r>
          </a:p>
          <a:p>
            <a:pPr lvl="1"/>
            <a:r>
              <a:rPr lang="en-US" sz="7200" dirty="0" smtClean="0"/>
              <a:t>Input layer</a:t>
            </a:r>
            <a:endParaRPr lang="en-US" sz="7200" dirty="0" smtClean="0"/>
          </a:p>
          <a:p>
            <a:pPr lvl="1"/>
            <a:r>
              <a:rPr lang="en-US" sz="7200" dirty="0" smtClean="0"/>
              <a:t>Hidden layers</a:t>
            </a:r>
            <a:endParaRPr lang="en-US" sz="7200" dirty="0" smtClean="0"/>
          </a:p>
          <a:p>
            <a:pPr lvl="1"/>
            <a:r>
              <a:rPr lang="en-US" sz="7200" dirty="0" smtClean="0"/>
              <a:t>Output layer</a:t>
            </a:r>
          </a:p>
          <a:p>
            <a:pPr lvl="1"/>
            <a:r>
              <a:rPr lang="en-US" sz="7200" dirty="0" smtClean="0"/>
              <a:t>Weights connecting each node</a:t>
            </a:r>
          </a:p>
          <a:p>
            <a:pPr lvl="1"/>
            <a:r>
              <a:rPr lang="en-US" sz="7200" dirty="0" smtClean="0"/>
              <a:t>Transfer function</a:t>
            </a:r>
            <a:endParaRPr lang="en-US" sz="7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Image result for neuron 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02" y="1787611"/>
            <a:ext cx="4041197" cy="4003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Genetic Algorithms</a:t>
            </a:r>
          </a:p>
          <a:p>
            <a:pPr lvl="1"/>
            <a:r>
              <a:rPr lang="en-US" sz="2600" dirty="0" smtClean="0"/>
              <a:t>Modeled after Darwinian evolution</a:t>
            </a:r>
          </a:p>
          <a:p>
            <a:pPr lvl="1"/>
            <a:r>
              <a:rPr lang="en-US" sz="2600" dirty="0" smtClean="0"/>
              <a:t>Chromosomes represent potential solutions</a:t>
            </a:r>
          </a:p>
          <a:p>
            <a:pPr lvl="1"/>
            <a:r>
              <a:rPr lang="en-US" sz="2600" dirty="0" smtClean="0"/>
              <a:t>Typically encoded in binary</a:t>
            </a:r>
            <a:endParaRPr lang="en-US" sz="2600" dirty="0" smtClean="0"/>
          </a:p>
          <a:p>
            <a:pPr lvl="1"/>
            <a:r>
              <a:rPr lang="en-US" sz="2600" dirty="0" smtClean="0"/>
              <a:t>Every chromosome has a fitness score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77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Genetic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Selection</a:t>
            </a:r>
          </a:p>
          <a:p>
            <a:pPr lvl="1"/>
            <a:r>
              <a:rPr lang="en-US" sz="2600" dirty="0" smtClean="0"/>
              <a:t>Chromosomes selected from </a:t>
            </a:r>
          </a:p>
          <a:p>
            <a:pPr marL="457200" lvl="1" indent="0">
              <a:buNone/>
            </a:pPr>
            <a:r>
              <a:rPr lang="en-US" sz="2600" dirty="0" smtClean="0"/>
              <a:t>    population for breeding</a:t>
            </a:r>
          </a:p>
          <a:p>
            <a:pPr lvl="1"/>
            <a:r>
              <a:rPr lang="en-US" sz="2600" dirty="0" smtClean="0"/>
              <a:t>Various methods</a:t>
            </a:r>
            <a:endParaRPr lang="en-US" sz="2600" dirty="0"/>
          </a:p>
          <a:p>
            <a:pPr lvl="1"/>
            <a:r>
              <a:rPr lang="en-US" sz="2600" dirty="0"/>
              <a:t>Roulette Wheel Selection</a:t>
            </a:r>
          </a:p>
          <a:p>
            <a:pPr lvl="2"/>
            <a:r>
              <a:rPr lang="en-US" sz="2400" dirty="0"/>
              <a:t>Chromosomes selected based on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probability </a:t>
            </a:r>
            <a:r>
              <a:rPr lang="en-US" sz="2400" dirty="0"/>
              <a:t>proportional to </a:t>
            </a:r>
            <a:r>
              <a:rPr lang="en-US" sz="2400" dirty="0" smtClean="0"/>
              <a:t>fitness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065867"/>
            <a:ext cx="5047384" cy="32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1376"/>
            <a:ext cx="10131425" cy="1456267"/>
          </a:xfrm>
        </p:spPr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3040"/>
            <a:ext cx="10131425" cy="43281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3000" dirty="0" smtClean="0"/>
              <a:t>Crossover</a:t>
            </a:r>
          </a:p>
          <a:p>
            <a:pPr lvl="1"/>
            <a:r>
              <a:rPr lang="en-US" sz="3000" dirty="0" smtClean="0"/>
              <a:t>Chromosome breeding</a:t>
            </a:r>
          </a:p>
          <a:p>
            <a:pPr lvl="1"/>
            <a:r>
              <a:rPr lang="en-US" sz="3000" dirty="0" smtClean="0"/>
              <a:t>Several Methods</a:t>
            </a:r>
          </a:p>
          <a:p>
            <a:pPr lvl="1"/>
            <a:r>
              <a:rPr lang="en-US" sz="3000" dirty="0" smtClean="0"/>
              <a:t>One point crossover</a:t>
            </a:r>
          </a:p>
          <a:p>
            <a:pPr lvl="1"/>
            <a:r>
              <a:rPr lang="en-US" sz="3000" dirty="0" smtClean="0"/>
              <a:t>Based on crossover rate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6" y="1797643"/>
            <a:ext cx="4373130" cy="35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1207</TotalTime>
  <Words>292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MazeSolver</vt:lpstr>
      <vt:lpstr>PowerPoint Presentation</vt:lpstr>
      <vt:lpstr>Project overview</vt:lpstr>
      <vt:lpstr>Phase 2 Recap</vt:lpstr>
      <vt:lpstr>Phase 3 GOALS</vt:lpstr>
      <vt:lpstr>Neural Networks</vt:lpstr>
      <vt:lpstr>Genetic Algorithms </vt:lpstr>
      <vt:lpstr>Genetic Algorithms</vt:lpstr>
      <vt:lpstr>Genetic Algorithms</vt:lpstr>
      <vt:lpstr>Genetic Algorithms</vt:lpstr>
      <vt:lpstr>Genetic Algorithm</vt:lpstr>
      <vt:lpstr>GA Maze Attempts</vt:lpstr>
      <vt:lpstr>Phase 4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MazeSolver</dc:title>
  <dc:creator>Marcus Klein</dc:creator>
  <cp:lastModifiedBy>f</cp:lastModifiedBy>
  <cp:revision>38</cp:revision>
  <dcterms:created xsi:type="dcterms:W3CDTF">2016-09-29T00:22:59Z</dcterms:created>
  <dcterms:modified xsi:type="dcterms:W3CDTF">2016-11-15T04:59:00Z</dcterms:modified>
</cp:coreProperties>
</file>