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71" r:id="rId14"/>
    <p:sldId id="266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cap="none" dirty="0" err="1" smtClean="0"/>
              <a:t>MazeSolver</a:t>
            </a:r>
            <a:endParaRPr lang="en-US" sz="8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200" cap="none" dirty="0" smtClean="0"/>
              <a:t>Capstone Development Phase </a:t>
            </a:r>
            <a:r>
              <a:rPr lang="en-US" sz="3200" cap="none" dirty="0" smtClean="0"/>
              <a:t>2</a:t>
            </a:r>
            <a:endParaRPr lang="en-US" sz="3200" cap="none" dirty="0" smtClean="0"/>
          </a:p>
          <a:p>
            <a:r>
              <a:rPr lang="en-US" sz="3200" cap="none" dirty="0" smtClean="0"/>
              <a:t>Created by Marcus Klein</a:t>
            </a:r>
          </a:p>
          <a:p>
            <a:r>
              <a:rPr lang="en-US" sz="3200" cap="none" dirty="0" smtClean="0"/>
              <a:t>Mentor: Dr. Kevin </a:t>
            </a:r>
            <a:r>
              <a:rPr lang="en-US" sz="3200" cap="none" dirty="0" smtClean="0"/>
              <a:t>Cherry</a:t>
            </a:r>
          </a:p>
          <a:p>
            <a:r>
              <a:rPr lang="en-US" sz="3200" cap="none" dirty="0" smtClean="0"/>
              <a:t>www.github.com/mklein530/MazeSolver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24370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1651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a tree of nodes, where the parent of each node is the node that added it to the stack or queue in DFS or BFS, respectively</a:t>
            </a:r>
          </a:p>
          <a:p>
            <a:r>
              <a:rPr lang="en-US" sz="2800" dirty="0" smtClean="0"/>
              <a:t>Once the goal node is found, traverse up the tree to each parent until the start node is reached</a:t>
            </a:r>
          </a:p>
          <a:p>
            <a:r>
              <a:rPr lang="en-US" sz="2800" dirty="0" smtClean="0"/>
              <a:t>Shortest path guaranteed in BFS, not in DFS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769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Phase 2 Maze</a:t>
            </a:r>
            <a:endParaRPr lang="en-US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Blue – start node</a:t>
            </a:r>
          </a:p>
          <a:p>
            <a:r>
              <a:rPr lang="en-US" sz="2000" dirty="0" smtClean="0"/>
              <a:t>Green – goal node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3" y="609601"/>
            <a:ext cx="6219824" cy="49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4361" y="3441530"/>
            <a:ext cx="3654552" cy="1371600"/>
          </a:xfrm>
        </p:spPr>
        <p:txBody>
          <a:bodyPr>
            <a:normAutofit/>
          </a:bodyPr>
          <a:lstStyle/>
          <a:p>
            <a:r>
              <a:rPr lang="en-US" sz="3200" cap="none" dirty="0" smtClean="0">
                <a:latin typeface="+mn-lt"/>
              </a:rPr>
              <a:t>Solved Maze</a:t>
            </a:r>
            <a:endParaRPr lang="en-US" sz="3200" cap="none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3528" y="4898474"/>
            <a:ext cx="3680885" cy="1828800"/>
          </a:xfrm>
        </p:spPr>
        <p:txBody>
          <a:bodyPr/>
          <a:lstStyle/>
          <a:p>
            <a:r>
              <a:rPr lang="en-US" dirty="0" smtClean="0"/>
              <a:t>Orange – all visited nodes</a:t>
            </a:r>
          </a:p>
          <a:p>
            <a:r>
              <a:rPr lang="en-US" dirty="0" smtClean="0"/>
              <a:t>Dark Green – path from start node to goal node</a:t>
            </a:r>
          </a:p>
          <a:p>
            <a:r>
              <a:rPr lang="en-US" dirty="0" smtClean="0"/>
              <a:t>Solved using BFS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0613" y="311649"/>
            <a:ext cx="4471416" cy="3525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08" y="311649"/>
            <a:ext cx="4471417" cy="35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1253" y="320242"/>
            <a:ext cx="4686891" cy="369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70" y="320243"/>
            <a:ext cx="4686890" cy="369092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body" sz="half" idx="2"/>
          </p:nvPr>
        </p:nvSpPr>
        <p:spPr>
          <a:xfrm>
            <a:off x="4532810" y="4351413"/>
            <a:ext cx="2302319" cy="54706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Solved Maze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3843528" y="4898474"/>
            <a:ext cx="3680885" cy="1828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Orange – all visited nodes</a:t>
            </a:r>
          </a:p>
          <a:p>
            <a:r>
              <a:rPr lang="en-US" dirty="0" smtClean="0"/>
              <a:t>Dark Green – path from start node to goal node</a:t>
            </a:r>
          </a:p>
          <a:p>
            <a:r>
              <a:rPr lang="en-US" dirty="0" smtClean="0"/>
              <a:t>Solved using 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7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1" y="169653"/>
            <a:ext cx="10131425" cy="1456267"/>
          </a:xfrm>
        </p:spPr>
        <p:txBody>
          <a:bodyPr/>
          <a:lstStyle/>
          <a:p>
            <a:r>
              <a:rPr lang="en-US" dirty="0" smtClean="0"/>
              <a:t>Concepts learned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441869"/>
          </a:xfrm>
        </p:spPr>
        <p:txBody>
          <a:bodyPr>
            <a:noAutofit/>
          </a:bodyPr>
          <a:lstStyle/>
          <a:p>
            <a:r>
              <a:rPr lang="en-US" sz="2800" dirty="0" smtClean="0"/>
              <a:t>C++</a:t>
            </a:r>
          </a:p>
          <a:p>
            <a:pPr lvl="1"/>
            <a:r>
              <a:rPr lang="en-US" sz="2000" dirty="0" smtClean="0"/>
              <a:t>References and pointers</a:t>
            </a:r>
          </a:p>
          <a:p>
            <a:pPr lvl="2"/>
            <a:r>
              <a:rPr lang="en-US" sz="1600" dirty="0" smtClean="0"/>
              <a:t>References are similar to pointers but safer</a:t>
            </a:r>
          </a:p>
          <a:p>
            <a:pPr lvl="2"/>
            <a:r>
              <a:rPr lang="en-US" sz="1600" dirty="0" err="1" smtClean="0"/>
              <a:t>int</a:t>
            </a:r>
            <a:r>
              <a:rPr lang="en-US" sz="1600" dirty="0" smtClean="0"/>
              <a:t> j = 0;</a:t>
            </a:r>
          </a:p>
          <a:p>
            <a:pPr marL="914400" lvl="2" indent="0"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&amp; k = j; //k is an alias for j</a:t>
            </a:r>
          </a:p>
          <a:p>
            <a:pPr lvl="2"/>
            <a:r>
              <a:rPr lang="en-US" sz="1600" dirty="0" smtClean="0"/>
              <a:t>References cannot be made to refer to another object once created</a:t>
            </a:r>
            <a:endParaRPr lang="en-US" sz="1600" dirty="0"/>
          </a:p>
          <a:p>
            <a:pPr lvl="1"/>
            <a:r>
              <a:rPr lang="en-US" sz="1800" dirty="0" smtClean="0"/>
              <a:t>STL containers</a:t>
            </a:r>
          </a:p>
          <a:p>
            <a:pPr lvl="2"/>
            <a:r>
              <a:rPr lang="en-US" sz="1800" dirty="0" smtClean="0"/>
              <a:t>Lists, vectors, queues, priority queues, stacks</a:t>
            </a:r>
          </a:p>
          <a:p>
            <a:pPr lvl="1"/>
            <a:r>
              <a:rPr lang="en-US" sz="2000" dirty="0" smtClean="0"/>
              <a:t>Auto </a:t>
            </a:r>
          </a:p>
          <a:p>
            <a:pPr lvl="2"/>
            <a:r>
              <a:rPr lang="en-US" sz="1800" dirty="0" smtClean="0"/>
              <a:t>Type deduced from initialization expression</a:t>
            </a:r>
          </a:p>
          <a:p>
            <a:pPr lvl="3"/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j = 0</a:t>
            </a:r>
            <a:endParaRPr lang="en-US" sz="1600" dirty="0"/>
          </a:p>
          <a:p>
            <a:pPr lvl="3"/>
            <a:r>
              <a:rPr lang="en-US" sz="1600" dirty="0" smtClean="0"/>
              <a:t>auto m = j; //auto is of type </a:t>
            </a:r>
            <a:r>
              <a:rPr lang="en-US" sz="1600" dirty="0" err="1" smtClean="0"/>
              <a:t>int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143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Concepts learned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091796"/>
          </a:xfrm>
        </p:spPr>
        <p:txBody>
          <a:bodyPr>
            <a:normAutofit/>
          </a:bodyPr>
          <a:lstStyle/>
          <a:p>
            <a:r>
              <a:rPr lang="en-US" sz="3300" dirty="0" smtClean="0"/>
              <a:t>Graph / </a:t>
            </a:r>
            <a:r>
              <a:rPr lang="en-US" sz="3300" dirty="0" err="1" smtClean="0"/>
              <a:t>pathfinding</a:t>
            </a:r>
            <a:r>
              <a:rPr lang="en-US" sz="3300" dirty="0" smtClean="0"/>
              <a:t> algorithms</a:t>
            </a:r>
          </a:p>
          <a:p>
            <a:pPr lvl="1"/>
            <a:r>
              <a:rPr lang="en-US" sz="3000" dirty="0" smtClean="0"/>
              <a:t>BFS</a:t>
            </a:r>
          </a:p>
          <a:p>
            <a:pPr lvl="1"/>
            <a:r>
              <a:rPr lang="en-US" sz="3000" dirty="0" smtClean="0"/>
              <a:t>DFS</a:t>
            </a:r>
          </a:p>
          <a:p>
            <a:pPr lvl="1"/>
            <a:r>
              <a:rPr lang="en-US" sz="3000" dirty="0" err="1" smtClean="0"/>
              <a:t>Dijkstra’s</a:t>
            </a:r>
            <a:r>
              <a:rPr lang="en-US" sz="3000" dirty="0" smtClean="0"/>
              <a:t> algorithm</a:t>
            </a:r>
            <a:endParaRPr lang="en-US" sz="3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76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Continuous refactoring</a:t>
            </a:r>
          </a:p>
          <a:p>
            <a:r>
              <a:rPr lang="en-US" sz="2800" dirty="0" smtClean="0"/>
              <a:t>Learn more C++</a:t>
            </a:r>
          </a:p>
          <a:p>
            <a:r>
              <a:rPr lang="en-US" sz="2800" dirty="0" smtClean="0"/>
              <a:t>Learn neural networks and/or genetic algorithm and begin implementing 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794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Project </a:t>
            </a:r>
            <a:r>
              <a:rPr lang="en-US" sz="3200" dirty="0" smtClean="0"/>
              <a:t>Overview</a:t>
            </a:r>
          </a:p>
          <a:p>
            <a:r>
              <a:rPr lang="en-US" sz="3200" dirty="0" smtClean="0"/>
              <a:t>Phase 1 Recap</a:t>
            </a:r>
            <a:endParaRPr lang="en-US" sz="3200" dirty="0" smtClean="0"/>
          </a:p>
          <a:p>
            <a:r>
              <a:rPr lang="en-US" sz="3200" dirty="0" smtClean="0"/>
              <a:t>Phase </a:t>
            </a:r>
            <a:r>
              <a:rPr lang="en-US" sz="3200" dirty="0" smtClean="0"/>
              <a:t>2 Tasks</a:t>
            </a:r>
            <a:endParaRPr lang="en-US" sz="3200" dirty="0" smtClean="0"/>
          </a:p>
          <a:p>
            <a:r>
              <a:rPr lang="en-US" sz="3200" dirty="0" smtClean="0"/>
              <a:t>Project Visual</a:t>
            </a:r>
          </a:p>
          <a:p>
            <a:r>
              <a:rPr lang="en-US" sz="3200" dirty="0" smtClean="0"/>
              <a:t>Concepts Learned</a:t>
            </a:r>
          </a:p>
          <a:p>
            <a:r>
              <a:rPr lang="en-US" sz="3200" dirty="0" smtClean="0"/>
              <a:t>Phase </a:t>
            </a:r>
            <a:r>
              <a:rPr lang="en-US" sz="3200" dirty="0"/>
              <a:t>3</a:t>
            </a:r>
            <a:r>
              <a:rPr lang="en-US" sz="3200" dirty="0" smtClean="0"/>
              <a:t> </a:t>
            </a:r>
            <a:r>
              <a:rPr lang="en-US" sz="3200" dirty="0" smtClean="0"/>
              <a:t>Plans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4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Project overview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user customizable maze created using computer graphics</a:t>
            </a:r>
          </a:p>
          <a:p>
            <a:pPr lvl="1"/>
            <a:r>
              <a:rPr lang="en-US" sz="2400" dirty="0" smtClean="0"/>
              <a:t>OpenGL for graphics</a:t>
            </a:r>
          </a:p>
          <a:p>
            <a:pPr lvl="1"/>
            <a:r>
              <a:rPr lang="en-US" sz="2400" dirty="0" smtClean="0"/>
              <a:t>C++ programming language</a:t>
            </a:r>
          </a:p>
          <a:p>
            <a:r>
              <a:rPr lang="en-US" sz="2800" dirty="0" smtClean="0"/>
              <a:t>Artificial </a:t>
            </a:r>
            <a:r>
              <a:rPr lang="en-US" sz="2800" dirty="0" smtClean="0"/>
              <a:t>Intelligence / </a:t>
            </a:r>
            <a:r>
              <a:rPr lang="en-US" sz="2800" dirty="0" err="1" smtClean="0"/>
              <a:t>Pathfinding</a:t>
            </a:r>
            <a:r>
              <a:rPr lang="en-US" sz="2800" dirty="0" smtClean="0"/>
              <a:t> </a:t>
            </a:r>
            <a:r>
              <a:rPr lang="en-US" sz="2800" dirty="0" smtClean="0"/>
              <a:t>used to solve the given maze</a:t>
            </a:r>
          </a:p>
          <a:p>
            <a:pPr lvl="1"/>
            <a:r>
              <a:rPr lang="en-US" sz="2400" dirty="0" smtClean="0"/>
              <a:t>Various algorithms will be experimented with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24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Phase 1 </a:t>
            </a:r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64" y="2133440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Gain </a:t>
            </a:r>
            <a:r>
              <a:rPr lang="en-US" sz="2800" dirty="0" smtClean="0"/>
              <a:t>familiarity with OpenGL and C++</a:t>
            </a:r>
          </a:p>
          <a:p>
            <a:pPr lvl="1"/>
            <a:r>
              <a:rPr lang="en-US" sz="2400" dirty="0" smtClean="0"/>
              <a:t>Tutorials, books, etc.  - Interactive Computer Graphics, nehe.gamedev.net</a:t>
            </a:r>
          </a:p>
          <a:p>
            <a:pPr lvl="1"/>
            <a:r>
              <a:rPr lang="en-US" sz="2400" dirty="0" smtClean="0"/>
              <a:t>Creating windows</a:t>
            </a:r>
          </a:p>
          <a:p>
            <a:pPr lvl="1"/>
            <a:r>
              <a:rPr lang="en-US" sz="2400" dirty="0" smtClean="0"/>
              <a:t>Drawing shapes</a:t>
            </a:r>
          </a:p>
          <a:p>
            <a:pPr lvl="1"/>
            <a:r>
              <a:rPr lang="en-US" sz="2400" dirty="0" smtClean="0"/>
              <a:t>C++ </a:t>
            </a:r>
            <a:r>
              <a:rPr lang="en-US" sz="2400" dirty="0" smtClean="0"/>
              <a:t>basics</a:t>
            </a:r>
          </a:p>
          <a:p>
            <a:pPr lvl="1"/>
            <a:r>
              <a:rPr lang="en-US" sz="2400" dirty="0" smtClean="0"/>
              <a:t>Standard Template Library</a:t>
            </a:r>
            <a:endParaRPr lang="en-US" sz="2400" dirty="0"/>
          </a:p>
          <a:p>
            <a:r>
              <a:rPr lang="en-US" sz="2600" dirty="0" smtClean="0"/>
              <a:t>Create Maze</a:t>
            </a:r>
          </a:p>
        </p:txBody>
      </p:sp>
    </p:spTree>
    <p:extLst>
      <p:ext uri="{BB962C8B-B14F-4D97-AF65-F5344CB8AC3E}">
        <p14:creationId xmlns:p14="http://schemas.microsoft.com/office/powerpoint/2010/main" val="12878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Phase </a:t>
            </a:r>
            <a:r>
              <a:rPr lang="en-US" sz="4400" dirty="0" smtClean="0"/>
              <a:t>2 GOALS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Become more familiar with C++</a:t>
            </a:r>
          </a:p>
          <a:p>
            <a:pPr lvl="1"/>
            <a:r>
              <a:rPr lang="en-US" sz="2000" dirty="0" smtClean="0"/>
              <a:t>C++ Primer by Stanley </a:t>
            </a:r>
            <a:r>
              <a:rPr lang="en-US" sz="2000" dirty="0" err="1" smtClean="0"/>
              <a:t>Lippman</a:t>
            </a:r>
            <a:endParaRPr lang="en-US" sz="2000" dirty="0" smtClean="0"/>
          </a:p>
          <a:p>
            <a:pPr lvl="1"/>
            <a:r>
              <a:rPr lang="en-US" sz="2000" dirty="0" smtClean="0"/>
              <a:t>Online C++ Reference</a:t>
            </a:r>
          </a:p>
          <a:p>
            <a:r>
              <a:rPr lang="en-US" sz="2400" dirty="0" smtClean="0"/>
              <a:t>Experiment with different </a:t>
            </a:r>
            <a:r>
              <a:rPr lang="en-US" sz="2400" dirty="0" err="1" smtClean="0"/>
              <a:t>pathfinding</a:t>
            </a:r>
            <a:r>
              <a:rPr lang="en-US" sz="2400" dirty="0" smtClean="0"/>
              <a:t> algorithms</a:t>
            </a:r>
          </a:p>
          <a:p>
            <a:pPr lvl="1"/>
            <a:r>
              <a:rPr lang="en-US" sz="2000" dirty="0" smtClean="0"/>
              <a:t>BFS, DFS, </a:t>
            </a:r>
            <a:r>
              <a:rPr lang="en-US" sz="2000" dirty="0" err="1" smtClean="0"/>
              <a:t>Dijkstra’s</a:t>
            </a:r>
            <a:r>
              <a:rPr lang="en-US" sz="2000" dirty="0" smtClean="0"/>
              <a:t> Algorithm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58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Phase </a:t>
            </a:r>
            <a:r>
              <a:rPr lang="en-US" sz="4000" dirty="0" smtClean="0"/>
              <a:t>2 Tasks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87611"/>
            <a:ext cx="10131425" cy="4003589"/>
          </a:xfrm>
        </p:spPr>
        <p:txBody>
          <a:bodyPr>
            <a:normAutofit fontScale="25000" lnSpcReduction="20000"/>
          </a:bodyPr>
          <a:lstStyle/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9600" dirty="0" smtClean="0"/>
              <a:t>Learn C++</a:t>
            </a:r>
          </a:p>
          <a:p>
            <a:pPr lvl="1"/>
            <a:r>
              <a:rPr lang="en-US" sz="7200" dirty="0" smtClean="0"/>
              <a:t>Ongoing throughout the entire project</a:t>
            </a:r>
            <a:endParaRPr lang="en-US" sz="7200" dirty="0" smtClean="0"/>
          </a:p>
          <a:p>
            <a:pPr lvl="1"/>
            <a:r>
              <a:rPr lang="en-US" sz="7200" dirty="0" smtClean="0"/>
              <a:t>Modern C++: C++11 and C++14</a:t>
            </a:r>
          </a:p>
          <a:p>
            <a:pPr lvl="1"/>
            <a:r>
              <a:rPr lang="en-US" sz="7200" dirty="0" smtClean="0"/>
              <a:t>C++ Primer</a:t>
            </a:r>
          </a:p>
          <a:p>
            <a:r>
              <a:rPr lang="en-US" sz="9600" dirty="0" smtClean="0"/>
              <a:t>Code refactoring</a:t>
            </a:r>
          </a:p>
          <a:p>
            <a:pPr lvl="1"/>
            <a:r>
              <a:rPr lang="en-US" sz="7200" dirty="0" smtClean="0"/>
              <a:t>Clean up code from phase one</a:t>
            </a:r>
          </a:p>
          <a:p>
            <a:pPr lvl="1"/>
            <a:r>
              <a:rPr lang="en-US" sz="7200" dirty="0" smtClean="0"/>
              <a:t>Abstract the code – generalize as much as possible</a:t>
            </a:r>
          </a:p>
          <a:p>
            <a:pPr lvl="1"/>
            <a:r>
              <a:rPr lang="en-US" sz="7200" dirty="0" smtClean="0"/>
              <a:t>Makes future modifications easier</a:t>
            </a:r>
          </a:p>
          <a:p>
            <a:pPr lvl="1"/>
            <a:r>
              <a:rPr lang="en-US" sz="7200" dirty="0" smtClean="0"/>
              <a:t>Also an ongoing task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</a:t>
            </a:r>
            <a:r>
              <a:rPr lang="en-US" dirty="0" smtClean="0"/>
              <a:t>2 </a:t>
            </a:r>
            <a:r>
              <a:rPr lang="en-US" dirty="0" smtClean="0"/>
              <a:t>tasks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Learn </a:t>
            </a:r>
            <a:r>
              <a:rPr lang="en-US" sz="2800" dirty="0" err="1" smtClean="0"/>
              <a:t>pathfinding</a:t>
            </a:r>
            <a:r>
              <a:rPr lang="en-US" sz="2800" dirty="0" smtClean="0"/>
              <a:t> algorithms</a:t>
            </a:r>
          </a:p>
          <a:p>
            <a:pPr lvl="1"/>
            <a:r>
              <a:rPr lang="en-US" sz="2600" dirty="0" smtClean="0"/>
              <a:t>BFS, DFS, </a:t>
            </a:r>
            <a:r>
              <a:rPr lang="en-US" sz="2600" dirty="0" err="1" smtClean="0"/>
              <a:t>Dijkstra’s</a:t>
            </a:r>
            <a:r>
              <a:rPr lang="en-US" sz="2600" dirty="0" smtClean="0"/>
              <a:t> Algorithm</a:t>
            </a:r>
          </a:p>
          <a:p>
            <a:r>
              <a:rPr lang="en-US" sz="2800" dirty="0" smtClean="0"/>
              <a:t>Implement </a:t>
            </a:r>
            <a:r>
              <a:rPr lang="en-US" sz="2800" dirty="0" err="1" smtClean="0"/>
              <a:t>pathfinding</a:t>
            </a:r>
            <a:r>
              <a:rPr lang="en-US" sz="2800" dirty="0" smtClean="0"/>
              <a:t> algorithms</a:t>
            </a:r>
          </a:p>
          <a:p>
            <a:pPr lvl="1"/>
            <a:r>
              <a:rPr lang="en-US" sz="2600" dirty="0" smtClean="0"/>
              <a:t>Breadth-first implemented</a:t>
            </a:r>
          </a:p>
          <a:p>
            <a:pPr lvl="1"/>
            <a:r>
              <a:rPr lang="en-US" sz="2600" dirty="0" smtClean="0"/>
              <a:t>Depth-first implemented</a:t>
            </a:r>
          </a:p>
          <a:p>
            <a:pPr lvl="1"/>
            <a:r>
              <a:rPr lang="en-US" sz="2600" dirty="0" err="1" smtClean="0"/>
              <a:t>Dijks</a:t>
            </a:r>
            <a:r>
              <a:rPr lang="en-US" sz="2600" dirty="0" err="1" smtClean="0"/>
              <a:t>tra’s</a:t>
            </a:r>
            <a:r>
              <a:rPr lang="en-US" sz="2600" dirty="0" smtClean="0"/>
              <a:t> Algorithm in progress</a:t>
            </a:r>
            <a:endParaRPr lang="en-US" sz="26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77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Algorithm </a:t>
            </a:r>
            <a:r>
              <a:rPr lang="en-US" sz="4400" dirty="0" err="1" smtClean="0"/>
              <a:t>Pseudocode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400" dirty="0" smtClean="0"/>
              <a:t>Breadth-first search</a:t>
            </a:r>
          </a:p>
          <a:p>
            <a:pPr marL="457200" lvl="1" indent="0">
              <a:buNone/>
            </a:pPr>
            <a:r>
              <a:rPr lang="en-US" sz="2600" dirty="0" smtClean="0"/>
              <a:t>Create empty queue Q</a:t>
            </a:r>
          </a:p>
          <a:p>
            <a:pPr marL="914400" lvl="2" indent="0">
              <a:buNone/>
            </a:pPr>
            <a:r>
              <a:rPr lang="en-US" sz="2400" dirty="0" err="1" smtClean="0"/>
              <a:t>Q.enqueue</a:t>
            </a:r>
            <a:r>
              <a:rPr lang="en-US" sz="2400" dirty="0" smtClean="0"/>
              <a:t>(start)</a:t>
            </a:r>
          </a:p>
          <a:p>
            <a:pPr marL="914400" lvl="2" indent="0">
              <a:buNone/>
            </a:pPr>
            <a:r>
              <a:rPr lang="en-US" sz="2400" dirty="0" smtClean="0"/>
              <a:t>While Q is not empty:</a:t>
            </a:r>
          </a:p>
          <a:p>
            <a:pPr marL="914400" lvl="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current = </a:t>
            </a:r>
            <a:r>
              <a:rPr lang="en-US" sz="2400" dirty="0" err="1" smtClean="0"/>
              <a:t>Q.dequeue</a:t>
            </a:r>
            <a:r>
              <a:rPr lang="en-US" sz="2400" dirty="0" smtClean="0"/>
              <a:t>()</a:t>
            </a:r>
          </a:p>
          <a:p>
            <a:pPr marL="914400" lvl="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for each node n that is adjacent to current</a:t>
            </a:r>
          </a:p>
          <a:p>
            <a:pPr marL="914400" lvl="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if n has not been visited</a:t>
            </a:r>
          </a:p>
          <a:p>
            <a:pPr marL="914400" lvl="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n.setVisited</a:t>
            </a:r>
            <a:r>
              <a:rPr lang="en-US" sz="2400" dirty="0" smtClean="0"/>
              <a:t>(true)</a:t>
            </a:r>
          </a:p>
          <a:p>
            <a:pPr marL="914400" lvl="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n.setParent</a:t>
            </a:r>
            <a:r>
              <a:rPr lang="en-US" sz="2400" dirty="0" smtClean="0"/>
              <a:t>(current)</a:t>
            </a:r>
          </a:p>
          <a:p>
            <a:pPr marL="914400" lvl="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Q.enqueue</a:t>
            </a:r>
            <a:r>
              <a:rPr lang="en-US" sz="2400" dirty="0" smtClean="0"/>
              <a:t>(n)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9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1376"/>
            <a:ext cx="10131425" cy="1456267"/>
          </a:xfrm>
        </p:spPr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3040"/>
            <a:ext cx="10131425" cy="4328161"/>
          </a:xfrm>
        </p:spPr>
        <p:txBody>
          <a:bodyPr>
            <a:normAutofit fontScale="32500" lnSpcReduction="20000"/>
          </a:bodyPr>
          <a:lstStyle/>
          <a:p>
            <a:endParaRPr lang="en-US" sz="2800" dirty="0" smtClean="0"/>
          </a:p>
          <a:p>
            <a:r>
              <a:rPr lang="en-US" sz="7400" dirty="0" smtClean="0"/>
              <a:t>Depth-first search</a:t>
            </a:r>
          </a:p>
          <a:p>
            <a:pPr marL="457200" lvl="1" indent="0">
              <a:buNone/>
            </a:pPr>
            <a:endParaRPr lang="en-US" sz="1900" dirty="0" smtClean="0"/>
          </a:p>
          <a:p>
            <a:pPr marL="457200" lvl="1" indent="0">
              <a:buNone/>
            </a:pPr>
            <a:r>
              <a:rPr lang="en-US" sz="5500" dirty="0" smtClean="0"/>
              <a:t>Create empty stack S</a:t>
            </a:r>
          </a:p>
          <a:p>
            <a:pPr marL="457200" lvl="1" indent="0">
              <a:buNone/>
            </a:pPr>
            <a:r>
              <a:rPr lang="en-US" sz="5500" dirty="0" err="1" smtClean="0"/>
              <a:t>S.push</a:t>
            </a:r>
            <a:r>
              <a:rPr lang="en-US" sz="5500" dirty="0" smtClean="0"/>
              <a:t>(start)</a:t>
            </a:r>
          </a:p>
          <a:p>
            <a:pPr marL="457200" lvl="1" indent="0">
              <a:buNone/>
            </a:pPr>
            <a:r>
              <a:rPr lang="en-US" sz="5500" dirty="0" smtClean="0"/>
              <a:t>	while S is not empty</a:t>
            </a:r>
          </a:p>
          <a:p>
            <a:pPr marL="457200" lvl="1" indent="0">
              <a:buNone/>
            </a:pPr>
            <a:r>
              <a:rPr lang="en-US" sz="5500" dirty="0" smtClean="0"/>
              <a:t>		v = </a:t>
            </a:r>
            <a:r>
              <a:rPr lang="en-US" sz="5500" dirty="0" err="1" smtClean="0"/>
              <a:t>S.pop</a:t>
            </a:r>
            <a:r>
              <a:rPr lang="en-US" sz="5500" dirty="0" smtClean="0"/>
              <a:t>()</a:t>
            </a:r>
          </a:p>
          <a:p>
            <a:pPr marL="457200" lvl="1" indent="0">
              <a:buNone/>
            </a:pPr>
            <a:r>
              <a:rPr lang="en-US" sz="5500" dirty="0" smtClean="0"/>
              <a:t>		if v has not been visited</a:t>
            </a:r>
          </a:p>
          <a:p>
            <a:pPr marL="457200" lvl="1" indent="0">
              <a:buNone/>
            </a:pPr>
            <a:r>
              <a:rPr lang="en-US" sz="5500" dirty="0" smtClean="0"/>
              <a:t>			</a:t>
            </a:r>
            <a:r>
              <a:rPr lang="en-US" sz="5500" dirty="0" err="1" smtClean="0"/>
              <a:t>v.setVisited</a:t>
            </a:r>
            <a:r>
              <a:rPr lang="en-US" sz="5500" dirty="0" smtClean="0"/>
              <a:t>(true)</a:t>
            </a:r>
          </a:p>
          <a:p>
            <a:pPr marL="457200" lvl="1" indent="0">
              <a:buNone/>
            </a:pPr>
            <a:r>
              <a:rPr lang="en-US" sz="5500" dirty="0" smtClean="0"/>
              <a:t>			for each unvisited adjacent node n of v</a:t>
            </a:r>
          </a:p>
          <a:p>
            <a:pPr marL="457200" lvl="1" indent="0">
              <a:buNone/>
            </a:pPr>
            <a:r>
              <a:rPr lang="en-US" sz="5500" dirty="0"/>
              <a:t>	</a:t>
            </a:r>
            <a:r>
              <a:rPr lang="en-US" sz="5500" dirty="0" smtClean="0"/>
              <a:t>			</a:t>
            </a:r>
            <a:r>
              <a:rPr lang="en-US" sz="5500" dirty="0" err="1" smtClean="0"/>
              <a:t>n.setParent</a:t>
            </a:r>
            <a:r>
              <a:rPr lang="en-US" sz="5500" dirty="0" smtClean="0"/>
              <a:t>(v)</a:t>
            </a:r>
          </a:p>
          <a:p>
            <a:pPr marL="457200" lvl="1" indent="0">
              <a:buNone/>
            </a:pPr>
            <a:r>
              <a:rPr lang="en-US" sz="5500" dirty="0" smtClean="0"/>
              <a:t>				</a:t>
            </a:r>
            <a:r>
              <a:rPr lang="en-US" sz="5500" dirty="0" err="1" smtClean="0"/>
              <a:t>S.push</a:t>
            </a:r>
            <a:r>
              <a:rPr lang="en-US" sz="5500" dirty="0" smtClean="0"/>
              <a:t>(n)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1150</TotalTime>
  <Words>445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MazeSolver</vt:lpstr>
      <vt:lpstr>PowerPoint Presentation</vt:lpstr>
      <vt:lpstr>Project overview</vt:lpstr>
      <vt:lpstr>Phase 1 Recap</vt:lpstr>
      <vt:lpstr>Phase 2 GOALS</vt:lpstr>
      <vt:lpstr>Phase 2 Tasks</vt:lpstr>
      <vt:lpstr>Phase 2 tasks Continued</vt:lpstr>
      <vt:lpstr>Algorithm Pseudocode</vt:lpstr>
      <vt:lpstr>Pseudocode Continued</vt:lpstr>
      <vt:lpstr>Finding A path</vt:lpstr>
      <vt:lpstr>Phase 2 Maze</vt:lpstr>
      <vt:lpstr>Solved Maze</vt:lpstr>
      <vt:lpstr>PowerPoint Presentation</vt:lpstr>
      <vt:lpstr>Concepts learned</vt:lpstr>
      <vt:lpstr>Concepts learned</vt:lpstr>
      <vt:lpstr>Phase 3 Plans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MazeSolver</dc:title>
  <dc:creator>Marcus Klein</dc:creator>
  <cp:lastModifiedBy>f</cp:lastModifiedBy>
  <cp:revision>30</cp:revision>
  <dcterms:created xsi:type="dcterms:W3CDTF">2016-09-29T00:22:59Z</dcterms:created>
  <dcterms:modified xsi:type="dcterms:W3CDTF">2016-10-20T15:56:52Z</dcterms:modified>
</cp:coreProperties>
</file>