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66" r:id="rId12"/>
    <p:sldId id="25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AE03E-BA1F-467F-A19F-1A09F5615F8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67D8B9-E505-498E-BA33-F5E670D781C6}">
      <dgm:prSet phldrT="[Text]" phldr="0"/>
      <dgm:spPr/>
      <dgm:t>
        <a:bodyPr/>
        <a:lstStyle/>
        <a:p>
          <a:r>
            <a:rPr lang="pl-PL" dirty="0" smtClean="0"/>
            <a:t>Model</a:t>
          </a:r>
          <a:endParaRPr lang="en-US" dirty="0"/>
        </a:p>
      </dgm:t>
    </dgm:pt>
    <dgm:pt modelId="{C68709D2-C6DF-4F3E-813E-545DA29DCAA4}" type="parTrans" cxnId="{D74F85ED-A84A-4AFD-B467-25942EB57AB5}">
      <dgm:prSet/>
      <dgm:spPr/>
      <dgm:t>
        <a:bodyPr/>
        <a:lstStyle/>
        <a:p>
          <a:endParaRPr lang="en-US"/>
        </a:p>
      </dgm:t>
    </dgm:pt>
    <dgm:pt modelId="{EC1F1ACF-24E0-4ED1-B15E-7A6CD49AC66B}" type="sibTrans" cxnId="{D74F85ED-A84A-4AFD-B467-25942EB57AB5}">
      <dgm:prSet/>
      <dgm:spPr/>
      <dgm:t>
        <a:bodyPr/>
        <a:lstStyle/>
        <a:p>
          <a:endParaRPr lang="en-US"/>
        </a:p>
      </dgm:t>
    </dgm:pt>
    <dgm:pt modelId="{12C7AC62-074A-4273-8C15-E0A9A18D7FF1}">
      <dgm:prSet phldrT="[Text]" phldr="0"/>
      <dgm:spPr/>
      <dgm:t>
        <a:bodyPr/>
        <a:lstStyle/>
        <a:p>
          <a:r>
            <a:rPr lang="pl-PL" dirty="0" smtClean="0"/>
            <a:t>Przechowywanie danych</a:t>
          </a:r>
          <a:endParaRPr lang="en-US" dirty="0"/>
        </a:p>
      </dgm:t>
    </dgm:pt>
    <dgm:pt modelId="{E6B01148-CAAF-422A-A7E0-9A9D85EBB7B9}" type="parTrans" cxnId="{94B53716-E06A-470A-9F33-FF291706507C}">
      <dgm:prSet/>
      <dgm:spPr/>
      <dgm:t>
        <a:bodyPr/>
        <a:lstStyle/>
        <a:p>
          <a:endParaRPr lang="en-US"/>
        </a:p>
      </dgm:t>
    </dgm:pt>
    <dgm:pt modelId="{971DCE6F-2D8B-4366-850A-BBE4B836143B}" type="sibTrans" cxnId="{94B53716-E06A-470A-9F33-FF291706507C}">
      <dgm:prSet/>
      <dgm:spPr/>
      <dgm:t>
        <a:bodyPr/>
        <a:lstStyle/>
        <a:p>
          <a:endParaRPr lang="en-US"/>
        </a:p>
      </dgm:t>
    </dgm:pt>
    <dgm:pt modelId="{E53AA054-A90A-43B9-91B0-5C6F1FFDBD55}">
      <dgm:prSet phldrT="[Text]" phldr="0"/>
      <dgm:spPr/>
      <dgm:t>
        <a:bodyPr/>
        <a:lstStyle/>
        <a:p>
          <a:r>
            <a:rPr lang="pl-PL" dirty="0" smtClean="0"/>
            <a:t>Weryfikacja poprawności danych</a:t>
          </a:r>
          <a:endParaRPr lang="en-US" dirty="0"/>
        </a:p>
      </dgm:t>
    </dgm:pt>
    <dgm:pt modelId="{4FDCB54A-A038-4787-87F5-F124AE70811D}" type="parTrans" cxnId="{522CA731-3798-4D54-8A35-F12D219B37A8}">
      <dgm:prSet/>
      <dgm:spPr/>
      <dgm:t>
        <a:bodyPr/>
        <a:lstStyle/>
        <a:p>
          <a:endParaRPr lang="en-US"/>
        </a:p>
      </dgm:t>
    </dgm:pt>
    <dgm:pt modelId="{8A535931-7125-4809-A9B8-90C0C41707A3}" type="sibTrans" cxnId="{522CA731-3798-4D54-8A35-F12D219B37A8}">
      <dgm:prSet/>
      <dgm:spPr/>
      <dgm:t>
        <a:bodyPr/>
        <a:lstStyle/>
        <a:p>
          <a:endParaRPr lang="en-US"/>
        </a:p>
      </dgm:t>
    </dgm:pt>
    <dgm:pt modelId="{E197018B-A8D9-45E7-87B5-AD537F1ED761}">
      <dgm:prSet phldrT="[Text]" phldr="0"/>
      <dgm:spPr/>
      <dgm:t>
        <a:bodyPr/>
        <a:lstStyle/>
        <a:p>
          <a:r>
            <a:rPr lang="pl-PL" dirty="0" smtClean="0"/>
            <a:t>Controller</a:t>
          </a:r>
          <a:endParaRPr lang="en-US" dirty="0"/>
        </a:p>
      </dgm:t>
    </dgm:pt>
    <dgm:pt modelId="{F8419570-6811-4F86-8CC8-F2F452D1EE6F}" type="parTrans" cxnId="{5F0B33AB-9383-4964-8547-8E6D54A8E665}">
      <dgm:prSet/>
      <dgm:spPr/>
      <dgm:t>
        <a:bodyPr/>
        <a:lstStyle/>
        <a:p>
          <a:endParaRPr lang="en-US"/>
        </a:p>
      </dgm:t>
    </dgm:pt>
    <dgm:pt modelId="{CD3CC699-B2CA-469A-83E7-CEE931D55E67}" type="sibTrans" cxnId="{5F0B33AB-9383-4964-8547-8E6D54A8E665}">
      <dgm:prSet/>
      <dgm:spPr/>
      <dgm:t>
        <a:bodyPr/>
        <a:lstStyle/>
        <a:p>
          <a:endParaRPr lang="en-US"/>
        </a:p>
      </dgm:t>
    </dgm:pt>
    <dgm:pt modelId="{7E51CB32-29A4-4671-A3F0-ABBC6CCDBA0F}">
      <dgm:prSet phldrT="[Text]" phldr="0"/>
      <dgm:spPr/>
      <dgm:t>
        <a:bodyPr/>
        <a:lstStyle/>
        <a:p>
          <a:r>
            <a:rPr lang="pl-PL" dirty="0" smtClean="0"/>
            <a:t>Przetwarzanie danych na potrzeby zapisu</a:t>
          </a:r>
          <a:endParaRPr lang="en-US" dirty="0"/>
        </a:p>
      </dgm:t>
    </dgm:pt>
    <dgm:pt modelId="{EABAF302-C3C4-4BFC-A7D3-B41422ECB59B}" type="parTrans" cxnId="{2195A8E3-8D45-46CF-BA5C-A429D494E712}">
      <dgm:prSet/>
      <dgm:spPr/>
      <dgm:t>
        <a:bodyPr/>
        <a:lstStyle/>
        <a:p>
          <a:endParaRPr lang="en-US"/>
        </a:p>
      </dgm:t>
    </dgm:pt>
    <dgm:pt modelId="{C94A86DC-D9A7-44DD-B409-43199EC1F15E}" type="sibTrans" cxnId="{2195A8E3-8D45-46CF-BA5C-A429D494E712}">
      <dgm:prSet/>
      <dgm:spPr/>
      <dgm:t>
        <a:bodyPr/>
        <a:lstStyle/>
        <a:p>
          <a:endParaRPr lang="en-US"/>
        </a:p>
      </dgm:t>
    </dgm:pt>
    <dgm:pt modelId="{27749D9A-E144-4844-9018-20BED3C6EDAB}">
      <dgm:prSet phldrT="[Text]" phldr="0"/>
      <dgm:spPr/>
      <dgm:t>
        <a:bodyPr/>
        <a:lstStyle/>
        <a:p>
          <a:r>
            <a:rPr lang="pl-PL" smtClean="0"/>
            <a:t>View</a:t>
          </a:r>
          <a:endParaRPr lang="en-US" dirty="0"/>
        </a:p>
      </dgm:t>
    </dgm:pt>
    <dgm:pt modelId="{AB5696B8-48E1-4AAA-A12A-975C4A139E47}" type="parTrans" cxnId="{3EFC127A-2DC6-4891-8CFC-26034E607E39}">
      <dgm:prSet/>
      <dgm:spPr/>
      <dgm:t>
        <a:bodyPr/>
        <a:lstStyle/>
        <a:p>
          <a:endParaRPr lang="en-US"/>
        </a:p>
      </dgm:t>
    </dgm:pt>
    <dgm:pt modelId="{44895611-E47E-4E57-8067-4D2045BB8E45}" type="sibTrans" cxnId="{3EFC127A-2DC6-4891-8CFC-26034E607E39}">
      <dgm:prSet/>
      <dgm:spPr/>
      <dgm:t>
        <a:bodyPr/>
        <a:lstStyle/>
        <a:p>
          <a:endParaRPr lang="en-US"/>
        </a:p>
      </dgm:t>
    </dgm:pt>
    <dgm:pt modelId="{24827E0F-5813-4714-A14B-80FD165A5987}">
      <dgm:prSet phldrT="[Text]" phldr="0"/>
      <dgm:spPr/>
      <dgm:t>
        <a:bodyPr/>
        <a:lstStyle/>
        <a:p>
          <a:r>
            <a:rPr lang="pl-PL" dirty="0" smtClean="0"/>
            <a:t>Prezentacja danych</a:t>
          </a:r>
          <a:endParaRPr lang="en-US" dirty="0"/>
        </a:p>
      </dgm:t>
    </dgm:pt>
    <dgm:pt modelId="{8EF776C5-7714-4829-B222-914282D63910}" type="parTrans" cxnId="{F43448B0-9CA7-4108-8D00-3441B936A054}">
      <dgm:prSet/>
      <dgm:spPr/>
      <dgm:t>
        <a:bodyPr/>
        <a:lstStyle/>
        <a:p>
          <a:endParaRPr lang="en-US"/>
        </a:p>
      </dgm:t>
    </dgm:pt>
    <dgm:pt modelId="{C24EFA7D-D39E-4E6C-891E-9618A34BB534}" type="sibTrans" cxnId="{F43448B0-9CA7-4108-8D00-3441B936A054}">
      <dgm:prSet/>
      <dgm:spPr/>
      <dgm:t>
        <a:bodyPr/>
        <a:lstStyle/>
        <a:p>
          <a:endParaRPr lang="en-US"/>
        </a:p>
      </dgm:t>
    </dgm:pt>
    <dgm:pt modelId="{A0B579FA-9880-4FE1-8245-3FA68AB168E5}">
      <dgm:prSet phldrT="[Text]" phldr="0"/>
      <dgm:spPr/>
      <dgm:t>
        <a:bodyPr/>
        <a:lstStyle/>
        <a:p>
          <a:r>
            <a:rPr lang="pl-PL" dirty="0" smtClean="0"/>
            <a:t>Prezentacja komunikatów systemu (błędów, ostrzeżeń, informacji)</a:t>
          </a:r>
          <a:endParaRPr lang="en-US" dirty="0"/>
        </a:p>
      </dgm:t>
    </dgm:pt>
    <dgm:pt modelId="{D4A40C10-02CD-4512-8D9A-0D032C3DEDDD}" type="parTrans" cxnId="{BB888E0C-935B-46F4-8588-197D6ED3F64A}">
      <dgm:prSet/>
      <dgm:spPr/>
      <dgm:t>
        <a:bodyPr/>
        <a:lstStyle/>
        <a:p>
          <a:endParaRPr lang="en-US"/>
        </a:p>
      </dgm:t>
    </dgm:pt>
    <dgm:pt modelId="{B386065C-C5F6-43B1-885A-5F812A357BE0}" type="sibTrans" cxnId="{BB888E0C-935B-46F4-8588-197D6ED3F64A}">
      <dgm:prSet/>
      <dgm:spPr/>
      <dgm:t>
        <a:bodyPr/>
        <a:lstStyle/>
        <a:p>
          <a:endParaRPr lang="en-US"/>
        </a:p>
      </dgm:t>
    </dgm:pt>
    <dgm:pt modelId="{A2190C94-4AAF-4FE3-B0D1-BF6CC8F5646E}">
      <dgm:prSet phldrT="[Text]" phldr="0"/>
      <dgm:spPr/>
      <dgm:t>
        <a:bodyPr/>
        <a:lstStyle/>
        <a:p>
          <a:r>
            <a:rPr lang="pl-PL" dirty="0" smtClean="0"/>
            <a:t>Przetwarzanie danych na </a:t>
          </a:r>
          <a:r>
            <a:rPr lang="pl-PL" smtClean="0"/>
            <a:t>potrzeby prezentacji</a:t>
          </a:r>
          <a:endParaRPr lang="en-US" dirty="0"/>
        </a:p>
      </dgm:t>
    </dgm:pt>
    <dgm:pt modelId="{AFCAECFB-E2E6-4761-97AF-C0024268F7D1}" type="parTrans" cxnId="{3303C889-E8D9-4F0D-8C69-37F4E6C72A00}">
      <dgm:prSet/>
      <dgm:spPr/>
      <dgm:t>
        <a:bodyPr/>
        <a:lstStyle/>
        <a:p>
          <a:endParaRPr lang="en-US"/>
        </a:p>
      </dgm:t>
    </dgm:pt>
    <dgm:pt modelId="{930F7494-A004-489F-A47A-753B256F0C18}" type="sibTrans" cxnId="{3303C889-E8D9-4F0D-8C69-37F4E6C72A00}">
      <dgm:prSet/>
      <dgm:spPr/>
      <dgm:t>
        <a:bodyPr/>
        <a:lstStyle/>
        <a:p>
          <a:endParaRPr lang="en-US"/>
        </a:p>
      </dgm:t>
    </dgm:pt>
    <dgm:pt modelId="{F1945E26-325E-4768-894F-BDB03FE45D79}" type="pres">
      <dgm:prSet presAssocID="{A43AE03E-BA1F-467F-A19F-1A09F5615F89}" presName="outerComposite" presStyleCnt="0">
        <dgm:presLayoutVars>
          <dgm:chMax val="5"/>
          <dgm:dir/>
          <dgm:resizeHandles val="exact"/>
        </dgm:presLayoutVars>
      </dgm:prSet>
      <dgm:spPr/>
    </dgm:pt>
    <dgm:pt modelId="{D4FC32DC-839F-4EF2-9631-13C96F0AE8E0}" type="pres">
      <dgm:prSet presAssocID="{A43AE03E-BA1F-467F-A19F-1A09F5615F89}" presName="dummyMaxCanvas" presStyleCnt="0">
        <dgm:presLayoutVars/>
      </dgm:prSet>
      <dgm:spPr/>
    </dgm:pt>
    <dgm:pt modelId="{09266CE3-D126-4745-BA07-9537F245AE91}" type="pres">
      <dgm:prSet presAssocID="{A43AE03E-BA1F-467F-A19F-1A09F5615F8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46A0A-73D4-45A2-8F17-7573D6FD958F}" type="pres">
      <dgm:prSet presAssocID="{A43AE03E-BA1F-467F-A19F-1A09F5615F8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BD31F-7CD7-4053-B08F-5F53E16F9550}" type="pres">
      <dgm:prSet presAssocID="{A43AE03E-BA1F-467F-A19F-1A09F5615F8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95477-46BE-46BA-9D48-CC7C7E117F3D}" type="pres">
      <dgm:prSet presAssocID="{A43AE03E-BA1F-467F-A19F-1A09F5615F89}" presName="ThreeConn_1-2" presStyleLbl="fgAccFollowNode1" presStyleIdx="0" presStyleCnt="2">
        <dgm:presLayoutVars>
          <dgm:bulletEnabled val="1"/>
        </dgm:presLayoutVars>
      </dgm:prSet>
      <dgm:spPr/>
    </dgm:pt>
    <dgm:pt modelId="{DC524D16-193F-4CC2-870E-B3106B0BE43E}" type="pres">
      <dgm:prSet presAssocID="{A43AE03E-BA1F-467F-A19F-1A09F5615F89}" presName="ThreeConn_2-3" presStyleLbl="fgAccFollowNode1" presStyleIdx="1" presStyleCnt="2">
        <dgm:presLayoutVars>
          <dgm:bulletEnabled val="1"/>
        </dgm:presLayoutVars>
      </dgm:prSet>
      <dgm:spPr/>
    </dgm:pt>
    <dgm:pt modelId="{68EDDE70-185E-41AF-AD85-E450EBC0AD98}" type="pres">
      <dgm:prSet presAssocID="{A43AE03E-BA1F-467F-A19F-1A09F5615F8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39119-1619-4A8A-8A8B-87D003C78153}" type="pres">
      <dgm:prSet presAssocID="{A43AE03E-BA1F-467F-A19F-1A09F5615F8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69F69-03B8-43A3-9B7B-64AC9B90D545}" type="pres">
      <dgm:prSet presAssocID="{A43AE03E-BA1F-467F-A19F-1A09F5615F8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209983-2B66-456A-907F-5E8151B3341E}" type="presOf" srcId="{A2190C94-4AAF-4FE3-B0D1-BF6CC8F5646E}" destId="{04446A0A-73D4-45A2-8F17-7573D6FD958F}" srcOrd="0" destOrd="2" presId="urn:microsoft.com/office/officeart/2005/8/layout/vProcess5"/>
    <dgm:cxn modelId="{B55B624E-6F8B-4E8B-8D13-F4540DF3DCA8}" type="presOf" srcId="{E53AA054-A90A-43B9-91B0-5C6F1FFDBD55}" destId="{68EDDE70-185E-41AF-AD85-E450EBC0AD98}" srcOrd="1" destOrd="2" presId="urn:microsoft.com/office/officeart/2005/8/layout/vProcess5"/>
    <dgm:cxn modelId="{34F106F4-4D44-4AAD-8A5D-C2E1D1FFA64E}" type="presOf" srcId="{4367D8B9-E505-498E-BA33-F5E670D781C6}" destId="{09266CE3-D126-4745-BA07-9537F245AE91}" srcOrd="0" destOrd="0" presId="urn:microsoft.com/office/officeart/2005/8/layout/vProcess5"/>
    <dgm:cxn modelId="{90A15B33-24DF-4D14-99F7-7DA65DAB8BB9}" type="presOf" srcId="{A43AE03E-BA1F-467F-A19F-1A09F5615F89}" destId="{F1945E26-325E-4768-894F-BDB03FE45D79}" srcOrd="0" destOrd="0" presId="urn:microsoft.com/office/officeart/2005/8/layout/vProcess5"/>
    <dgm:cxn modelId="{2195A8E3-8D45-46CF-BA5C-A429D494E712}" srcId="{E197018B-A8D9-45E7-87B5-AD537F1ED761}" destId="{7E51CB32-29A4-4671-A3F0-ABBC6CCDBA0F}" srcOrd="0" destOrd="0" parTransId="{EABAF302-C3C4-4BFC-A7D3-B41422ECB59B}" sibTransId="{C94A86DC-D9A7-44DD-B409-43199EC1F15E}"/>
    <dgm:cxn modelId="{F43448B0-9CA7-4108-8D00-3441B936A054}" srcId="{27749D9A-E144-4844-9018-20BED3C6EDAB}" destId="{24827E0F-5813-4714-A14B-80FD165A5987}" srcOrd="0" destOrd="0" parTransId="{8EF776C5-7714-4829-B222-914282D63910}" sibTransId="{C24EFA7D-D39E-4E6C-891E-9618A34BB534}"/>
    <dgm:cxn modelId="{522CA731-3798-4D54-8A35-F12D219B37A8}" srcId="{4367D8B9-E505-498E-BA33-F5E670D781C6}" destId="{E53AA054-A90A-43B9-91B0-5C6F1FFDBD55}" srcOrd="1" destOrd="0" parTransId="{4FDCB54A-A038-4787-87F5-F124AE70811D}" sibTransId="{8A535931-7125-4809-A9B8-90C0C41707A3}"/>
    <dgm:cxn modelId="{8B7AB405-A5A9-423E-A7B3-BC122FB6928A}" type="presOf" srcId="{A2190C94-4AAF-4FE3-B0D1-BF6CC8F5646E}" destId="{4C439119-1619-4A8A-8A8B-87D003C78153}" srcOrd="1" destOrd="2" presId="urn:microsoft.com/office/officeart/2005/8/layout/vProcess5"/>
    <dgm:cxn modelId="{94B53716-E06A-470A-9F33-FF291706507C}" srcId="{4367D8B9-E505-498E-BA33-F5E670D781C6}" destId="{12C7AC62-074A-4273-8C15-E0A9A18D7FF1}" srcOrd="0" destOrd="0" parTransId="{E6B01148-CAAF-422A-A7E0-9A9D85EBB7B9}" sibTransId="{971DCE6F-2D8B-4366-850A-BBE4B836143B}"/>
    <dgm:cxn modelId="{DFBDFF5A-F105-4AB2-9E88-8D15FED68D9C}" type="presOf" srcId="{EC1F1ACF-24E0-4ED1-B15E-7A6CD49AC66B}" destId="{9AB95477-46BE-46BA-9D48-CC7C7E117F3D}" srcOrd="0" destOrd="0" presId="urn:microsoft.com/office/officeart/2005/8/layout/vProcess5"/>
    <dgm:cxn modelId="{9163BF00-D17D-4D68-AFFC-9B4D2FF70A3C}" type="presOf" srcId="{7E51CB32-29A4-4671-A3F0-ABBC6CCDBA0F}" destId="{4C439119-1619-4A8A-8A8B-87D003C78153}" srcOrd="1" destOrd="1" presId="urn:microsoft.com/office/officeart/2005/8/layout/vProcess5"/>
    <dgm:cxn modelId="{2DC36B19-4A2E-4447-A8E5-BF34CFF33538}" type="presOf" srcId="{A0B579FA-9880-4FE1-8245-3FA68AB168E5}" destId="{FDB69F69-03B8-43A3-9B7B-64AC9B90D545}" srcOrd="1" destOrd="2" presId="urn:microsoft.com/office/officeart/2005/8/layout/vProcess5"/>
    <dgm:cxn modelId="{1D64156A-39CD-42C5-BDAB-64D729FA5B85}" type="presOf" srcId="{24827E0F-5813-4714-A14B-80FD165A5987}" destId="{50BBD31F-7CD7-4053-B08F-5F53E16F9550}" srcOrd="0" destOrd="1" presId="urn:microsoft.com/office/officeart/2005/8/layout/vProcess5"/>
    <dgm:cxn modelId="{9C073001-8D6A-4237-83BA-6DAAD46AC6C8}" type="presOf" srcId="{24827E0F-5813-4714-A14B-80FD165A5987}" destId="{FDB69F69-03B8-43A3-9B7B-64AC9B90D545}" srcOrd="1" destOrd="1" presId="urn:microsoft.com/office/officeart/2005/8/layout/vProcess5"/>
    <dgm:cxn modelId="{BB888E0C-935B-46F4-8588-197D6ED3F64A}" srcId="{27749D9A-E144-4844-9018-20BED3C6EDAB}" destId="{A0B579FA-9880-4FE1-8245-3FA68AB168E5}" srcOrd="1" destOrd="0" parTransId="{D4A40C10-02CD-4512-8D9A-0D032C3DEDDD}" sibTransId="{B386065C-C5F6-43B1-885A-5F812A357BE0}"/>
    <dgm:cxn modelId="{44789C3C-3594-48DC-8519-C96595A64B24}" type="presOf" srcId="{27749D9A-E144-4844-9018-20BED3C6EDAB}" destId="{50BBD31F-7CD7-4053-B08F-5F53E16F9550}" srcOrd="0" destOrd="0" presId="urn:microsoft.com/office/officeart/2005/8/layout/vProcess5"/>
    <dgm:cxn modelId="{8847A1A6-820E-431B-B48B-F9B49ADBABFF}" type="presOf" srcId="{A0B579FA-9880-4FE1-8245-3FA68AB168E5}" destId="{50BBD31F-7CD7-4053-B08F-5F53E16F9550}" srcOrd="0" destOrd="2" presId="urn:microsoft.com/office/officeart/2005/8/layout/vProcess5"/>
    <dgm:cxn modelId="{D74F85ED-A84A-4AFD-B467-25942EB57AB5}" srcId="{A43AE03E-BA1F-467F-A19F-1A09F5615F89}" destId="{4367D8B9-E505-498E-BA33-F5E670D781C6}" srcOrd="0" destOrd="0" parTransId="{C68709D2-C6DF-4F3E-813E-545DA29DCAA4}" sibTransId="{EC1F1ACF-24E0-4ED1-B15E-7A6CD49AC66B}"/>
    <dgm:cxn modelId="{3303C889-E8D9-4F0D-8C69-37F4E6C72A00}" srcId="{E197018B-A8D9-45E7-87B5-AD537F1ED761}" destId="{A2190C94-4AAF-4FE3-B0D1-BF6CC8F5646E}" srcOrd="1" destOrd="0" parTransId="{AFCAECFB-E2E6-4761-97AF-C0024268F7D1}" sibTransId="{930F7494-A004-489F-A47A-753B256F0C18}"/>
    <dgm:cxn modelId="{C8C3FF70-E556-4ED5-9B53-E1A615B04BDD}" type="presOf" srcId="{12C7AC62-074A-4273-8C15-E0A9A18D7FF1}" destId="{68EDDE70-185E-41AF-AD85-E450EBC0AD98}" srcOrd="1" destOrd="1" presId="urn:microsoft.com/office/officeart/2005/8/layout/vProcess5"/>
    <dgm:cxn modelId="{AE8A2121-876D-4F1A-933F-7CE6932F1DFC}" type="presOf" srcId="{27749D9A-E144-4844-9018-20BED3C6EDAB}" destId="{FDB69F69-03B8-43A3-9B7B-64AC9B90D545}" srcOrd="1" destOrd="0" presId="urn:microsoft.com/office/officeart/2005/8/layout/vProcess5"/>
    <dgm:cxn modelId="{DAA485B6-A9E0-40F4-B69E-7680B1DF8704}" type="presOf" srcId="{E53AA054-A90A-43B9-91B0-5C6F1FFDBD55}" destId="{09266CE3-D126-4745-BA07-9537F245AE91}" srcOrd="0" destOrd="2" presId="urn:microsoft.com/office/officeart/2005/8/layout/vProcess5"/>
    <dgm:cxn modelId="{30B4F48D-46BE-4E84-8C66-4F8DC7E1C0C8}" type="presOf" srcId="{4367D8B9-E505-498E-BA33-F5E670D781C6}" destId="{68EDDE70-185E-41AF-AD85-E450EBC0AD98}" srcOrd="1" destOrd="0" presId="urn:microsoft.com/office/officeart/2005/8/layout/vProcess5"/>
    <dgm:cxn modelId="{B1D23546-D5E8-4514-AFDC-45D33B01E231}" type="presOf" srcId="{CD3CC699-B2CA-469A-83E7-CEE931D55E67}" destId="{DC524D16-193F-4CC2-870E-B3106B0BE43E}" srcOrd="0" destOrd="0" presId="urn:microsoft.com/office/officeart/2005/8/layout/vProcess5"/>
    <dgm:cxn modelId="{9832678A-D785-4850-A5F4-5B3862FCF474}" type="presOf" srcId="{7E51CB32-29A4-4671-A3F0-ABBC6CCDBA0F}" destId="{04446A0A-73D4-45A2-8F17-7573D6FD958F}" srcOrd="0" destOrd="1" presId="urn:microsoft.com/office/officeart/2005/8/layout/vProcess5"/>
    <dgm:cxn modelId="{995DFAB9-068C-4B95-8B9B-6C93D2CEDA77}" type="presOf" srcId="{12C7AC62-074A-4273-8C15-E0A9A18D7FF1}" destId="{09266CE3-D126-4745-BA07-9537F245AE91}" srcOrd="0" destOrd="1" presId="urn:microsoft.com/office/officeart/2005/8/layout/vProcess5"/>
    <dgm:cxn modelId="{CF49AC1A-8D8E-4E31-BC4E-CA28A5FAB9F3}" type="presOf" srcId="{E197018B-A8D9-45E7-87B5-AD537F1ED761}" destId="{04446A0A-73D4-45A2-8F17-7573D6FD958F}" srcOrd="0" destOrd="0" presId="urn:microsoft.com/office/officeart/2005/8/layout/vProcess5"/>
    <dgm:cxn modelId="{3EFC127A-2DC6-4891-8CFC-26034E607E39}" srcId="{A43AE03E-BA1F-467F-A19F-1A09F5615F89}" destId="{27749D9A-E144-4844-9018-20BED3C6EDAB}" srcOrd="2" destOrd="0" parTransId="{AB5696B8-48E1-4AAA-A12A-975C4A139E47}" sibTransId="{44895611-E47E-4E57-8067-4D2045BB8E45}"/>
    <dgm:cxn modelId="{5F0B33AB-9383-4964-8547-8E6D54A8E665}" srcId="{A43AE03E-BA1F-467F-A19F-1A09F5615F89}" destId="{E197018B-A8D9-45E7-87B5-AD537F1ED761}" srcOrd="1" destOrd="0" parTransId="{F8419570-6811-4F86-8CC8-F2F452D1EE6F}" sibTransId="{CD3CC699-B2CA-469A-83E7-CEE931D55E67}"/>
    <dgm:cxn modelId="{1C8EAC29-EA78-4233-B5DE-8D5AD16A2A46}" type="presOf" srcId="{E197018B-A8D9-45E7-87B5-AD537F1ED761}" destId="{4C439119-1619-4A8A-8A8B-87D003C78153}" srcOrd="1" destOrd="0" presId="urn:microsoft.com/office/officeart/2005/8/layout/vProcess5"/>
    <dgm:cxn modelId="{33E1DCC2-BF18-4B4D-8D87-02BA55D8CAEA}" type="presParOf" srcId="{F1945E26-325E-4768-894F-BDB03FE45D79}" destId="{D4FC32DC-839F-4EF2-9631-13C96F0AE8E0}" srcOrd="0" destOrd="0" presId="urn:microsoft.com/office/officeart/2005/8/layout/vProcess5"/>
    <dgm:cxn modelId="{3BC7349A-2C01-4114-9EAF-4021C9A665E6}" type="presParOf" srcId="{F1945E26-325E-4768-894F-BDB03FE45D79}" destId="{09266CE3-D126-4745-BA07-9537F245AE91}" srcOrd="1" destOrd="0" presId="urn:microsoft.com/office/officeart/2005/8/layout/vProcess5"/>
    <dgm:cxn modelId="{60B3611D-2A21-47EE-BD21-D086C124C78C}" type="presParOf" srcId="{F1945E26-325E-4768-894F-BDB03FE45D79}" destId="{04446A0A-73D4-45A2-8F17-7573D6FD958F}" srcOrd="2" destOrd="0" presId="urn:microsoft.com/office/officeart/2005/8/layout/vProcess5"/>
    <dgm:cxn modelId="{DC9CC74C-0806-450B-A406-C556B2A745E0}" type="presParOf" srcId="{F1945E26-325E-4768-894F-BDB03FE45D79}" destId="{50BBD31F-7CD7-4053-B08F-5F53E16F9550}" srcOrd="3" destOrd="0" presId="urn:microsoft.com/office/officeart/2005/8/layout/vProcess5"/>
    <dgm:cxn modelId="{5232ACAE-99FC-4BA2-9D34-F785800593C4}" type="presParOf" srcId="{F1945E26-325E-4768-894F-BDB03FE45D79}" destId="{9AB95477-46BE-46BA-9D48-CC7C7E117F3D}" srcOrd="4" destOrd="0" presId="urn:microsoft.com/office/officeart/2005/8/layout/vProcess5"/>
    <dgm:cxn modelId="{4713C21B-9C75-4C1D-85C7-F87688F55A43}" type="presParOf" srcId="{F1945E26-325E-4768-894F-BDB03FE45D79}" destId="{DC524D16-193F-4CC2-870E-B3106B0BE43E}" srcOrd="5" destOrd="0" presId="urn:microsoft.com/office/officeart/2005/8/layout/vProcess5"/>
    <dgm:cxn modelId="{3B9EAEAC-BFEF-412C-8C44-C7AD71475274}" type="presParOf" srcId="{F1945E26-325E-4768-894F-BDB03FE45D79}" destId="{68EDDE70-185E-41AF-AD85-E450EBC0AD98}" srcOrd="6" destOrd="0" presId="urn:microsoft.com/office/officeart/2005/8/layout/vProcess5"/>
    <dgm:cxn modelId="{4351AE0D-F089-46FE-987C-3DE6AE093496}" type="presParOf" srcId="{F1945E26-325E-4768-894F-BDB03FE45D79}" destId="{4C439119-1619-4A8A-8A8B-87D003C78153}" srcOrd="7" destOrd="0" presId="urn:microsoft.com/office/officeart/2005/8/layout/vProcess5"/>
    <dgm:cxn modelId="{B2F98E78-7738-4CFC-B2B2-C0D91D05F36D}" type="presParOf" srcId="{F1945E26-325E-4768-894F-BDB03FE45D79}" destId="{FDB69F69-03B8-43A3-9B7B-64AC9B90D54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66CE3-D126-4745-BA07-9537F245AE91}">
      <dsp:nvSpPr>
        <dsp:cNvPr id="0" name=""/>
        <dsp:cNvSpPr/>
      </dsp:nvSpPr>
      <dsp:spPr>
        <a:xfrm>
          <a:off x="0" y="0"/>
          <a:ext cx="8515905" cy="130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Model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dirty="0" smtClean="0"/>
            <a:t>Przechowywanie danych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dirty="0" smtClean="0"/>
            <a:t>Weryfikacja poprawności danych</a:t>
          </a:r>
          <a:endParaRPr lang="en-US" sz="1800" kern="1200" dirty="0"/>
        </a:p>
      </dsp:txBody>
      <dsp:txXfrm>
        <a:off x="38313" y="38313"/>
        <a:ext cx="7104362" cy="1231474"/>
      </dsp:txXfrm>
    </dsp:sp>
    <dsp:sp modelId="{04446A0A-73D4-45A2-8F17-7573D6FD958F}">
      <dsp:nvSpPr>
        <dsp:cNvPr id="0" name=""/>
        <dsp:cNvSpPr/>
      </dsp:nvSpPr>
      <dsp:spPr>
        <a:xfrm>
          <a:off x="751403" y="1526116"/>
          <a:ext cx="8515905" cy="130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Controller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dirty="0" smtClean="0"/>
            <a:t>Przetwarzanie danych na potrzeby zapisu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dirty="0" smtClean="0"/>
            <a:t>Przetwarzanie danych na </a:t>
          </a:r>
          <a:r>
            <a:rPr lang="pl-PL" sz="1800" kern="1200" smtClean="0"/>
            <a:t>potrzeby prezentacji</a:t>
          </a:r>
          <a:endParaRPr lang="en-US" sz="1800" kern="1200" dirty="0"/>
        </a:p>
      </dsp:txBody>
      <dsp:txXfrm>
        <a:off x="789716" y="1564429"/>
        <a:ext cx="6837610" cy="1231474"/>
      </dsp:txXfrm>
    </dsp:sp>
    <dsp:sp modelId="{50BBD31F-7CD7-4053-B08F-5F53E16F9550}">
      <dsp:nvSpPr>
        <dsp:cNvPr id="0" name=""/>
        <dsp:cNvSpPr/>
      </dsp:nvSpPr>
      <dsp:spPr>
        <a:xfrm>
          <a:off x="1502806" y="3052233"/>
          <a:ext cx="8515905" cy="1308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smtClean="0"/>
            <a:t>View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dirty="0" smtClean="0"/>
            <a:t>Prezentacja danych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800" kern="1200" dirty="0" smtClean="0"/>
            <a:t>Prezentacja komunikatów systemu (błędów, ostrzeżeń, informacji)</a:t>
          </a:r>
          <a:endParaRPr lang="en-US" sz="1800" kern="1200" dirty="0"/>
        </a:p>
      </dsp:txBody>
      <dsp:txXfrm>
        <a:off x="1541119" y="3090546"/>
        <a:ext cx="6837610" cy="1231474"/>
      </dsp:txXfrm>
    </dsp:sp>
    <dsp:sp modelId="{9AB95477-46BE-46BA-9D48-CC7C7E117F3D}">
      <dsp:nvSpPr>
        <dsp:cNvPr id="0" name=""/>
        <dsp:cNvSpPr/>
      </dsp:nvSpPr>
      <dsp:spPr>
        <a:xfrm>
          <a:off x="7665640" y="991975"/>
          <a:ext cx="850265" cy="8502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856950" y="991975"/>
        <a:ext cx="467645" cy="639824"/>
      </dsp:txXfrm>
    </dsp:sp>
    <dsp:sp modelId="{DC524D16-193F-4CC2-870E-B3106B0BE43E}">
      <dsp:nvSpPr>
        <dsp:cNvPr id="0" name=""/>
        <dsp:cNvSpPr/>
      </dsp:nvSpPr>
      <dsp:spPr>
        <a:xfrm>
          <a:off x="8417043" y="2509372"/>
          <a:ext cx="850265" cy="85026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608353" y="2509372"/>
        <a:ext cx="467645" cy="639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B5D06-77E4-4850-B6B8-CE8328FD72AD}" type="datetimeFigureOut">
              <a:rPr lang="en-US" smtClean="0"/>
              <a:t>4/2/2015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BB6B5-7FC6-4262-9646-6834EFDE4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5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Podczas projektowania aplikacji nie zaleca się modyfikacji struktury bazy danych, może to doprowadzić do utraty spójności miedzy bazą danych a aplikacją.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BB6B5-7FC6-4262-9646-6834EFDE4E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Przed uruchomieniem programów init.bat oraz yii.bat należy zdefiniować zmienną set PHP_COMMAND=C:\Web\php\php.exe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BB6B5-7FC6-4262-9646-6834EFDE4E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http://www.yiiframework.com/doc-2.0/guide-start-workflow.html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BB6B5-7FC6-4262-9646-6834EFDE4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9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http://www.yiiframework.com/doc-2.0/guide-start-workflow.html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BB6B5-7FC6-4262-9646-6834EFDE4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5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Dzięki szablonom nie musimy pisać kodu HTML w każdym widoku, aby umieścić menu na stronie.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BB6B5-7FC6-4262-9646-6834EFDE4E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2884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4182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0837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8549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0342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6716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5894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3035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67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465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9551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8903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027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038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92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745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5770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3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framework.com/doc-2.0/guide-index.html" TargetMode="External" /><Relationship Id="rId2" Type="http://schemas.openxmlformats.org/officeDocument/2006/relationships/hyperlink" Target="http://www.yiiframework.com/doc-2.0/index.html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github.com/mklemarczyk/yii-prezentacja" TargetMode="External" /><Relationship Id="rId4" Type="http://schemas.openxmlformats.org/officeDocument/2006/relationships/hyperlink" Target="https://github.com/yiisoft/yii2/releases/download/2.0.3/yii-advanced-app-2.0.3.tgz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framework.com/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://localhost:8080/advanced/requirements.php" TargetMode="Externa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igh-performance PHP framework for developing Web 2.0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8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Widok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Plik PHP zawierający kod HTML</a:t>
            </a:r>
          </a:p>
          <a:p>
            <a:r>
              <a:rPr lang="pl-PL" dirty="0" smtClean="0"/>
              <a:t>Posiada ograniczony dostęp do danych przekazanych przez kontroler</a:t>
            </a:r>
          </a:p>
          <a:p>
            <a:r>
              <a:rPr lang="pl-PL" dirty="0" smtClean="0"/>
              <a:t>Domyślnie</a:t>
            </a:r>
            <a:r>
              <a:rPr lang="pl-PL" dirty="0"/>
              <a:t> </a:t>
            </a:r>
            <a:r>
              <a:rPr lang="pl-PL" dirty="0" smtClean="0"/>
              <a:t>widoki są generowane wewnątrz szablonu (</a:t>
            </a:r>
            <a:r>
              <a:rPr lang="pl-PL" dirty="0" err="1" smtClean="0"/>
              <a:t>layout</a:t>
            </a:r>
            <a:r>
              <a:rPr lang="pl-PL" dirty="0" smtClean="0"/>
              <a:t>)</a:t>
            </a:r>
          </a:p>
          <a:p>
            <a:r>
              <a:rPr lang="pl-PL" dirty="0" smtClean="0"/>
              <a:t>Opis menu zawiera</a:t>
            </a:r>
            <a:r>
              <a:rPr lang="pl-PL" dirty="0"/>
              <a:t> </a:t>
            </a:r>
            <a:r>
              <a:rPr lang="pl-PL" dirty="0" smtClean="0"/>
              <a:t>się</a:t>
            </a:r>
            <a:r>
              <a:rPr lang="pl-PL" dirty="0"/>
              <a:t> </a:t>
            </a:r>
            <a:r>
              <a:rPr lang="pl-PL" dirty="0" smtClean="0"/>
              <a:t>w</a:t>
            </a:r>
            <a:r>
              <a:rPr lang="pl-PL" dirty="0"/>
              <a:t> </a:t>
            </a:r>
            <a:r>
              <a:rPr lang="pl-PL" dirty="0" smtClean="0"/>
              <a:t>szablonie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i="1" dirty="0" err="1" smtClean="0"/>
              <a:t>layouts</a:t>
            </a:r>
            <a:r>
              <a:rPr lang="pl-PL" i="1" dirty="0" smtClean="0"/>
              <a:t>/</a:t>
            </a:r>
            <a:r>
              <a:rPr lang="pl-PL" i="1" dirty="0" err="1" smtClean="0"/>
              <a:t>main.php</a:t>
            </a:r>
            <a:r>
              <a:rPr lang="pl-PL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6699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Ułatwienia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771168"/>
          </a:xfrm>
        </p:spPr>
        <p:txBody>
          <a:bodyPr/>
          <a:lstStyle/>
          <a:p>
            <a:r>
              <a:rPr lang="pl-PL" dirty="0" err="1" smtClean="0"/>
              <a:t>Gii</a:t>
            </a:r>
            <a:r>
              <a:rPr lang="pl-PL" dirty="0" smtClean="0"/>
              <a:t> - Narzędzie umożliwiające generowanie modeli, kontrolerów, widoków oraz formularzy na podstawie schematu bazy danych</a:t>
            </a:r>
          </a:p>
          <a:p>
            <a:r>
              <a:rPr lang="pl-PL" dirty="0" err="1" smtClean="0"/>
              <a:t>Debug</a:t>
            </a:r>
            <a:r>
              <a:rPr lang="pl-PL" dirty="0" smtClean="0"/>
              <a:t> – niewielki pasek u dołu strony zawierający informacje o sposobie działania aplikacji, wykonanych zapytaniach SQL oraz o kolejności i czasie wykonywania skryptów</a:t>
            </a:r>
          </a:p>
          <a:p>
            <a:r>
              <a:rPr lang="pl-PL" dirty="0" smtClean="0"/>
              <a:t>Domyślnie</a:t>
            </a:r>
            <a:r>
              <a:rPr lang="pl-PL" dirty="0"/>
              <a:t> </a:t>
            </a:r>
            <a:r>
              <a:rPr lang="pl-PL" dirty="0" smtClean="0"/>
              <a:t>wbudowane są w</a:t>
            </a:r>
            <a:r>
              <a:rPr lang="pl-PL" dirty="0"/>
              <a:t> </a:t>
            </a:r>
            <a:r>
              <a:rPr lang="pl-PL" dirty="0" smtClean="0"/>
              <a:t>środowisko</a:t>
            </a:r>
            <a:r>
              <a:rPr lang="pl-PL" dirty="0"/>
              <a:t> </a:t>
            </a:r>
            <a:r>
              <a:rPr lang="pl-PL" dirty="0" smtClean="0"/>
              <a:t>„Development”</a:t>
            </a:r>
            <a:endParaRPr lang="pl-PL" dirty="0"/>
          </a:p>
          <a:p>
            <a:r>
              <a:rPr lang="pl-PL" dirty="0" smtClean="0"/>
              <a:t>Działają wyłączanie dla adresu IP 127.0.0.1</a:t>
            </a:r>
          </a:p>
        </p:txBody>
      </p:sp>
    </p:spTree>
    <p:extLst>
      <p:ext uri="{BB962C8B-B14F-4D97-AF65-F5344CB8AC3E}">
        <p14:creationId xmlns:p14="http://schemas.microsoft.com/office/powerpoint/2010/main" val="39766725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Praktyczny</a:t>
            </a:r>
            <a:r>
              <a:rPr lang="en-US" dirty="0" smtClean="0"/>
              <a:t> </a:t>
            </a:r>
            <a:r>
              <a:rPr lang="en-US" dirty="0" err="1" smtClean="0"/>
              <a:t>przykład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Przykład systemu sprzedaży biletów lotniczych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85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Dodatkowe</a:t>
            </a:r>
            <a:r>
              <a:rPr lang="en-US" dirty="0" smtClean="0"/>
              <a:t> </a:t>
            </a:r>
            <a:r>
              <a:rPr lang="en-US" dirty="0" err="1" smtClean="0"/>
              <a:t>zasoby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Dokumentacja: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http://www.yiiframework.com/doc-2.0/index.html</a:t>
            </a:r>
            <a:endParaRPr lang="en-US" dirty="0" smtClean="0"/>
          </a:p>
          <a:p>
            <a:r>
              <a:rPr lang="en-US" dirty="0" smtClean="0"/>
              <a:t>Przewodnik: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http://www.yiiframework.com/doc-2.0/guide-index.html</a:t>
            </a:r>
            <a:endParaRPr lang="en-US" dirty="0"/>
          </a:p>
          <a:p>
            <a:r>
              <a:rPr lang="en-US" dirty="0" err="1" smtClean="0"/>
              <a:t>Szkielet</a:t>
            </a:r>
            <a:r>
              <a:rPr lang="en-US" dirty="0" smtClean="0"/>
              <a:t> apliakcji: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https://github.com/yiisoft/yii2/releases/download/2.0.3/yii-advanced-app-2.0.3.tgz</a:t>
            </a:r>
            <a:endParaRPr lang="en-US" dirty="0"/>
          </a:p>
          <a:p>
            <a:r>
              <a:rPr lang="en-US" dirty="0" err="1" smtClean="0"/>
              <a:t>Repozytorium</a:t>
            </a:r>
            <a:r>
              <a:rPr lang="en-US" dirty="0" smtClean="0"/>
              <a:t> prezentacji: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https://github.com/mklemarczyk/yii-prezentacja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6260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Wymagania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pl-PL" dirty="0" smtClean="0"/>
              <a:t>HTTP serwer (np.</a:t>
            </a:r>
            <a:r>
              <a:rPr lang="pl-PL" dirty="0"/>
              <a:t> </a:t>
            </a:r>
            <a:r>
              <a:rPr lang="pl-PL" dirty="0" smtClean="0"/>
              <a:t>Apache)</a:t>
            </a:r>
          </a:p>
          <a:p>
            <a:r>
              <a:rPr lang="pl-PL" dirty="0" smtClean="0"/>
              <a:t>PHP</a:t>
            </a:r>
            <a:r>
              <a:rPr lang="pl-PL" dirty="0"/>
              <a:t> </a:t>
            </a:r>
            <a:r>
              <a:rPr lang="pl-PL" dirty="0" smtClean="0"/>
              <a:t>w</a:t>
            </a:r>
            <a:r>
              <a:rPr lang="pl-PL" dirty="0"/>
              <a:t> </a:t>
            </a:r>
            <a:r>
              <a:rPr lang="pl-PL" dirty="0" smtClean="0"/>
              <a:t>wersji</a:t>
            </a:r>
            <a:r>
              <a:rPr lang="pl-PL" dirty="0"/>
              <a:t> </a:t>
            </a:r>
            <a:r>
              <a:rPr lang="pl-PL" dirty="0" smtClean="0"/>
              <a:t>5.4</a:t>
            </a:r>
            <a:r>
              <a:rPr lang="pl-PL" dirty="0"/>
              <a:t> </a:t>
            </a:r>
            <a:r>
              <a:rPr lang="pl-PL" dirty="0" smtClean="0"/>
              <a:t>lub</a:t>
            </a:r>
            <a:r>
              <a:rPr lang="pl-PL" dirty="0"/>
              <a:t> </a:t>
            </a:r>
            <a:r>
              <a:rPr lang="pl-PL" dirty="0" smtClean="0"/>
              <a:t>wyższej</a:t>
            </a:r>
            <a:endParaRPr lang="pl-PL" dirty="0"/>
          </a:p>
          <a:p>
            <a:r>
              <a:rPr lang="pl-PL" dirty="0" smtClean="0"/>
              <a:t>Server</a:t>
            </a:r>
            <a:r>
              <a:rPr lang="pl-PL" dirty="0"/>
              <a:t> </a:t>
            </a:r>
            <a:r>
              <a:rPr lang="pl-PL" dirty="0" smtClean="0"/>
              <a:t>baz</a:t>
            </a:r>
            <a:r>
              <a:rPr lang="pl-PL" dirty="0"/>
              <a:t> </a:t>
            </a:r>
            <a:r>
              <a:rPr lang="pl-PL" dirty="0" smtClean="0"/>
              <a:t>danych</a:t>
            </a:r>
            <a:r>
              <a:rPr lang="pl-PL" dirty="0"/>
              <a:t> </a:t>
            </a:r>
            <a:r>
              <a:rPr lang="pl-PL" dirty="0" smtClean="0"/>
              <a:t>(np.</a:t>
            </a:r>
            <a:r>
              <a:rPr lang="pl-PL" dirty="0"/>
              <a:t> </a:t>
            </a:r>
            <a:r>
              <a:rPr lang="pl-PL" dirty="0" err="1" smtClean="0"/>
              <a:t>MySQL</a:t>
            </a:r>
            <a:r>
              <a:rPr lang="pl-PL" dirty="0"/>
              <a:t> </a:t>
            </a:r>
            <a:r>
              <a:rPr lang="pl-PL" dirty="0" smtClean="0"/>
              <a:t>serwer)</a:t>
            </a:r>
          </a:p>
          <a:p>
            <a:r>
              <a:rPr lang="pl-PL" dirty="0" smtClean="0"/>
              <a:t>Konfigurację serwera można zweryfikować za pomocą skryptu</a:t>
            </a:r>
            <a:r>
              <a:rPr lang="pl-PL" dirty="0"/>
              <a:t> </a:t>
            </a:r>
            <a:r>
              <a:rPr lang="pl-PL" i="1" dirty="0" err="1" smtClean="0"/>
              <a:t>requirements.php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0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Przygotowanie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pl-PL" dirty="0" smtClean="0"/>
              <a:t>Pobrać szkielet aplikacji ze strony </a:t>
            </a:r>
            <a:r>
              <a:rPr lang="en-US" dirty="0" smtClean="0">
                <a:hlinkClick r:id="rId3"/>
              </a:rPr>
              <a:t>http://www.yiiframework.com/</a:t>
            </a:r>
            <a:endParaRPr lang="pl-PL" dirty="0"/>
          </a:p>
          <a:p>
            <a:r>
              <a:rPr lang="pl-PL" dirty="0" smtClean="0"/>
              <a:t>Wypakować archiwum</a:t>
            </a:r>
          </a:p>
          <a:p>
            <a:r>
              <a:rPr lang="pl-PL" dirty="0" smtClean="0"/>
              <a:t>Przenieść</a:t>
            </a:r>
            <a:r>
              <a:rPr lang="pl-PL" dirty="0"/>
              <a:t> </a:t>
            </a:r>
            <a:r>
              <a:rPr lang="pl-PL" dirty="0" smtClean="0"/>
              <a:t>zawartoś</a:t>
            </a:r>
            <a:r>
              <a:rPr lang="pl-PL" dirty="0"/>
              <a:t>ć</a:t>
            </a:r>
            <a:r>
              <a:rPr lang="pl-PL" dirty="0" smtClean="0"/>
              <a:t> do katalogu serwera http </a:t>
            </a:r>
            <a:r>
              <a:rPr lang="pl-PL" dirty="0" smtClean="0"/>
              <a:t>przeznaczonego do przechowywania </a:t>
            </a:r>
            <a:r>
              <a:rPr lang="pl-PL" dirty="0" smtClean="0"/>
              <a:t>stron internetowych</a:t>
            </a:r>
          </a:p>
          <a:p>
            <a:r>
              <a:rPr lang="pl-PL" dirty="0" smtClean="0"/>
              <a:t>Otworzyć stronę</a:t>
            </a:r>
            <a:r>
              <a:rPr lang="pl-PL" dirty="0"/>
              <a:t> </a:t>
            </a:r>
            <a:r>
              <a:rPr lang="en-US" dirty="0" smtClean="0">
                <a:hlinkClick r:id="rId4"/>
              </a:rPr>
              <a:t>http://localhost:8080/advanced/requirements.php</a:t>
            </a:r>
            <a:endParaRPr lang="pl-PL" dirty="0" smtClean="0"/>
          </a:p>
          <a:p>
            <a:r>
              <a:rPr lang="pl-PL" dirty="0" smtClean="0"/>
              <a:t>Utworzenie struktury tabel w bazie danych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693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Konfiguracj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Podać</a:t>
            </a:r>
            <a:r>
              <a:rPr lang="pl-PL" dirty="0"/>
              <a:t> </a:t>
            </a:r>
            <a:r>
              <a:rPr lang="pl-PL" dirty="0" smtClean="0"/>
              <a:t>dane</a:t>
            </a:r>
            <a:r>
              <a:rPr lang="pl-PL" dirty="0"/>
              <a:t> </a:t>
            </a:r>
            <a:r>
              <a:rPr lang="pl-PL" dirty="0" smtClean="0"/>
              <a:t>dostępu</a:t>
            </a:r>
            <a:r>
              <a:rPr lang="pl-PL" dirty="0"/>
              <a:t> </a:t>
            </a:r>
            <a:r>
              <a:rPr lang="pl-PL" dirty="0" smtClean="0"/>
              <a:t>do</a:t>
            </a:r>
            <a:r>
              <a:rPr lang="pl-PL" dirty="0"/>
              <a:t> </a:t>
            </a:r>
            <a:r>
              <a:rPr lang="pl-PL" dirty="0" smtClean="0"/>
              <a:t>bazy</a:t>
            </a:r>
            <a:r>
              <a:rPr lang="pl-PL" dirty="0"/>
              <a:t> </a:t>
            </a:r>
            <a:r>
              <a:rPr lang="pl-PL" dirty="0" smtClean="0"/>
              <a:t>danych</a:t>
            </a:r>
            <a:br>
              <a:rPr lang="pl-PL" dirty="0" smtClean="0"/>
            </a:br>
            <a:r>
              <a:rPr lang="pl-PL" dirty="0" smtClean="0"/>
              <a:t>w pliku: </a:t>
            </a:r>
            <a:r>
              <a:rPr lang="pl-PL" i="1" dirty="0" err="1" smtClean="0"/>
              <a:t>environments</a:t>
            </a:r>
            <a:r>
              <a:rPr lang="pl-PL" i="1" dirty="0" smtClean="0"/>
              <a:t>\</a:t>
            </a:r>
            <a:r>
              <a:rPr lang="pl-PL" i="1" dirty="0" err="1" smtClean="0"/>
              <a:t>dev</a:t>
            </a:r>
            <a:r>
              <a:rPr lang="pl-PL" i="1" dirty="0" smtClean="0"/>
              <a:t>\</a:t>
            </a:r>
            <a:r>
              <a:rPr lang="pl-PL" i="1" dirty="0" err="1" smtClean="0"/>
              <a:t>common</a:t>
            </a:r>
            <a:r>
              <a:rPr lang="pl-PL" i="1" dirty="0" smtClean="0"/>
              <a:t>\</a:t>
            </a:r>
            <a:r>
              <a:rPr lang="pl-PL" i="1" dirty="0" err="1" smtClean="0"/>
              <a:t>config</a:t>
            </a:r>
            <a:r>
              <a:rPr lang="pl-PL" i="1" dirty="0" smtClean="0"/>
              <a:t>\</a:t>
            </a:r>
            <a:r>
              <a:rPr lang="pl-PL" i="1" dirty="0" err="1" smtClean="0"/>
              <a:t>main-local.php</a:t>
            </a:r>
            <a:endParaRPr lang="pl-PL" i="1" dirty="0"/>
          </a:p>
          <a:p>
            <a:r>
              <a:rPr lang="pl-PL" dirty="0" smtClean="0"/>
              <a:t>Zainicjalizować środowisko za pomocą skryptu </a:t>
            </a:r>
            <a:r>
              <a:rPr lang="pl-PL" i="1" dirty="0" smtClean="0"/>
              <a:t>init.bat</a:t>
            </a:r>
          </a:p>
          <a:p>
            <a:r>
              <a:rPr lang="pl-PL" dirty="0" smtClean="0"/>
              <a:t>Do</a:t>
            </a:r>
            <a:r>
              <a:rPr lang="pl-PL" dirty="0"/>
              <a:t> </a:t>
            </a:r>
            <a:r>
              <a:rPr lang="pl-PL" dirty="0" smtClean="0"/>
              <a:t>celów projektowych zaleca się użycie środowiska „Development”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01429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Architektura</a:t>
            </a:r>
            <a:r>
              <a:rPr lang="pl-PL" dirty="0" smtClean="0"/>
              <a:t> MVC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260108"/>
              </p:ext>
            </p:extLst>
          </p:nvPr>
        </p:nvGraphicFramePr>
        <p:xfrm>
          <a:off x="1484313" y="2074333"/>
          <a:ext cx="10018712" cy="4360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1969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katalogów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0049"/>
            <a:ext cx="10018713" cy="4780816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pl-PL" dirty="0" smtClean="0"/>
              <a:t> </a:t>
            </a:r>
            <a:r>
              <a:rPr lang="pl-PL" dirty="0" smtClean="0"/>
              <a:t>–</a:t>
            </a:r>
            <a:r>
              <a:rPr lang="pl-PL" dirty="0" smtClean="0"/>
              <a:t> główny katalog</a:t>
            </a:r>
          </a:p>
          <a:p>
            <a:pPr lvl="1"/>
            <a:r>
              <a:rPr lang="en-US" dirty="0" smtClean="0"/>
              <a:t>backend/</a:t>
            </a:r>
            <a:r>
              <a:rPr lang="pl-PL" dirty="0" smtClean="0"/>
              <a:t> </a:t>
            </a:r>
            <a:r>
              <a:rPr lang="pl-PL" dirty="0" smtClean="0"/>
              <a:t>–</a:t>
            </a:r>
            <a:r>
              <a:rPr lang="pl-PL" dirty="0" smtClean="0"/>
              <a:t> katalog aplikacji (część administracyjna)</a:t>
            </a:r>
            <a:endParaRPr lang="en-US" dirty="0"/>
          </a:p>
          <a:p>
            <a:pPr lvl="1"/>
            <a:r>
              <a:rPr lang="en-US" dirty="0" smtClean="0"/>
              <a:t>common/</a:t>
            </a:r>
            <a:r>
              <a:rPr lang="pl-PL" dirty="0"/>
              <a:t> </a:t>
            </a:r>
            <a:r>
              <a:rPr lang="pl-PL" dirty="0" smtClean="0"/>
              <a:t>–</a:t>
            </a:r>
            <a:r>
              <a:rPr lang="pl-PL" dirty="0" smtClean="0"/>
              <a:t> katalog</a:t>
            </a:r>
            <a:r>
              <a:rPr lang="pl-PL" dirty="0"/>
              <a:t> </a:t>
            </a:r>
            <a:r>
              <a:rPr lang="pl-PL" dirty="0" smtClean="0"/>
              <a:t>współdzielony</a:t>
            </a:r>
            <a:r>
              <a:rPr lang="pl-PL" dirty="0"/>
              <a:t> </a:t>
            </a:r>
            <a:r>
              <a:rPr lang="pl-PL" dirty="0" smtClean="0"/>
              <a:t>między</a:t>
            </a:r>
            <a:r>
              <a:rPr lang="pl-PL" dirty="0"/>
              <a:t> </a:t>
            </a:r>
            <a:r>
              <a:rPr lang="pl-PL" dirty="0" smtClean="0"/>
              <a:t>aplikacjam</a:t>
            </a:r>
            <a:r>
              <a:rPr lang="pl-PL" dirty="0"/>
              <a:t>i</a:t>
            </a:r>
            <a:endParaRPr lang="en-US" dirty="0"/>
          </a:p>
          <a:p>
            <a:pPr lvl="1"/>
            <a:r>
              <a:rPr lang="pl-PL" dirty="0" err="1" smtClean="0"/>
              <a:t>environments</a:t>
            </a:r>
            <a:r>
              <a:rPr lang="en-US" dirty="0" smtClean="0"/>
              <a:t>/</a:t>
            </a:r>
            <a:r>
              <a:rPr lang="pl-PL" dirty="0" smtClean="0"/>
              <a:t> </a:t>
            </a:r>
            <a:r>
              <a:rPr lang="pl-PL" dirty="0" smtClean="0"/>
              <a:t>–</a:t>
            </a:r>
            <a:r>
              <a:rPr lang="pl-PL" dirty="0" smtClean="0"/>
              <a:t> katalog zawierający konfigurację środowisk</a:t>
            </a:r>
            <a:endParaRPr lang="en-US" dirty="0" smtClean="0"/>
          </a:p>
          <a:p>
            <a:pPr lvl="1"/>
            <a:r>
              <a:rPr lang="en-US" dirty="0" smtClean="0"/>
              <a:t>frontend/</a:t>
            </a:r>
            <a:r>
              <a:rPr lang="pl-PL" dirty="0" smtClean="0"/>
              <a:t> – katalog aplikacji (część użytkowa)</a:t>
            </a:r>
            <a:endParaRPr lang="en-US" dirty="0" smtClean="0"/>
          </a:p>
          <a:p>
            <a:pPr lvl="1"/>
            <a:r>
              <a:rPr lang="pl-PL" dirty="0" smtClean="0"/>
              <a:t>y</a:t>
            </a:r>
            <a:r>
              <a:rPr lang="en-US" dirty="0" smtClean="0"/>
              <a:t>ii</a:t>
            </a:r>
            <a:r>
              <a:rPr lang="pl-PL" dirty="0" smtClean="0"/>
              <a:t>.bat </a:t>
            </a:r>
            <a:r>
              <a:rPr lang="pl-PL" dirty="0" smtClean="0"/>
              <a:t>–</a:t>
            </a:r>
            <a:r>
              <a:rPr lang="pl-PL" dirty="0" smtClean="0"/>
              <a:t> skrypt umożliwiający korzystanie z aplikacji z poziomu konsoli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</a:t>
            </a:r>
            <a:r>
              <a:rPr lang="pl-PL" dirty="0" smtClean="0"/>
              <a:t>katalogów (aplikacja)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0049"/>
            <a:ext cx="10018713" cy="4780816"/>
          </a:xfrm>
        </p:spPr>
        <p:txBody>
          <a:bodyPr>
            <a:normAutofit/>
          </a:bodyPr>
          <a:lstStyle/>
          <a:p>
            <a:r>
              <a:rPr lang="en-US" dirty="0" smtClean="0"/>
              <a:t>/</a:t>
            </a:r>
            <a:r>
              <a:rPr lang="pl-PL" dirty="0" smtClean="0"/>
              <a:t> - główny </a:t>
            </a:r>
            <a:r>
              <a:rPr lang="pl-PL" dirty="0" smtClean="0"/>
              <a:t>katalog aplikacji</a:t>
            </a:r>
            <a:endParaRPr lang="pl-PL" dirty="0" smtClean="0"/>
          </a:p>
          <a:p>
            <a:pPr lvl="1"/>
            <a:r>
              <a:rPr lang="pl-PL" dirty="0" err="1" smtClean="0"/>
              <a:t>config</a:t>
            </a:r>
            <a:r>
              <a:rPr lang="en-US" dirty="0" smtClean="0"/>
              <a:t>/</a:t>
            </a:r>
            <a:r>
              <a:rPr lang="pl-PL" dirty="0" smtClean="0"/>
              <a:t> – </a:t>
            </a:r>
            <a:r>
              <a:rPr lang="pl-PL" dirty="0" smtClean="0"/>
              <a:t>katalog</a:t>
            </a:r>
            <a:r>
              <a:rPr lang="pl-PL" dirty="0"/>
              <a:t> </a:t>
            </a:r>
            <a:r>
              <a:rPr lang="pl-PL" dirty="0" smtClean="0"/>
              <a:t>zawierający bieżącą konfigurację aplikacji</a:t>
            </a:r>
            <a:endParaRPr lang="en-US" dirty="0"/>
          </a:p>
          <a:p>
            <a:pPr lvl="1"/>
            <a:r>
              <a:rPr lang="pl-PL" dirty="0" err="1" smtClean="0"/>
              <a:t>controllers</a:t>
            </a:r>
            <a:r>
              <a:rPr lang="en-US" dirty="0" smtClean="0"/>
              <a:t>/</a:t>
            </a:r>
            <a:r>
              <a:rPr lang="pl-PL" dirty="0" smtClean="0"/>
              <a:t> – </a:t>
            </a:r>
            <a:r>
              <a:rPr lang="pl-PL" dirty="0" smtClean="0"/>
              <a:t>katalog zawierający </a:t>
            </a:r>
            <a:r>
              <a:rPr lang="pl-PL" dirty="0" smtClean="0"/>
              <a:t>kontrolery</a:t>
            </a:r>
            <a:endParaRPr lang="en-US" dirty="0" smtClean="0"/>
          </a:p>
          <a:p>
            <a:pPr lvl="1"/>
            <a:r>
              <a:rPr lang="pl-PL" dirty="0" err="1" smtClean="0"/>
              <a:t>models</a:t>
            </a:r>
            <a:r>
              <a:rPr lang="en-US" dirty="0" smtClean="0"/>
              <a:t>/</a:t>
            </a:r>
            <a:r>
              <a:rPr lang="pl-PL" dirty="0" smtClean="0"/>
              <a:t> – </a:t>
            </a:r>
            <a:r>
              <a:rPr lang="pl-PL" dirty="0" smtClean="0"/>
              <a:t>katalog </a:t>
            </a:r>
            <a:r>
              <a:rPr lang="pl-PL" dirty="0" smtClean="0"/>
              <a:t>zawierający modele</a:t>
            </a:r>
            <a:endParaRPr lang="en-US" dirty="0" smtClean="0"/>
          </a:p>
          <a:p>
            <a:pPr lvl="1"/>
            <a:r>
              <a:rPr lang="pl-PL" dirty="0" err="1" smtClean="0"/>
              <a:t>views</a:t>
            </a:r>
            <a:r>
              <a:rPr lang="pl-PL" dirty="0" smtClean="0"/>
              <a:t>/</a:t>
            </a:r>
            <a:r>
              <a:rPr lang="pl-PL" dirty="0" smtClean="0"/>
              <a:t> – katalog zawierający widoki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eb/</a:t>
            </a:r>
            <a:r>
              <a:rPr lang="pl-PL" dirty="0" smtClean="0"/>
              <a:t> – katalog zawierający plik </a:t>
            </a:r>
            <a:r>
              <a:rPr lang="pl-PL" dirty="0" err="1" smtClean="0"/>
              <a:t>index.php</a:t>
            </a:r>
            <a:r>
              <a:rPr lang="pl-PL" dirty="0" smtClean="0"/>
              <a:t>, style CSS oraz skrypty </a:t>
            </a:r>
            <a:r>
              <a:rPr lang="pl-PL" dirty="0" err="1" smtClean="0"/>
              <a:t>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867504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pl-PL" dirty="0" smtClean="0"/>
              <a:t>Plik PHP zawierający definicję klasy</a:t>
            </a:r>
          </a:p>
          <a:p>
            <a:r>
              <a:rPr lang="pl-PL" dirty="0" smtClean="0"/>
              <a:t>Opisuje</a:t>
            </a:r>
            <a:r>
              <a:rPr lang="pl-PL" dirty="0"/>
              <a:t> </a:t>
            </a:r>
            <a:r>
              <a:rPr lang="pl-PL" dirty="0" smtClean="0"/>
              <a:t>strukturę</a:t>
            </a:r>
            <a:r>
              <a:rPr lang="pl-PL" dirty="0"/>
              <a:t> </a:t>
            </a:r>
            <a:r>
              <a:rPr lang="pl-PL" dirty="0" smtClean="0"/>
              <a:t>danych</a:t>
            </a:r>
            <a:r>
              <a:rPr lang="pl-PL" dirty="0"/>
              <a:t> </a:t>
            </a:r>
            <a:r>
              <a:rPr lang="pl-PL" dirty="0" smtClean="0"/>
              <a:t>lub</a:t>
            </a:r>
            <a:r>
              <a:rPr lang="pl-PL" dirty="0"/>
              <a:t> </a:t>
            </a:r>
            <a:r>
              <a:rPr lang="pl-PL" dirty="0" smtClean="0"/>
              <a:t>odwzorowuje</a:t>
            </a:r>
            <a:r>
              <a:rPr lang="pl-PL" dirty="0"/>
              <a:t> </a:t>
            </a:r>
            <a:r>
              <a:rPr lang="pl-PL" dirty="0" smtClean="0"/>
              <a:t>rekord z bazy danych</a:t>
            </a:r>
            <a:endParaRPr lang="pl-PL" dirty="0" smtClean="0"/>
          </a:p>
          <a:p>
            <a:r>
              <a:rPr lang="pl-PL" dirty="0" smtClean="0"/>
              <a:t>Umożliwia</a:t>
            </a:r>
            <a:r>
              <a:rPr lang="pl-PL" dirty="0"/>
              <a:t> </a:t>
            </a:r>
            <a:r>
              <a:rPr lang="pl-PL" dirty="0" smtClean="0"/>
              <a:t>walidację danych, które zawiera</a:t>
            </a:r>
          </a:p>
          <a:p>
            <a:r>
              <a:rPr lang="pl-PL" dirty="0" smtClean="0"/>
              <a:t>Powinien</a:t>
            </a:r>
            <a:r>
              <a:rPr lang="pl-PL" dirty="0"/>
              <a:t> </a:t>
            </a:r>
            <a:r>
              <a:rPr lang="pl-PL" dirty="0" smtClean="0"/>
              <a:t>dziedziczyć z klasy Model lub klasy, która dziedziczy z klasy Model</a:t>
            </a:r>
          </a:p>
          <a:p>
            <a:r>
              <a:rPr lang="pl-PL" dirty="0" smtClean="0"/>
              <a:t>Wszystkie</a:t>
            </a:r>
            <a:r>
              <a:rPr lang="pl-PL" dirty="0"/>
              <a:t> </a:t>
            </a:r>
            <a:r>
              <a:rPr lang="pl-PL" dirty="0" smtClean="0"/>
              <a:t>modele</a:t>
            </a:r>
            <a:r>
              <a:rPr lang="pl-PL" dirty="0"/>
              <a:t> </a:t>
            </a:r>
            <a:r>
              <a:rPr lang="pl-PL" dirty="0" smtClean="0"/>
              <a:t>powinny</a:t>
            </a:r>
            <a:r>
              <a:rPr lang="pl-PL" dirty="0"/>
              <a:t> </a:t>
            </a:r>
            <a:r>
              <a:rPr lang="pl-PL" dirty="0" smtClean="0"/>
              <a:t>być</a:t>
            </a:r>
            <a:r>
              <a:rPr lang="pl-PL" dirty="0"/>
              <a:t> </a:t>
            </a:r>
            <a:r>
              <a:rPr lang="pl-PL" dirty="0" smtClean="0"/>
              <a:t>przechowywane</a:t>
            </a:r>
            <a:r>
              <a:rPr lang="pl-PL" dirty="0"/>
              <a:t> </a:t>
            </a:r>
            <a:r>
              <a:rPr lang="pl-PL" dirty="0" smtClean="0"/>
              <a:t>w</a:t>
            </a:r>
            <a:r>
              <a:rPr lang="pl-PL" dirty="0"/>
              <a:t> </a:t>
            </a:r>
            <a:r>
              <a:rPr lang="pl-PL" dirty="0" smtClean="0"/>
              <a:t>katalogu</a:t>
            </a:r>
            <a:r>
              <a:rPr lang="pl-PL" dirty="0"/>
              <a:t> </a:t>
            </a:r>
            <a:r>
              <a:rPr lang="pl-PL" dirty="0" err="1" smtClean="0"/>
              <a:t>model</a:t>
            </a:r>
            <a:r>
              <a:rPr lang="pl-PL" dirty="0" err="1"/>
              <a:t>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5288571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9953"/>
            <a:ext cx="10018713" cy="4487740"/>
          </a:xfrm>
        </p:spPr>
        <p:txBody>
          <a:bodyPr>
            <a:normAutofit/>
          </a:bodyPr>
          <a:lstStyle/>
          <a:p>
            <a:r>
              <a:rPr lang="pl-PL" dirty="0" smtClean="0"/>
              <a:t>Plik PHP zawierający definicję klasy</a:t>
            </a:r>
          </a:p>
          <a:p>
            <a:r>
              <a:rPr lang="pl-PL" dirty="0" smtClean="0"/>
              <a:t>Nazwa kontrolera powinna być zakończona słowem „Controller”</a:t>
            </a:r>
          </a:p>
          <a:p>
            <a:r>
              <a:rPr lang="pl-PL" dirty="0" smtClean="0"/>
              <a:t>Każdy kontroler składa się z akcji</a:t>
            </a:r>
          </a:p>
          <a:p>
            <a:r>
              <a:rPr lang="pl-PL" dirty="0" smtClean="0"/>
              <a:t>Każda akcja odpowiada określonemu adresowi URL</a:t>
            </a:r>
            <a:endParaRPr lang="pl-PL" dirty="0" smtClean="0"/>
          </a:p>
          <a:p>
            <a:r>
              <a:rPr lang="pl-PL" dirty="0" smtClean="0"/>
              <a:t>Umożliwia zaprogramowanie zachowania strony internetowej</a:t>
            </a:r>
          </a:p>
          <a:p>
            <a:r>
              <a:rPr lang="pl-PL" dirty="0" smtClean="0"/>
              <a:t>Umożliwia wyświetlenie wybranego widoku</a:t>
            </a:r>
          </a:p>
          <a:p>
            <a:r>
              <a:rPr lang="pl-PL" dirty="0" smtClean="0"/>
              <a:t>Umożliwia przekierowanie do innego adresu URL</a:t>
            </a:r>
          </a:p>
        </p:txBody>
      </p:sp>
    </p:spTree>
    <p:extLst>
      <p:ext uri="{BB962C8B-B14F-4D97-AF65-F5344CB8AC3E}">
        <p14:creationId xmlns:p14="http://schemas.microsoft.com/office/powerpoint/2010/main" val="326903432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Yii Framework</vt:lpstr>
      <vt:lpstr>Wymagania</vt:lpstr>
      <vt:lpstr>Przygotowanie</vt:lpstr>
      <vt:lpstr>Konfiguracja</vt:lpstr>
      <vt:lpstr>Architektura MVC</vt:lpstr>
      <vt:lpstr>Struktura katalogów</vt:lpstr>
      <vt:lpstr>Struktura katalogów (aplikacja)</vt:lpstr>
      <vt:lpstr>Model</vt:lpstr>
      <vt:lpstr>Kontroler</vt:lpstr>
      <vt:lpstr>Widok</vt:lpstr>
      <vt:lpstr>Ułatwienia</vt:lpstr>
      <vt:lpstr>Praktyczny przykład</vt:lpstr>
      <vt:lpstr>Dodatkowe zasoby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Yii Framework</dc:title>
  <cp:revision>3</cp:revision>
  <dcterms:modified xsi:type="dcterms:W3CDTF">2015-04-01T23:15:46Z</dcterms:modified>
</cp:coreProperties>
</file>