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135DF-66BC-4597-98E9-F537C8EFF2FB}" v="90" dt="2021-06-05T16:31:50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Kline" userId="S::mkline@my365.bellevue.edu::54007f3e-eb12-4dd7-86a0-30b21c6bfa42" providerId="AD" clId="Web-{CC3135DF-66BC-4597-98E9-F537C8EFF2FB}"/>
    <pc:docChg chg="addSld modSld addMainMaster delMainMaster">
      <pc:chgData name="Matthew Kline" userId="S::mkline@my365.bellevue.edu::54007f3e-eb12-4dd7-86a0-30b21c6bfa42" providerId="AD" clId="Web-{CC3135DF-66BC-4597-98E9-F537C8EFF2FB}" dt="2021-06-05T16:31:50.875" v="68" actId="14100"/>
      <pc:docMkLst>
        <pc:docMk/>
      </pc:docMkLst>
      <pc:sldChg chg="addSp delSp modSp mod setBg modClrScheme addAnim delAnim chgLayout">
        <pc:chgData name="Matthew Kline" userId="S::mkline@my365.bellevue.edu::54007f3e-eb12-4dd7-86a0-30b21c6bfa42" providerId="AD" clId="Web-{CC3135DF-66BC-4597-98E9-F537C8EFF2FB}" dt="2021-06-05T16:31:50.875" v="68" actId="14100"/>
        <pc:sldMkLst>
          <pc:docMk/>
          <pc:sldMk cId="109857222" sldId="256"/>
        </pc:sldMkLst>
        <pc:spChg chg="mod">
          <ac:chgData name="Matthew Kline" userId="S::mkline@my365.bellevue.edu::54007f3e-eb12-4dd7-86a0-30b21c6bfa42" providerId="AD" clId="Web-{CC3135DF-66BC-4597-98E9-F537C8EFF2FB}" dt="2021-06-05T16:31:50.875" v="68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Kline" userId="S::mkline@my365.bellevue.edu::54007f3e-eb12-4dd7-86a0-30b21c6bfa42" providerId="AD" clId="Web-{CC3135DF-66BC-4597-98E9-F537C8EFF2FB}" dt="2021-06-05T16:23:24.117" v="2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atthew Kline" userId="S::mkline@my365.bellevue.edu::54007f3e-eb12-4dd7-86a0-30b21c6bfa42" providerId="AD" clId="Web-{CC3135DF-66BC-4597-98E9-F537C8EFF2FB}" dt="2021-06-05T16:23:24.055" v="25"/>
          <ac:spMkLst>
            <pc:docMk/>
            <pc:sldMk cId="109857222" sldId="256"/>
            <ac:spMk id="5" creationId="{82950D9A-4705-4314-961A-4F88B2CE412D}"/>
          </ac:spMkLst>
        </pc:spChg>
        <pc:spChg chg="add del">
          <ac:chgData name="Matthew Kline" userId="S::mkline@my365.bellevue.edu::54007f3e-eb12-4dd7-86a0-30b21c6bfa42" providerId="AD" clId="Web-{CC3135DF-66BC-4597-98E9-F537C8EFF2FB}" dt="2021-06-05T16:23:18.992" v="19"/>
          <ac:spMkLst>
            <pc:docMk/>
            <pc:sldMk cId="109857222" sldId="256"/>
            <ac:spMk id="9" creationId="{E20BB609-EF92-42DB-836C-0699A590B5CF}"/>
          </ac:spMkLst>
        </pc:spChg>
        <pc:spChg chg="add">
          <ac:chgData name="Matthew Kline" userId="S::mkline@my365.bellevue.edu::54007f3e-eb12-4dd7-86a0-30b21c6bfa42" providerId="AD" clId="Web-{CC3135DF-66BC-4597-98E9-F537C8EFF2FB}" dt="2021-06-05T16:23:24.117" v="26"/>
          <ac:spMkLst>
            <pc:docMk/>
            <pc:sldMk cId="109857222" sldId="256"/>
            <ac:spMk id="10" creationId="{BFB2D26E-FBAE-45B8-B0F6-80E4ABDEC312}"/>
          </ac:spMkLst>
        </pc:spChg>
        <pc:spChg chg="add del">
          <ac:chgData name="Matthew Kline" userId="S::mkline@my365.bellevue.edu::54007f3e-eb12-4dd7-86a0-30b21c6bfa42" providerId="AD" clId="Web-{CC3135DF-66BC-4597-98E9-F537C8EFF2FB}" dt="2021-06-05T16:23:18.992" v="19"/>
          <ac:spMkLst>
            <pc:docMk/>
            <pc:sldMk cId="109857222" sldId="256"/>
            <ac:spMk id="11" creationId="{4D71E64B-9F70-4956-A351-D707CAB0AF3A}"/>
          </ac:spMkLst>
        </pc:spChg>
        <pc:spChg chg="add">
          <ac:chgData name="Matthew Kline" userId="S::mkline@my365.bellevue.edu::54007f3e-eb12-4dd7-86a0-30b21c6bfa42" providerId="AD" clId="Web-{CC3135DF-66BC-4597-98E9-F537C8EFF2FB}" dt="2021-06-05T16:23:24.117" v="26"/>
          <ac:spMkLst>
            <pc:docMk/>
            <pc:sldMk cId="109857222" sldId="256"/>
            <ac:spMk id="12" creationId="{23442A66-721F-4552-A3AD-3A2215F0C18B}"/>
          </ac:spMkLst>
        </pc:spChg>
        <pc:spChg chg="add del">
          <ac:chgData name="Matthew Kline" userId="S::mkline@my365.bellevue.edu::54007f3e-eb12-4dd7-86a0-30b21c6bfa42" providerId="AD" clId="Web-{CC3135DF-66BC-4597-98E9-F537C8EFF2FB}" dt="2021-06-05T16:23:18.992" v="19"/>
          <ac:spMkLst>
            <pc:docMk/>
            <pc:sldMk cId="109857222" sldId="256"/>
            <ac:spMk id="13" creationId="{B2C335F7-F61C-4EB4-80F2-4B1438FE66BB}"/>
          </ac:spMkLst>
        </pc:spChg>
        <pc:spChg chg="add">
          <ac:chgData name="Matthew Kline" userId="S::mkline@my365.bellevue.edu::54007f3e-eb12-4dd7-86a0-30b21c6bfa42" providerId="AD" clId="Web-{CC3135DF-66BC-4597-98E9-F537C8EFF2FB}" dt="2021-06-05T16:23:24.117" v="26"/>
          <ac:spMkLst>
            <pc:docMk/>
            <pc:sldMk cId="109857222" sldId="256"/>
            <ac:spMk id="14" creationId="{67EA5288-5BEB-4C44-949A-ED209FE21905}"/>
          </ac:spMkLst>
        </pc:spChg>
        <pc:spChg chg="add del">
          <ac:chgData name="Matthew Kline" userId="S::mkline@my365.bellevue.edu::54007f3e-eb12-4dd7-86a0-30b21c6bfa42" providerId="AD" clId="Web-{CC3135DF-66BC-4597-98E9-F537C8EFF2FB}" dt="2021-06-05T16:23:18.992" v="19"/>
          <ac:spMkLst>
            <pc:docMk/>
            <pc:sldMk cId="109857222" sldId="256"/>
            <ac:spMk id="15" creationId="{F1189494-2B67-46D2-93D6-A122A09BF6B2}"/>
          </ac:spMkLst>
        </pc:spChg>
        <pc:picChg chg="add del">
          <ac:chgData name="Matthew Kline" userId="S::mkline@my365.bellevue.edu::54007f3e-eb12-4dd7-86a0-30b21c6bfa42" providerId="AD" clId="Web-{CC3135DF-66BC-4597-98E9-F537C8EFF2FB}" dt="2021-06-05T16:23:18.992" v="19"/>
          <ac:picMkLst>
            <pc:docMk/>
            <pc:sldMk cId="109857222" sldId="256"/>
            <ac:picMk id="4" creationId="{E2F972CD-2E28-4B6E-860E-6BB963F287AE}"/>
          </ac:picMkLst>
        </pc:picChg>
        <pc:picChg chg="add del">
          <ac:chgData name="Matthew Kline" userId="S::mkline@my365.bellevue.edu::54007f3e-eb12-4dd7-86a0-30b21c6bfa42" providerId="AD" clId="Web-{CC3135DF-66BC-4597-98E9-F537C8EFF2FB}" dt="2021-06-05T16:23:24.055" v="25"/>
          <ac:picMkLst>
            <pc:docMk/>
            <pc:sldMk cId="109857222" sldId="256"/>
            <ac:picMk id="6" creationId="{49F9FC04-442D-49E7-83A0-B40E14F02523}"/>
          </ac:picMkLst>
        </pc:picChg>
        <pc:picChg chg="add">
          <ac:chgData name="Matthew Kline" userId="S::mkline@my365.bellevue.edu::54007f3e-eb12-4dd7-86a0-30b21c6bfa42" providerId="AD" clId="Web-{CC3135DF-66BC-4597-98E9-F537C8EFF2FB}" dt="2021-06-05T16:23:24.117" v="26"/>
          <ac:picMkLst>
            <pc:docMk/>
            <pc:sldMk cId="109857222" sldId="256"/>
            <ac:picMk id="16" creationId="{F1FD6174-47D7-4D6B-B8C7-07FB956F3DCE}"/>
          </ac:picMkLst>
        </pc:picChg>
        <pc:cxnChg chg="add del">
          <ac:chgData name="Matthew Kline" userId="S::mkline@my365.bellevue.edu::54007f3e-eb12-4dd7-86a0-30b21c6bfa42" providerId="AD" clId="Web-{CC3135DF-66BC-4597-98E9-F537C8EFF2FB}" dt="2021-06-05T16:23:24.055" v="25"/>
          <ac:cxnSpMkLst>
            <pc:docMk/>
            <pc:sldMk cId="109857222" sldId="256"/>
            <ac:cxnSpMk id="7" creationId="{13AC671C-E66F-43C5-A66A-C477339DD232}"/>
          </ac:cxnSpMkLst>
        </pc:cxnChg>
        <pc:cxnChg chg="add del">
          <ac:chgData name="Matthew Kline" userId="S::mkline@my365.bellevue.edu::54007f3e-eb12-4dd7-86a0-30b21c6bfa42" providerId="AD" clId="Web-{CC3135DF-66BC-4597-98E9-F537C8EFF2FB}" dt="2021-06-05T16:23:24.055" v="25"/>
          <ac:cxnSpMkLst>
            <pc:docMk/>
            <pc:sldMk cId="109857222" sldId="256"/>
            <ac:cxnSpMk id="8" creationId="{EEE10AC2-20ED-4628-9A8E-14F8437B55CB}"/>
          </ac:cxnSpMkLst>
        </pc:cxnChg>
      </pc:sldChg>
      <pc:sldChg chg="addSp delSp modSp new mod setBg">
        <pc:chgData name="Matthew Kline" userId="S::mkline@my365.bellevue.edu::54007f3e-eb12-4dd7-86a0-30b21c6bfa42" providerId="AD" clId="Web-{CC3135DF-66BC-4597-98E9-F537C8EFF2FB}" dt="2021-06-05T16:25:17.166" v="39" actId="1076"/>
        <pc:sldMkLst>
          <pc:docMk/>
          <pc:sldMk cId="2925247563" sldId="257"/>
        </pc:sldMkLst>
        <pc:spChg chg="add del">
          <ac:chgData name="Matthew Kline" userId="S::mkline@my365.bellevue.edu::54007f3e-eb12-4dd7-86a0-30b21c6bfa42" providerId="AD" clId="Web-{CC3135DF-66BC-4597-98E9-F537C8EFF2FB}" dt="2021-06-05T16:24:56.900" v="32"/>
          <ac:spMkLst>
            <pc:docMk/>
            <pc:sldMk cId="2925247563" sldId="257"/>
            <ac:spMk id="7" creationId="{F9F810E4-139D-4D0F-A81C-2783F58690D1}"/>
          </ac:spMkLst>
        </pc:spChg>
        <pc:spChg chg="add del">
          <ac:chgData name="Matthew Kline" userId="S::mkline@my365.bellevue.edu::54007f3e-eb12-4dd7-86a0-30b21c6bfa42" providerId="AD" clId="Web-{CC3135DF-66BC-4597-98E9-F537C8EFF2FB}" dt="2021-06-05T16:24:56.900" v="32"/>
          <ac:spMkLst>
            <pc:docMk/>
            <pc:sldMk cId="2925247563" sldId="257"/>
            <ac:spMk id="9" creationId="{2F9488A2-8E53-4B40-81EA-EF0126290E98}"/>
          </ac:spMkLst>
        </pc:spChg>
        <pc:picChg chg="add mod">
          <ac:chgData name="Matthew Kline" userId="S::mkline@my365.bellevue.edu::54007f3e-eb12-4dd7-86a0-30b21c6bfa42" providerId="AD" clId="Web-{CC3135DF-66BC-4597-98E9-F537C8EFF2FB}" dt="2021-06-05T16:25:17.166" v="39" actId="1076"/>
          <ac:picMkLst>
            <pc:docMk/>
            <pc:sldMk cId="2925247563" sldId="257"/>
            <ac:picMk id="2" creationId="{0C5F5B8B-2698-4D1D-A819-9244201B8FC6}"/>
          </ac:picMkLst>
        </pc:picChg>
      </pc:sldChg>
      <pc:sldChg chg="addSp delSp modSp new mod setBg">
        <pc:chgData name="Matthew Kline" userId="S::mkline@my365.bellevue.edu::54007f3e-eb12-4dd7-86a0-30b21c6bfa42" providerId="AD" clId="Web-{CC3135DF-66BC-4597-98E9-F537C8EFF2FB}" dt="2021-06-05T16:28:34.404" v="54" actId="1076"/>
        <pc:sldMkLst>
          <pc:docMk/>
          <pc:sldMk cId="2428045952" sldId="258"/>
        </pc:sldMkLst>
        <pc:spChg chg="add del">
          <ac:chgData name="Matthew Kline" userId="S::mkline@my365.bellevue.edu::54007f3e-eb12-4dd7-86a0-30b21c6bfa42" providerId="AD" clId="Web-{CC3135DF-66BC-4597-98E9-F537C8EFF2FB}" dt="2021-06-05T16:28:16.919" v="45"/>
          <ac:spMkLst>
            <pc:docMk/>
            <pc:sldMk cId="2428045952" sldId="258"/>
            <ac:spMk id="4" creationId="{1ED52943-D9A6-4232-B4BE-53FAACC5C030}"/>
          </ac:spMkLst>
        </pc:spChg>
        <pc:spChg chg="add del">
          <ac:chgData name="Matthew Kline" userId="S::mkline@my365.bellevue.edu::54007f3e-eb12-4dd7-86a0-30b21c6bfa42" providerId="AD" clId="Web-{CC3135DF-66BC-4597-98E9-F537C8EFF2FB}" dt="2021-06-05T16:28:09.153" v="43"/>
          <ac:spMkLst>
            <pc:docMk/>
            <pc:sldMk cId="2428045952" sldId="258"/>
            <ac:spMk id="7" creationId="{324B96B7-F07C-4E9B-86F3-BC469113537B}"/>
          </ac:spMkLst>
        </pc:spChg>
        <pc:spChg chg="add del">
          <ac:chgData name="Matthew Kline" userId="S::mkline@my365.bellevue.edu::54007f3e-eb12-4dd7-86a0-30b21c6bfa42" providerId="AD" clId="Web-{CC3135DF-66BC-4597-98E9-F537C8EFF2FB}" dt="2021-06-05T16:28:16.919" v="45"/>
          <ac:spMkLst>
            <pc:docMk/>
            <pc:sldMk cId="2428045952" sldId="258"/>
            <ac:spMk id="9" creationId="{DDC2CCCE-4BDA-4775-BF98-9E9AA024F3B8}"/>
          </ac:spMkLst>
        </pc:spChg>
        <pc:picChg chg="add del mod">
          <ac:chgData name="Matthew Kline" userId="S::mkline@my365.bellevue.edu::54007f3e-eb12-4dd7-86a0-30b21c6bfa42" providerId="AD" clId="Web-{CC3135DF-66BC-4597-98E9-F537C8EFF2FB}" dt="2021-06-05T16:28:17.544" v="46"/>
          <ac:picMkLst>
            <pc:docMk/>
            <pc:sldMk cId="2428045952" sldId="258"/>
            <ac:picMk id="2" creationId="{AB742283-DFFE-41BB-B436-32BEEAFC00C2}"/>
          </ac:picMkLst>
        </pc:picChg>
        <pc:picChg chg="add mod">
          <ac:chgData name="Matthew Kline" userId="S::mkline@my365.bellevue.edu::54007f3e-eb12-4dd7-86a0-30b21c6bfa42" providerId="AD" clId="Web-{CC3135DF-66BC-4597-98E9-F537C8EFF2FB}" dt="2021-06-05T16:28:34.404" v="54" actId="1076"/>
          <ac:picMkLst>
            <pc:docMk/>
            <pc:sldMk cId="2428045952" sldId="258"/>
            <ac:picMk id="3" creationId="{C01529A0-29B6-4ECE-83FC-EE5D6A158CEE}"/>
          </ac:picMkLst>
        </pc:picChg>
      </pc:sldChg>
      <pc:sldChg chg="addSp modSp new">
        <pc:chgData name="Matthew Kline" userId="S::mkline@my365.bellevue.edu::54007f3e-eb12-4dd7-86a0-30b21c6bfa42" providerId="AD" clId="Web-{CC3135DF-66BC-4597-98E9-F537C8EFF2FB}" dt="2021-06-05T16:30:01.077" v="61" actId="14100"/>
        <pc:sldMkLst>
          <pc:docMk/>
          <pc:sldMk cId="2091238299" sldId="259"/>
        </pc:sldMkLst>
        <pc:picChg chg="add mod">
          <ac:chgData name="Matthew Kline" userId="S::mkline@my365.bellevue.edu::54007f3e-eb12-4dd7-86a0-30b21c6bfa42" providerId="AD" clId="Web-{CC3135DF-66BC-4597-98E9-F537C8EFF2FB}" dt="2021-06-05T16:30:01.077" v="61" actId="14100"/>
          <ac:picMkLst>
            <pc:docMk/>
            <pc:sldMk cId="2091238299" sldId="259"/>
            <ac:picMk id="2" creationId="{D7654170-4F30-4B30-A942-728D0DF14A49}"/>
          </ac:picMkLst>
        </pc:picChg>
      </pc:sldChg>
      <pc:sldChg chg="addSp modSp new">
        <pc:chgData name="Matthew Kline" userId="S::mkline@my365.bellevue.edu::54007f3e-eb12-4dd7-86a0-30b21c6bfa42" providerId="AD" clId="Web-{CC3135DF-66BC-4597-98E9-F537C8EFF2FB}" dt="2021-06-05T16:30:50.359" v="65" actId="14100"/>
        <pc:sldMkLst>
          <pc:docMk/>
          <pc:sldMk cId="2777214887" sldId="260"/>
        </pc:sldMkLst>
        <pc:picChg chg="add mod">
          <ac:chgData name="Matthew Kline" userId="S::mkline@my365.bellevue.edu::54007f3e-eb12-4dd7-86a0-30b21c6bfa42" providerId="AD" clId="Web-{CC3135DF-66BC-4597-98E9-F537C8EFF2FB}" dt="2021-06-05T16:30:50.359" v="65" actId="14100"/>
          <ac:picMkLst>
            <pc:docMk/>
            <pc:sldMk cId="2777214887" sldId="260"/>
            <ac:picMk id="2" creationId="{E3F4881C-EC4B-4EC7-973D-FCA9D1542C03}"/>
          </ac:picMkLst>
        </pc:picChg>
      </pc:sldChg>
      <pc:sldMasterChg chg="add del addSldLayout delSldLayout">
        <pc:chgData name="Matthew Kline" userId="S::mkline@my365.bellevue.edu::54007f3e-eb12-4dd7-86a0-30b21c6bfa42" providerId="AD" clId="Web-{CC3135DF-66BC-4597-98E9-F537C8EFF2FB}" dt="2021-06-05T16:23:24.117" v="26"/>
        <pc:sldMasterMkLst>
          <pc:docMk/>
          <pc:sldMasterMk cId="2460954070" sldId="2147483660"/>
        </pc:sldMasterMkLst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atthew Kline" userId="S::mkline@my365.bellevue.edu::54007f3e-eb12-4dd7-86a0-30b21c6bfa42" providerId="AD" clId="Web-{CC3135DF-66BC-4597-98E9-F537C8EFF2FB}" dt="2021-06-05T16:23:18.992" v="19"/>
        <pc:sldMasterMkLst>
          <pc:docMk/>
          <pc:sldMasterMk cId="1654279828" sldId="2147483672"/>
        </pc:sldMasterMkLst>
        <pc:sldLayoutChg chg="add del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2069490186" sldId="2147483673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4148537173" sldId="2147483674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805621807" sldId="2147483675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197981943" sldId="2147483676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828264354" sldId="2147483677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1001731606" sldId="2147483678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2429941594" sldId="2147483679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2925621018" sldId="2147483680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2471397753" sldId="2147483681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3823866373" sldId="2147483682"/>
          </pc:sldLayoutMkLst>
        </pc:sldLayoutChg>
        <pc:sldLayoutChg chg="add del replId">
          <pc:chgData name="Matthew Kline" userId="S::mkline@my365.bellevue.edu::54007f3e-eb12-4dd7-86a0-30b21c6bfa42" providerId="AD" clId="Web-{CC3135DF-66BC-4597-98E9-F537C8EFF2FB}" dt="2021-06-05T16:23:18.992" v="19"/>
          <pc:sldLayoutMkLst>
            <pc:docMk/>
            <pc:sldMasterMk cId="1654279828" sldId="2147483672"/>
            <pc:sldLayoutMk cId="3615815378" sldId="2147483683"/>
          </pc:sldLayoutMkLst>
        </pc:sldLayoutChg>
      </pc:sldMasterChg>
      <pc:sldMasterChg chg="add del addSldLayout delSldLayout">
        <pc:chgData name="Matthew Kline" userId="S::mkline@my365.bellevue.edu::54007f3e-eb12-4dd7-86a0-30b21c6bfa42" providerId="AD" clId="Web-{CC3135DF-66BC-4597-98E9-F537C8EFF2FB}" dt="2021-06-05T16:23:24.055" v="25"/>
        <pc:sldMasterMkLst>
          <pc:docMk/>
          <pc:sldMasterMk cId="2524198810" sldId="2147483685"/>
        </pc:sldMasterMkLst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2963918377" sldId="2147483674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1852747750" sldId="2147483675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2511066757" sldId="2147483676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3143292825" sldId="2147483677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3146603227" sldId="2147483678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799623868" sldId="2147483679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264908132" sldId="2147483680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2858486421" sldId="2147483681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200083221" sldId="2147483682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433946472" sldId="2147483683"/>
          </pc:sldLayoutMkLst>
        </pc:sldLayoutChg>
        <pc:sldLayoutChg chg="add del">
          <pc:chgData name="Matthew Kline" userId="S::mkline@my365.bellevue.edu::54007f3e-eb12-4dd7-86a0-30b21c6bfa42" providerId="AD" clId="Web-{CC3135DF-66BC-4597-98E9-F537C8EFF2FB}" dt="2021-06-05T16:23:24.055" v="25"/>
          <pc:sldLayoutMkLst>
            <pc:docMk/>
            <pc:sldMasterMk cId="2524198810" sldId="2147483685"/>
            <pc:sldLayoutMk cId="2036342607" sldId="2147483684"/>
          </pc:sldLayoutMkLst>
        </pc:sldLayoutChg>
      </pc:sldMasterChg>
      <pc:sldMasterChg chg="add addSldLayout">
        <pc:chgData name="Matthew Kline" userId="S::mkline@my365.bellevue.edu::54007f3e-eb12-4dd7-86a0-30b21c6bfa42" providerId="AD" clId="Web-{CC3135DF-66BC-4597-98E9-F537C8EFF2FB}" dt="2021-06-05T16:23:24.117" v="26"/>
        <pc:sldMasterMkLst>
          <pc:docMk/>
          <pc:sldMasterMk cId="1346191223" sldId="2147483698"/>
        </pc:sldMasterMkLst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2153331369" sldId="2147483687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978184116" sldId="2147483688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2433508268" sldId="2147483689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505985347" sldId="2147483690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3787935389" sldId="2147483691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2795530487" sldId="2147483692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2284940222" sldId="2147483693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18027427" sldId="2147483694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3120607451" sldId="2147483695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4022447478" sldId="2147483696"/>
          </pc:sldLayoutMkLst>
        </pc:sldLayoutChg>
        <pc:sldLayoutChg chg="add">
          <pc:chgData name="Matthew Kline" userId="S::mkline@my365.bellevue.edu::54007f3e-eb12-4dd7-86a0-30b21c6bfa42" providerId="AD" clId="Web-{CC3135DF-66BC-4597-98E9-F537C8EFF2FB}" dt="2021-06-05T16:23:24.117" v="26"/>
          <pc:sldLayoutMkLst>
            <pc:docMk/>
            <pc:sldMasterMk cId="1346191223" sldId="2147483698"/>
            <pc:sldLayoutMk cId="491203955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4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8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3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0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0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3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8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0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9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599" y="1223889"/>
            <a:ext cx="2119662" cy="1420896"/>
          </a:xfrm>
        </p:spPr>
        <p:txBody>
          <a:bodyPr>
            <a:normAutofit/>
          </a:bodyPr>
          <a:lstStyle/>
          <a:p>
            <a:r>
              <a:rPr lang="en-US" sz="3200" dirty="0">
                <a:cs typeface="Calibri Light"/>
              </a:rPr>
              <a:t>Travel Safety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2705100" cy="13716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cs typeface="Calibri"/>
              </a:rPr>
              <a:t>By</a:t>
            </a:r>
          </a:p>
          <a:p>
            <a:r>
              <a:rPr lang="en-US" sz="2000">
                <a:cs typeface="Calibri"/>
              </a:rPr>
              <a:t>Matthew Kline</a:t>
            </a:r>
          </a:p>
          <a:p>
            <a:endParaRPr lang="en-US" sz="2000">
              <a:cs typeface="Calibri"/>
            </a:endParaRPr>
          </a:p>
        </p:txBody>
      </p:sp>
      <p:pic>
        <p:nvPicPr>
          <p:cNvPr id="16" name="Picture 3" descr="Aerial view of parked aeroplane">
            <a:extLst>
              <a:ext uri="{FF2B5EF4-FFF2-40B4-BE49-F238E27FC236}">
                <a16:creationId xmlns:a16="http://schemas.microsoft.com/office/drawing/2014/main" id="{F1FD6174-47D7-4D6B-B8C7-07FB956F3D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93" r="29542" b="-10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5F5B8B-2698-4D1D-A819-9244201B8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85" y="247243"/>
            <a:ext cx="8300222" cy="652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4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hart&#10;&#10;Description automatically generated">
            <a:extLst>
              <a:ext uri="{FF2B5EF4-FFF2-40B4-BE49-F238E27FC236}">
                <a16:creationId xmlns:a16="http://schemas.microsoft.com/office/drawing/2014/main" id="{C01529A0-29B6-4ECE-83FC-EE5D6A15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21" y="365672"/>
            <a:ext cx="8894954" cy="62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D7654170-4F30-4B30-A942-728D0DF1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44" y="709911"/>
            <a:ext cx="10028663" cy="56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3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E3F4881C-EC4B-4EC7-973D-FCA9D154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15" y="437505"/>
            <a:ext cx="7798419" cy="57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1488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ClassicFrameVTI</vt:lpstr>
      <vt:lpstr>Travel Safety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</cp:revision>
  <dcterms:created xsi:type="dcterms:W3CDTF">2021-06-05T16:21:45Z</dcterms:created>
  <dcterms:modified xsi:type="dcterms:W3CDTF">2021-06-05T16:32:00Z</dcterms:modified>
</cp:coreProperties>
</file>