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39A68-F6BC-4CFD-BF28-A51A08A09E00}" v="39" dt="2021-04-25T19:58:22.605"/>
    <p1510:client id="{14551731-8988-4716-92A9-80DB8DA9D5EA}" v="44" dt="2021-04-25T18:17:03.411"/>
    <p1510:client id="{B8426E18-5DF6-A5BE-8C8B-2482C640925E}" v="660" dt="2021-04-25T21:44:10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4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1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55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22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25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1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1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05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3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4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9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5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3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9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0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2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3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7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lane on tarmac">
            <a:extLst>
              <a:ext uri="{FF2B5EF4-FFF2-40B4-BE49-F238E27FC236}">
                <a16:creationId xmlns:a16="http://schemas.microsoft.com/office/drawing/2014/main" id="{B8D40DC1-D0DC-4608-B7B5-360B8C42ED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649" b="100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Plane Safety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By Matt Kline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0C6AF-3C3F-4077-9387-C164024C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Looking at incidents in 2000-2014</a:t>
            </a:r>
          </a:p>
        </p:txBody>
      </p:sp>
      <p:grpSp>
        <p:nvGrpSpPr>
          <p:cNvPr id="16" name="Group 29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17" name="Picture 21" descr="A picture containing text, watercraft, sailing vessel&#10;&#10;Description automatically generated">
            <a:extLst>
              <a:ext uri="{FF2B5EF4-FFF2-40B4-BE49-F238E27FC236}">
                <a16:creationId xmlns:a16="http://schemas.microsoft.com/office/drawing/2014/main" id="{2C7BDB9A-99C5-43B7-BE8B-A7BC14C6B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497" y="1309413"/>
            <a:ext cx="7742662" cy="413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0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04258-4242-4040-A6D8-42BC395F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1" y="685800"/>
            <a:ext cx="764857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Similar image for the 1985-1999 timeline where we can see more spikes in </a:t>
            </a:r>
            <a:r>
              <a:rPr lang="en-US" sz="3200" dirty="0" err="1"/>
              <a:t>insidents</a:t>
            </a:r>
            <a:r>
              <a:rPr lang="en-US" sz="3200" dirty="0"/>
              <a:t>.</a:t>
            </a:r>
            <a:endParaRPr lang="en-US" sz="4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26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32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6E5E00D-7B4D-4F03-9AAD-FBC2B88A7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693402"/>
            <a:ext cx="7017834" cy="378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7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1355D4F-439D-46D1-9007-6D39B842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ACB4EA-FD87-4345-AC16-8265F9596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91CE3EAB-07A7-4263-8D91-D1D36B4A6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E0A91B66-B6C6-48D2-8559-1B010D31C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B61816F4-67FD-4DFC-949B-8BB34929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0A3C8AD5-353F-44A3-8D9C-B2879484C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45C8C8DD-D701-477C-BDEB-A11E77CBE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785FD395-5D8A-4EEC-9DFE-41A84A583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FC90C6-5885-491F-B244-AE1E2BD1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Types of other vehicle incidents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81EFA-99F7-48EC-9CCE-E5B1648A6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45066" y="2666999"/>
            <a:ext cx="8057957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dirty="0"/>
              <a:t>Here we can see all the different vehicles, including pedestrians, that have incidents on a daily basis. It's interesting to see that Bicycles have the most incidents resulting in injuries since they are not a motorized vehicle. </a:t>
            </a:r>
          </a:p>
        </p:txBody>
      </p:sp>
      <p:pic>
        <p:nvPicPr>
          <p:cNvPr id="7" name="Picture 7" descr="Chart, funnel chart&#10;&#10;Description automatically generated">
            <a:extLst>
              <a:ext uri="{FF2B5EF4-FFF2-40B4-BE49-F238E27FC236}">
                <a16:creationId xmlns:a16="http://schemas.microsoft.com/office/drawing/2014/main" id="{F315A23E-A340-4CED-88DA-33A7A4B99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34" y="2555848"/>
            <a:ext cx="2743200" cy="3734937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0C8B4C4-3FE1-4763-877D-F734AA230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947" y="2956932"/>
            <a:ext cx="14954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2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BA250-91D5-4A54-A44D-6D45748AD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1714" y="1072609"/>
            <a:ext cx="4710525" cy="45226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2000" dirty="0"/>
              <a:t>Normal vehicle accidents peak at the same time each day. During normal traveling hours you are at high risk then you would be traveling in a plane. </a:t>
            </a:r>
          </a:p>
        </p:txBody>
      </p:sp>
      <p:pic>
        <p:nvPicPr>
          <p:cNvPr id="7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F8A8C4B-C067-4A45-B696-D858A2D8A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5" y="910000"/>
            <a:ext cx="6655419" cy="473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5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ECC60-AB7B-4CBF-A266-29D8D4F93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2812387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/>
              <a:buChar char="•"/>
            </a:pPr>
            <a:r>
              <a:rPr lang="en-US" dirty="0"/>
              <a:t>Fatalities caused by airplanes are consistently becoming lower and lower in the more current years. In the grouping of 1985-1999 we see much higher spikes in fatalities for the same available seats. </a:t>
            </a: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BC4322D-7B15-47B4-8E50-CD4B1980E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961" y="1562051"/>
            <a:ext cx="7250150" cy="39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2FBC8-EA89-40B8-AD38-809D362C1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56042" y="1477535"/>
            <a:ext cx="3572686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2000" dirty="0"/>
              <a:t>Like the previous image, we can see that all incidents, even ones without fatalities are lower in the more current years and this trend is likely to continue. </a:t>
            </a:r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2257417-4A46-4BD3-BF45-6C56F8D7C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6" y="1669181"/>
            <a:ext cx="8346687" cy="457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25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Plane Safety</vt:lpstr>
      <vt:lpstr>Looking at incidents in 2000-2014</vt:lpstr>
      <vt:lpstr>Similar image for the 1985-1999 timeline where we can see more spikes in insidents.</vt:lpstr>
      <vt:lpstr>Types of other vehicle incidents 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142</cp:revision>
  <dcterms:created xsi:type="dcterms:W3CDTF">2021-04-25T18:11:56Z</dcterms:created>
  <dcterms:modified xsi:type="dcterms:W3CDTF">2021-04-25T21:46:25Z</dcterms:modified>
</cp:coreProperties>
</file>