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840" r:id="rId4"/>
  </p:sldMasterIdLst>
  <p:notesMasterIdLst>
    <p:notesMasterId r:id="rId17"/>
  </p:notesMasterIdLst>
  <p:handoutMasterIdLst>
    <p:handoutMasterId r:id="rId18"/>
  </p:handoutMasterIdLst>
  <p:sldIdLst>
    <p:sldId id="256" r:id="rId5"/>
    <p:sldId id="268" r:id="rId6"/>
    <p:sldId id="267" r:id="rId7"/>
    <p:sldId id="270" r:id="rId8"/>
    <p:sldId id="265" r:id="rId9"/>
    <p:sldId id="271" r:id="rId10"/>
    <p:sldId id="262" r:id="rId11"/>
    <p:sldId id="272" r:id="rId12"/>
    <p:sldId id="264" r:id="rId13"/>
    <p:sldId id="257" r:id="rId14"/>
    <p:sldId id="273"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8" autoAdjust="0"/>
    <p:restoredTop sz="94660"/>
  </p:normalViewPr>
  <p:slideViewPr>
    <p:cSldViewPr snapToGrid="0">
      <p:cViewPr varScale="1">
        <p:scale>
          <a:sx n="118" d="100"/>
          <a:sy n="118" d="100"/>
        </p:scale>
        <p:origin x="114" y="16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GB" dirty="0"/>
              <a:t>Plan</a:t>
            </a:r>
            <a:r>
              <a:rPr lang="en-GB" baseline="0" dirty="0"/>
              <a:t> &amp; Progress Trend </a:t>
            </a:r>
            <a:endParaRPr lang="en-GB" dirty="0"/>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cked"/>
        <c:varyColors val="0"/>
        <c:ser>
          <c:idx val="0"/>
          <c:order val="0"/>
          <c:tx>
            <c:strRef>
              <c:f>Sheet1!$B$1</c:f>
              <c:strCache>
                <c:ptCount val="1"/>
                <c:pt idx="0">
                  <c:v>Week1 (28-Sep-23)</c:v>
                </c:pt>
              </c:strCache>
            </c:strRef>
          </c:tx>
          <c:spPr>
            <a:ln w="34925" cap="rnd">
              <a:solidFill>
                <a:schemeClr val="accent1"/>
              </a:solidFill>
              <a:round/>
            </a:ln>
            <a:effectLst>
              <a:outerShdw blurRad="63500" dist="38100" dir="5400000" rotWithShape="0">
                <a:srgbClr val="000000">
                  <a:alpha val="60000"/>
                </a:srgbClr>
              </a:outerShdw>
            </a:effectLst>
          </c:spPr>
          <c:marker>
            <c:symbol val="none"/>
          </c:marker>
          <c:dLbls>
            <c:dLbl>
              <c:idx val="0"/>
              <c:layout>
                <c:manualLayout>
                  <c:x val="-4.8260927008916861E-17"/>
                  <c:y val="-4.460966542750922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0B99-401C-82E6-278F6AD11FA7}"/>
                </c:ext>
              </c:extLst>
            </c:dLbl>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Sheet1!$A$2:$A$4</c:f>
              <c:strCache>
                <c:ptCount val="3"/>
                <c:pt idx="0">
                  <c:v>Planned</c:v>
                </c:pt>
                <c:pt idx="1">
                  <c:v>Automated</c:v>
                </c:pt>
                <c:pt idx="2">
                  <c:v>Pending</c:v>
                </c:pt>
              </c:strCache>
            </c:strRef>
          </c:cat>
          <c:val>
            <c:numRef>
              <c:f>Sheet1!$B$2:$B$4</c:f>
              <c:numCache>
                <c:formatCode>General</c:formatCode>
                <c:ptCount val="3"/>
                <c:pt idx="0">
                  <c:v>115</c:v>
                </c:pt>
                <c:pt idx="1">
                  <c:v>100</c:v>
                </c:pt>
                <c:pt idx="2">
                  <c:v>15</c:v>
                </c:pt>
              </c:numCache>
            </c:numRef>
          </c:val>
          <c:smooth val="0"/>
          <c:extLst>
            <c:ext xmlns:c16="http://schemas.microsoft.com/office/drawing/2014/chart" uri="{C3380CC4-5D6E-409C-BE32-E72D297353CC}">
              <c16:uniqueId val="{00000000-0B99-401C-82E6-278F6AD11FA7}"/>
            </c:ext>
          </c:extLst>
        </c:ser>
        <c:ser>
          <c:idx val="1"/>
          <c:order val="1"/>
          <c:tx>
            <c:strRef>
              <c:f>Sheet1!$C$1</c:f>
              <c:strCache>
                <c:ptCount val="1"/>
                <c:pt idx="0">
                  <c:v>Week 2(05-Oct-23)</c:v>
                </c:pt>
              </c:strCache>
            </c:strRef>
          </c:tx>
          <c:spPr>
            <a:ln w="34925" cap="rnd">
              <a:solidFill>
                <a:schemeClr val="accent2"/>
              </a:solidFill>
              <a:round/>
            </a:ln>
            <a:effectLst>
              <a:outerShdw blurRad="63500" dist="38100" dir="5400000" rotWithShape="0">
                <a:srgbClr val="000000">
                  <a:alpha val="60000"/>
                </a:srgbClr>
              </a:outerShdw>
            </a:effectLst>
          </c:spPr>
          <c:marker>
            <c:symbol val="none"/>
          </c:marker>
          <c:dLbls>
            <c:dLbl>
              <c:idx val="0"/>
              <c:layout>
                <c:manualLayout>
                  <c:x val="-4.8260927008916861E-17"/>
                  <c:y val="-4.460966542750929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0B99-401C-82E6-278F6AD11FA7}"/>
                </c:ext>
              </c:extLst>
            </c:dLbl>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Sheet1!$A$2:$A$4</c:f>
              <c:strCache>
                <c:ptCount val="3"/>
                <c:pt idx="0">
                  <c:v>Planned</c:v>
                </c:pt>
                <c:pt idx="1">
                  <c:v>Automated</c:v>
                </c:pt>
                <c:pt idx="2">
                  <c:v>Pending</c:v>
                </c:pt>
              </c:strCache>
            </c:strRef>
          </c:cat>
          <c:val>
            <c:numRef>
              <c:f>Sheet1!$C$2:$C$4</c:f>
              <c:numCache>
                <c:formatCode>General</c:formatCode>
                <c:ptCount val="3"/>
                <c:pt idx="0">
                  <c:v>115</c:v>
                </c:pt>
                <c:pt idx="1">
                  <c:v>101</c:v>
                </c:pt>
                <c:pt idx="2">
                  <c:v>14</c:v>
                </c:pt>
              </c:numCache>
            </c:numRef>
          </c:val>
          <c:smooth val="0"/>
          <c:extLst>
            <c:ext xmlns:c16="http://schemas.microsoft.com/office/drawing/2014/chart" uri="{C3380CC4-5D6E-409C-BE32-E72D297353CC}">
              <c16:uniqueId val="{00000001-0B99-401C-82E6-278F6AD11FA7}"/>
            </c:ext>
          </c:extLst>
        </c:ser>
        <c:ser>
          <c:idx val="2"/>
          <c:order val="2"/>
          <c:tx>
            <c:strRef>
              <c:f>Sheet1!$D$1</c:f>
              <c:strCache>
                <c:ptCount val="1"/>
                <c:pt idx="0">
                  <c:v>Week 3(12-Oct-23)</c:v>
                </c:pt>
              </c:strCache>
            </c:strRef>
          </c:tx>
          <c:spPr>
            <a:ln w="34925" cap="rnd">
              <a:solidFill>
                <a:schemeClr val="accent3"/>
              </a:solidFill>
              <a:round/>
            </a:ln>
            <a:effectLst>
              <a:outerShdw blurRad="63500" dist="38100" dir="5400000" rotWithShape="0">
                <a:srgbClr val="000000">
                  <a:alpha val="60000"/>
                </a:srgbClr>
              </a:outerShdw>
            </a:effectLst>
          </c:spPr>
          <c:marker>
            <c:symbol val="none"/>
          </c:marker>
          <c:dLbls>
            <c:dLbl>
              <c:idx val="0"/>
              <c:layout>
                <c:manualLayout>
                  <c:x val="-4.8260927008916861E-17"/>
                  <c:y val="-4.460966542750929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B99-401C-82E6-278F6AD11FA7}"/>
                </c:ext>
              </c:extLst>
            </c:dLbl>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Sheet1!$A$2:$A$4</c:f>
              <c:strCache>
                <c:ptCount val="3"/>
                <c:pt idx="0">
                  <c:v>Planned</c:v>
                </c:pt>
                <c:pt idx="1">
                  <c:v>Automated</c:v>
                </c:pt>
                <c:pt idx="2">
                  <c:v>Pending</c:v>
                </c:pt>
              </c:strCache>
            </c:strRef>
          </c:cat>
          <c:val>
            <c:numRef>
              <c:f>Sheet1!$D$2:$D$4</c:f>
              <c:numCache>
                <c:formatCode>General</c:formatCode>
                <c:ptCount val="3"/>
                <c:pt idx="0">
                  <c:v>115</c:v>
                </c:pt>
                <c:pt idx="1">
                  <c:v>105</c:v>
                </c:pt>
                <c:pt idx="2">
                  <c:v>10</c:v>
                </c:pt>
              </c:numCache>
            </c:numRef>
          </c:val>
          <c:smooth val="0"/>
          <c:extLst>
            <c:ext xmlns:c16="http://schemas.microsoft.com/office/drawing/2014/chart" uri="{C3380CC4-5D6E-409C-BE32-E72D297353CC}">
              <c16:uniqueId val="{00000002-0B99-401C-82E6-278F6AD11FA7}"/>
            </c:ext>
          </c:extLst>
        </c:ser>
        <c:dLbls>
          <c:showLegendKey val="0"/>
          <c:showVal val="1"/>
          <c:showCatName val="0"/>
          <c:showSerName val="0"/>
          <c:showPercent val="0"/>
          <c:showBubbleSize val="0"/>
        </c:dLbls>
        <c:smooth val="0"/>
        <c:axId val="528386264"/>
        <c:axId val="528378720"/>
      </c:lineChart>
      <c:catAx>
        <c:axId val="528386264"/>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28378720"/>
        <c:crosses val="autoZero"/>
        <c:auto val="1"/>
        <c:lblAlgn val="ctr"/>
        <c:lblOffset val="100"/>
        <c:noMultiLvlLbl val="0"/>
      </c:catAx>
      <c:valAx>
        <c:axId val="52837872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283862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lt1">
                  <a:lumMod val="85000"/>
                </a:schemeClr>
              </a:solidFill>
              <a:latin typeface="Calibri" panose="020F0502020204030204" pitchFamily="34" charset="0"/>
              <a:ea typeface="+mn-ea"/>
              <a:cs typeface="Calibri" panose="020F0502020204030204" pitchFamily="34" charset="0"/>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92EF43-CC79-4E6C-9D52-5925C258C6D3}" type="doc">
      <dgm:prSet loTypeId="urn:microsoft.com/office/officeart/2005/8/layout/process3" loCatId="process" qsTypeId="urn:microsoft.com/office/officeart/2005/8/quickstyle/simple1" qsCatId="simple" csTypeId="urn:microsoft.com/office/officeart/2005/8/colors/accent4_2" csCatId="accent4" phldr="1"/>
      <dgm:spPr/>
      <dgm:t>
        <a:bodyPr/>
        <a:lstStyle/>
        <a:p>
          <a:endParaRPr lang="en-US"/>
        </a:p>
      </dgm:t>
    </dgm:pt>
    <dgm:pt modelId="{B8D80105-DCFA-4134-A71D-5D4BD91B932D}">
      <dgm:prSet phldrT="[Text]" custT="1"/>
      <dgm:spPr/>
      <dgm:t>
        <a:bodyPr/>
        <a:lstStyle/>
        <a:p>
          <a:r>
            <a:rPr lang="en-US" sz="1600" b="1" dirty="0">
              <a:latin typeface="Calibri" panose="020F0502020204030204" pitchFamily="34" charset="0"/>
              <a:cs typeface="Calibri" panose="020F0502020204030204" pitchFamily="34" charset="0"/>
            </a:rPr>
            <a:t>PAGE OBJECTS</a:t>
          </a:r>
        </a:p>
      </dgm:t>
    </dgm:pt>
    <dgm:pt modelId="{EA557B43-557A-4AC1-885D-5E977483B014}" type="parTrans" cxnId="{68A141E2-0495-433B-9F3B-D2131490D774}">
      <dgm:prSet/>
      <dgm:spPr/>
      <dgm:t>
        <a:bodyPr/>
        <a:lstStyle/>
        <a:p>
          <a:endParaRPr lang="en-US"/>
        </a:p>
      </dgm:t>
    </dgm:pt>
    <dgm:pt modelId="{8D860A2B-D659-462B-86E0-1421DD038D1F}" type="sibTrans" cxnId="{68A141E2-0495-433B-9F3B-D2131490D774}">
      <dgm:prSet/>
      <dgm:spPr/>
      <dgm:t>
        <a:bodyPr/>
        <a:lstStyle/>
        <a:p>
          <a:endParaRPr lang="en-US"/>
        </a:p>
      </dgm:t>
    </dgm:pt>
    <dgm:pt modelId="{72AC11FA-8260-4FED-8616-E1219BB71D96}">
      <dgm:prSet phldrT="[Text]" custT="1"/>
      <dgm:spPr/>
      <dgm:t>
        <a:bodyPr/>
        <a:lstStyle/>
        <a:p>
          <a:r>
            <a:rPr lang="en-US" sz="1200" dirty="0">
              <a:latin typeface="Calibri" panose="020F0502020204030204" pitchFamily="34" charset="0"/>
              <a:cs typeface="Calibri" panose="020F0502020204030204" pitchFamily="34" charset="0"/>
            </a:rPr>
            <a:t>UI Elements</a:t>
          </a:r>
        </a:p>
      </dgm:t>
    </dgm:pt>
    <dgm:pt modelId="{9679C79E-E3B6-45EE-AAE2-5BC27D68C5C6}" type="parTrans" cxnId="{88EFBB42-CC7E-4CEB-882F-52D26AB4F998}">
      <dgm:prSet/>
      <dgm:spPr/>
      <dgm:t>
        <a:bodyPr/>
        <a:lstStyle/>
        <a:p>
          <a:endParaRPr lang="en-US"/>
        </a:p>
      </dgm:t>
    </dgm:pt>
    <dgm:pt modelId="{A9A10112-E53A-4086-BE3E-2487C087352D}" type="sibTrans" cxnId="{88EFBB42-CC7E-4CEB-882F-52D26AB4F998}">
      <dgm:prSet/>
      <dgm:spPr/>
      <dgm:t>
        <a:bodyPr/>
        <a:lstStyle/>
        <a:p>
          <a:endParaRPr lang="en-US"/>
        </a:p>
      </dgm:t>
    </dgm:pt>
    <dgm:pt modelId="{BE321A41-758B-4A52-AC54-4981B50CA8BB}">
      <dgm:prSet phldrT="[Text]" custT="1"/>
      <dgm:spPr/>
      <dgm:t>
        <a:bodyPr/>
        <a:lstStyle/>
        <a:p>
          <a:r>
            <a:rPr lang="en-US" sz="1600" b="1" dirty="0">
              <a:latin typeface="Calibri" panose="020F0502020204030204" pitchFamily="34" charset="0"/>
              <a:cs typeface="Calibri" panose="020F0502020204030204" pitchFamily="34" charset="0"/>
            </a:rPr>
            <a:t>TASKS</a:t>
          </a:r>
        </a:p>
      </dgm:t>
    </dgm:pt>
    <dgm:pt modelId="{B0C95276-872C-4572-8CED-8CDD0B6A6A3E}" type="parTrans" cxnId="{176CCD64-5A0A-46AD-9EC9-8FAD509AC95A}">
      <dgm:prSet/>
      <dgm:spPr/>
      <dgm:t>
        <a:bodyPr/>
        <a:lstStyle/>
        <a:p>
          <a:endParaRPr lang="en-US"/>
        </a:p>
      </dgm:t>
    </dgm:pt>
    <dgm:pt modelId="{78A65385-4E98-4B35-AE87-7B1D12734502}" type="sibTrans" cxnId="{176CCD64-5A0A-46AD-9EC9-8FAD509AC95A}">
      <dgm:prSet/>
      <dgm:spPr/>
      <dgm:t>
        <a:bodyPr/>
        <a:lstStyle/>
        <a:p>
          <a:endParaRPr lang="en-US"/>
        </a:p>
      </dgm:t>
    </dgm:pt>
    <dgm:pt modelId="{DF502913-5D5D-4D81-B412-4C0DD8188D60}">
      <dgm:prSet phldrT="[Text]" custT="1"/>
      <dgm:spPr/>
      <dgm:t>
        <a:bodyPr/>
        <a:lstStyle/>
        <a:p>
          <a:r>
            <a:rPr lang="en-US" sz="1200" dirty="0">
              <a:latin typeface="Calibri" panose="020F0502020204030204" pitchFamily="34" charset="0"/>
              <a:cs typeface="Calibri" panose="020F0502020204030204" pitchFamily="34" charset="0"/>
            </a:rPr>
            <a:t>Common Methods</a:t>
          </a:r>
        </a:p>
      </dgm:t>
    </dgm:pt>
    <dgm:pt modelId="{664F28D1-6579-4B29-9CC0-7F11828E7452}" type="parTrans" cxnId="{532550B9-AEA2-4D32-BB42-9C234CEC6AB3}">
      <dgm:prSet/>
      <dgm:spPr/>
      <dgm:t>
        <a:bodyPr/>
        <a:lstStyle/>
        <a:p>
          <a:endParaRPr lang="en-US"/>
        </a:p>
      </dgm:t>
    </dgm:pt>
    <dgm:pt modelId="{2A579237-40A3-4D95-8CF7-79DE3086B1E4}" type="sibTrans" cxnId="{532550B9-AEA2-4D32-BB42-9C234CEC6AB3}">
      <dgm:prSet/>
      <dgm:spPr/>
      <dgm:t>
        <a:bodyPr/>
        <a:lstStyle/>
        <a:p>
          <a:endParaRPr lang="en-US"/>
        </a:p>
      </dgm:t>
    </dgm:pt>
    <dgm:pt modelId="{6A010DB7-752E-41AB-B4DB-5669BAEF4198}">
      <dgm:prSet phldrT="[Text]" custT="1"/>
      <dgm:spPr/>
      <dgm:t>
        <a:bodyPr/>
        <a:lstStyle/>
        <a:p>
          <a:r>
            <a:rPr lang="en-US" sz="1600" b="1" dirty="0">
              <a:latin typeface="Calibri" panose="020F0502020204030204" pitchFamily="34" charset="0"/>
              <a:cs typeface="Calibri" panose="020F0502020204030204" pitchFamily="34" charset="0"/>
            </a:rPr>
            <a:t>TEST CASES</a:t>
          </a:r>
        </a:p>
      </dgm:t>
    </dgm:pt>
    <dgm:pt modelId="{F8A90102-99DD-4740-AA71-B504A552648F}" type="parTrans" cxnId="{3C4C9E97-1331-426C-A48F-6303A919B32C}">
      <dgm:prSet/>
      <dgm:spPr/>
      <dgm:t>
        <a:bodyPr/>
        <a:lstStyle/>
        <a:p>
          <a:endParaRPr lang="en-US"/>
        </a:p>
      </dgm:t>
    </dgm:pt>
    <dgm:pt modelId="{635A2244-F3BE-4DEC-B963-FB54120B208D}" type="sibTrans" cxnId="{3C4C9E97-1331-426C-A48F-6303A919B32C}">
      <dgm:prSet/>
      <dgm:spPr/>
      <dgm:t>
        <a:bodyPr/>
        <a:lstStyle/>
        <a:p>
          <a:endParaRPr lang="en-US"/>
        </a:p>
      </dgm:t>
    </dgm:pt>
    <dgm:pt modelId="{55AD11E2-93BE-4DC3-B37A-D7C21F5F7486}">
      <dgm:prSet phldrT="[Text]" custT="1"/>
      <dgm:spPr/>
      <dgm:t>
        <a:bodyPr/>
        <a:lstStyle/>
        <a:p>
          <a:r>
            <a:rPr lang="en-US" sz="1200" dirty="0">
              <a:latin typeface="Calibri" panose="020F0502020204030204" pitchFamily="34" charset="0"/>
              <a:cs typeface="Calibri" panose="020F0502020204030204" pitchFamily="34" charset="0"/>
            </a:rPr>
            <a:t>Test scripts are created by using Tasks</a:t>
          </a:r>
        </a:p>
      </dgm:t>
    </dgm:pt>
    <dgm:pt modelId="{5D2487BF-699F-4FFA-9F0F-D9DF5703337C}" type="parTrans" cxnId="{232EDDA6-1DE8-42C1-8D08-0849BA2CCD0C}">
      <dgm:prSet/>
      <dgm:spPr/>
      <dgm:t>
        <a:bodyPr/>
        <a:lstStyle/>
        <a:p>
          <a:endParaRPr lang="en-US"/>
        </a:p>
      </dgm:t>
    </dgm:pt>
    <dgm:pt modelId="{B81A4C70-D700-4CD1-951E-704F652953AE}" type="sibTrans" cxnId="{232EDDA6-1DE8-42C1-8D08-0849BA2CCD0C}">
      <dgm:prSet/>
      <dgm:spPr/>
      <dgm:t>
        <a:bodyPr/>
        <a:lstStyle/>
        <a:p>
          <a:endParaRPr lang="en-US"/>
        </a:p>
      </dgm:t>
    </dgm:pt>
    <dgm:pt modelId="{F788D1A9-DB52-4AC5-9B4B-709055E330B5}">
      <dgm:prSet phldrT="[Text]" custT="1"/>
      <dgm:spPr/>
      <dgm:t>
        <a:bodyPr/>
        <a:lstStyle/>
        <a:p>
          <a:endParaRPr lang="en-US" sz="1200" dirty="0">
            <a:latin typeface="Calibri" panose="020F0502020204030204" pitchFamily="34" charset="0"/>
            <a:cs typeface="Calibri" panose="020F0502020204030204" pitchFamily="34" charset="0"/>
          </a:endParaRPr>
        </a:p>
      </dgm:t>
    </dgm:pt>
    <dgm:pt modelId="{DBCDC794-3662-490B-8EBE-77A00500841C}" type="parTrans" cxnId="{A6EB0065-FFF1-48BF-BD92-35AE29D9967A}">
      <dgm:prSet/>
      <dgm:spPr/>
      <dgm:t>
        <a:bodyPr/>
        <a:lstStyle/>
        <a:p>
          <a:endParaRPr lang="en-US"/>
        </a:p>
      </dgm:t>
    </dgm:pt>
    <dgm:pt modelId="{51519308-A0DA-47CC-9121-4E9C4F5AEABB}" type="sibTrans" cxnId="{A6EB0065-FFF1-48BF-BD92-35AE29D9967A}">
      <dgm:prSet/>
      <dgm:spPr/>
      <dgm:t>
        <a:bodyPr/>
        <a:lstStyle/>
        <a:p>
          <a:endParaRPr lang="en-US"/>
        </a:p>
      </dgm:t>
    </dgm:pt>
    <dgm:pt modelId="{C7C980EA-6A2F-4E5E-BDB5-63E32089AB39}">
      <dgm:prSet phldrT="[Text]" custT="1"/>
      <dgm:spPr/>
      <dgm:t>
        <a:bodyPr/>
        <a:lstStyle/>
        <a:p>
          <a:r>
            <a:rPr lang="en-US" sz="1200" dirty="0">
              <a:latin typeface="Calibri" panose="020F0502020204030204" pitchFamily="34" charset="0"/>
              <a:cs typeface="Calibri" panose="020F0502020204030204" pitchFamily="34" charset="0"/>
            </a:rPr>
            <a:t>Utilized by methods in task level</a:t>
          </a:r>
        </a:p>
      </dgm:t>
    </dgm:pt>
    <dgm:pt modelId="{34DD8263-BCB8-4A9D-BF47-C6FBCDCFE5CF}" type="parTrans" cxnId="{EACF7D8C-714A-473C-A181-26FA14D4A415}">
      <dgm:prSet/>
      <dgm:spPr/>
      <dgm:t>
        <a:bodyPr/>
        <a:lstStyle/>
        <a:p>
          <a:endParaRPr lang="en-US"/>
        </a:p>
      </dgm:t>
    </dgm:pt>
    <dgm:pt modelId="{31986DCA-0E3B-49F8-BE83-E0E008979FED}" type="sibTrans" cxnId="{EACF7D8C-714A-473C-A181-26FA14D4A415}">
      <dgm:prSet/>
      <dgm:spPr/>
      <dgm:t>
        <a:bodyPr/>
        <a:lstStyle/>
        <a:p>
          <a:endParaRPr lang="en-US"/>
        </a:p>
      </dgm:t>
    </dgm:pt>
    <dgm:pt modelId="{EB01E11A-8CA8-4BC2-97DF-8B0499F2CC1B}">
      <dgm:prSet phldrT="[Text]" custT="1"/>
      <dgm:spPr/>
      <dgm:t>
        <a:bodyPr/>
        <a:lstStyle/>
        <a:p>
          <a:r>
            <a:rPr lang="en-US" sz="1200" dirty="0">
              <a:latin typeface="Calibri" panose="020F0502020204030204" pitchFamily="34" charset="0"/>
              <a:cs typeface="Calibri" panose="020F0502020204030204" pitchFamily="34" charset="0"/>
            </a:rPr>
            <a:t>Utilized by Test Scripts</a:t>
          </a:r>
        </a:p>
      </dgm:t>
    </dgm:pt>
    <dgm:pt modelId="{9DE8C771-5E58-4A05-B5D9-4563D38CF454}" type="parTrans" cxnId="{DF0C253F-CFCA-456B-BBBE-5EB7A475EF73}">
      <dgm:prSet/>
      <dgm:spPr/>
      <dgm:t>
        <a:bodyPr/>
        <a:lstStyle/>
        <a:p>
          <a:endParaRPr lang="en-US"/>
        </a:p>
      </dgm:t>
    </dgm:pt>
    <dgm:pt modelId="{85319A05-3EA0-4650-981D-C7F1911D4331}" type="sibTrans" cxnId="{DF0C253F-CFCA-456B-BBBE-5EB7A475EF73}">
      <dgm:prSet/>
      <dgm:spPr/>
      <dgm:t>
        <a:bodyPr/>
        <a:lstStyle/>
        <a:p>
          <a:endParaRPr lang="en-US"/>
        </a:p>
      </dgm:t>
    </dgm:pt>
    <dgm:pt modelId="{0B7E9A5A-5684-4DD0-907D-626D63CB7CEC}">
      <dgm:prSet phldrT="[Text]" custT="1"/>
      <dgm:spPr/>
      <dgm:t>
        <a:bodyPr/>
        <a:lstStyle/>
        <a:p>
          <a:r>
            <a:rPr lang="en-US" sz="1200" dirty="0">
              <a:latin typeface="Calibri" panose="020F0502020204030204" pitchFamily="34" charset="0"/>
              <a:cs typeface="Calibri" panose="020F0502020204030204" pitchFamily="34" charset="0"/>
            </a:rPr>
            <a:t>Contains </a:t>
          </a:r>
          <a:r>
            <a:rPr lang="en-US" sz="1200" dirty="0" err="1">
              <a:latin typeface="Calibri" panose="020F0502020204030204" pitchFamily="34" charset="0"/>
              <a:cs typeface="Calibri" panose="020F0502020204030204" pitchFamily="34" charset="0"/>
            </a:rPr>
            <a:t>TestInitialize</a:t>
          </a:r>
          <a:r>
            <a:rPr lang="en-US" sz="1200" dirty="0">
              <a:latin typeface="Calibri" panose="020F0502020204030204" pitchFamily="34" charset="0"/>
              <a:cs typeface="Calibri" panose="020F0502020204030204" pitchFamily="34" charset="0"/>
            </a:rPr>
            <a:t> and </a:t>
          </a:r>
          <a:r>
            <a:rPr lang="en-US" sz="1200" dirty="0" err="1">
              <a:latin typeface="Calibri" panose="020F0502020204030204" pitchFamily="34" charset="0"/>
              <a:cs typeface="Calibri" panose="020F0502020204030204" pitchFamily="34" charset="0"/>
            </a:rPr>
            <a:t>TestCleanUp</a:t>
          </a:r>
          <a:r>
            <a:rPr lang="en-US" sz="1200" dirty="0">
              <a:latin typeface="Calibri" panose="020F0502020204030204" pitchFamily="34" charset="0"/>
              <a:cs typeface="Calibri" panose="020F0502020204030204" pitchFamily="34" charset="0"/>
            </a:rPr>
            <a:t> Methods</a:t>
          </a:r>
        </a:p>
      </dgm:t>
    </dgm:pt>
    <dgm:pt modelId="{32BA3772-B2CE-4856-95EE-DDE739320428}" type="parTrans" cxnId="{10C903FD-4243-469A-92E2-81EF291B49CB}">
      <dgm:prSet/>
      <dgm:spPr/>
      <dgm:t>
        <a:bodyPr/>
        <a:lstStyle/>
        <a:p>
          <a:endParaRPr lang="en-US"/>
        </a:p>
      </dgm:t>
    </dgm:pt>
    <dgm:pt modelId="{8A90A693-8878-40C2-990A-5273738133BC}" type="sibTrans" cxnId="{10C903FD-4243-469A-92E2-81EF291B49CB}">
      <dgm:prSet/>
      <dgm:spPr/>
      <dgm:t>
        <a:bodyPr/>
        <a:lstStyle/>
        <a:p>
          <a:endParaRPr lang="en-US"/>
        </a:p>
      </dgm:t>
    </dgm:pt>
    <dgm:pt modelId="{DC741C80-7242-49FE-B17E-745A9E5F5BF1}" type="pres">
      <dgm:prSet presAssocID="{EA92EF43-CC79-4E6C-9D52-5925C258C6D3}" presName="linearFlow" presStyleCnt="0">
        <dgm:presLayoutVars>
          <dgm:dir/>
          <dgm:animLvl val="lvl"/>
          <dgm:resizeHandles val="exact"/>
        </dgm:presLayoutVars>
      </dgm:prSet>
      <dgm:spPr/>
    </dgm:pt>
    <dgm:pt modelId="{3EFA84AA-7071-4C19-98A6-D544556F7893}" type="pres">
      <dgm:prSet presAssocID="{B8D80105-DCFA-4134-A71D-5D4BD91B932D}" presName="composite" presStyleCnt="0"/>
      <dgm:spPr/>
    </dgm:pt>
    <dgm:pt modelId="{E1381C08-E13F-4643-90AE-61BC46D8051A}" type="pres">
      <dgm:prSet presAssocID="{B8D80105-DCFA-4134-A71D-5D4BD91B932D}" presName="parTx" presStyleLbl="node1" presStyleIdx="0" presStyleCnt="3">
        <dgm:presLayoutVars>
          <dgm:chMax val="0"/>
          <dgm:chPref val="0"/>
          <dgm:bulletEnabled val="1"/>
        </dgm:presLayoutVars>
      </dgm:prSet>
      <dgm:spPr/>
    </dgm:pt>
    <dgm:pt modelId="{255E4B7F-B95D-42CF-AAAE-D6CD89B9BA99}" type="pres">
      <dgm:prSet presAssocID="{B8D80105-DCFA-4134-A71D-5D4BD91B932D}" presName="parSh" presStyleLbl="node1" presStyleIdx="0" presStyleCnt="3" custScaleY="96598"/>
      <dgm:spPr/>
    </dgm:pt>
    <dgm:pt modelId="{8D489CFE-D676-4ABE-B37D-964CC59044ED}" type="pres">
      <dgm:prSet presAssocID="{B8D80105-DCFA-4134-A71D-5D4BD91B932D}" presName="desTx" presStyleLbl="fgAcc1" presStyleIdx="0" presStyleCnt="3" custScaleX="116432" custLinFactNeighborX="20350" custLinFactNeighborY="7547">
        <dgm:presLayoutVars>
          <dgm:bulletEnabled val="1"/>
        </dgm:presLayoutVars>
      </dgm:prSet>
      <dgm:spPr/>
    </dgm:pt>
    <dgm:pt modelId="{90F7567A-8AE1-476A-A120-974D105F3442}" type="pres">
      <dgm:prSet presAssocID="{8D860A2B-D659-462B-86E0-1421DD038D1F}" presName="sibTrans" presStyleLbl="sibTrans2D1" presStyleIdx="0" presStyleCnt="2"/>
      <dgm:spPr/>
    </dgm:pt>
    <dgm:pt modelId="{E7ABA1C2-8123-42FD-A5FD-F8080D9CA729}" type="pres">
      <dgm:prSet presAssocID="{8D860A2B-D659-462B-86E0-1421DD038D1F}" presName="connTx" presStyleLbl="sibTrans2D1" presStyleIdx="0" presStyleCnt="2"/>
      <dgm:spPr/>
    </dgm:pt>
    <dgm:pt modelId="{894B7BEC-1AEF-46AD-9A96-CD6200A78C9B}" type="pres">
      <dgm:prSet presAssocID="{BE321A41-758B-4A52-AC54-4981B50CA8BB}" presName="composite" presStyleCnt="0"/>
      <dgm:spPr/>
    </dgm:pt>
    <dgm:pt modelId="{A8B1FCA6-591F-4083-A2DF-45521D2EA561}" type="pres">
      <dgm:prSet presAssocID="{BE321A41-758B-4A52-AC54-4981B50CA8BB}" presName="parTx" presStyleLbl="node1" presStyleIdx="0" presStyleCnt="3">
        <dgm:presLayoutVars>
          <dgm:chMax val="0"/>
          <dgm:chPref val="0"/>
          <dgm:bulletEnabled val="1"/>
        </dgm:presLayoutVars>
      </dgm:prSet>
      <dgm:spPr/>
    </dgm:pt>
    <dgm:pt modelId="{DB8655EF-696A-4E04-909F-7D6956E0CF4A}" type="pres">
      <dgm:prSet presAssocID="{BE321A41-758B-4A52-AC54-4981B50CA8BB}" presName="parSh" presStyleLbl="node1" presStyleIdx="1" presStyleCnt="3"/>
      <dgm:spPr/>
    </dgm:pt>
    <dgm:pt modelId="{974598DF-6153-4AEA-854E-F69FBA7CE8AB}" type="pres">
      <dgm:prSet presAssocID="{BE321A41-758B-4A52-AC54-4981B50CA8BB}" presName="desTx" presStyleLbl="fgAcc1" presStyleIdx="1" presStyleCnt="3" custLinFactNeighborX="20245" custLinFactNeighborY="3646">
        <dgm:presLayoutVars>
          <dgm:bulletEnabled val="1"/>
        </dgm:presLayoutVars>
      </dgm:prSet>
      <dgm:spPr/>
    </dgm:pt>
    <dgm:pt modelId="{CB78D055-8580-469F-999A-E8B71C85B270}" type="pres">
      <dgm:prSet presAssocID="{78A65385-4E98-4B35-AE87-7B1D12734502}" presName="sibTrans" presStyleLbl="sibTrans2D1" presStyleIdx="1" presStyleCnt="2"/>
      <dgm:spPr/>
    </dgm:pt>
    <dgm:pt modelId="{9A8FF4CD-B7F6-44C9-B7E5-F32D923E17DE}" type="pres">
      <dgm:prSet presAssocID="{78A65385-4E98-4B35-AE87-7B1D12734502}" presName="connTx" presStyleLbl="sibTrans2D1" presStyleIdx="1" presStyleCnt="2"/>
      <dgm:spPr/>
    </dgm:pt>
    <dgm:pt modelId="{5419BE5E-D681-4233-AD03-84B45CE624BD}" type="pres">
      <dgm:prSet presAssocID="{6A010DB7-752E-41AB-B4DB-5669BAEF4198}" presName="composite" presStyleCnt="0"/>
      <dgm:spPr/>
    </dgm:pt>
    <dgm:pt modelId="{D7F6A9E9-D51D-4BB1-AE57-0187BD9DC216}" type="pres">
      <dgm:prSet presAssocID="{6A010DB7-752E-41AB-B4DB-5669BAEF4198}" presName="parTx" presStyleLbl="node1" presStyleIdx="1" presStyleCnt="3">
        <dgm:presLayoutVars>
          <dgm:chMax val="0"/>
          <dgm:chPref val="0"/>
          <dgm:bulletEnabled val="1"/>
        </dgm:presLayoutVars>
      </dgm:prSet>
      <dgm:spPr/>
    </dgm:pt>
    <dgm:pt modelId="{670EBDCA-04EB-4E99-93C4-619D339DE1E0}" type="pres">
      <dgm:prSet presAssocID="{6A010DB7-752E-41AB-B4DB-5669BAEF4198}" presName="parSh" presStyleLbl="node1" presStyleIdx="2" presStyleCnt="3"/>
      <dgm:spPr/>
    </dgm:pt>
    <dgm:pt modelId="{124C1B02-E828-4109-83DE-47B17E7AA872}" type="pres">
      <dgm:prSet presAssocID="{6A010DB7-752E-41AB-B4DB-5669BAEF4198}" presName="desTx" presStyleLbl="fgAcc1" presStyleIdx="2" presStyleCnt="3">
        <dgm:presLayoutVars>
          <dgm:bulletEnabled val="1"/>
        </dgm:presLayoutVars>
      </dgm:prSet>
      <dgm:spPr/>
    </dgm:pt>
  </dgm:ptLst>
  <dgm:cxnLst>
    <dgm:cxn modelId="{7A019807-923C-4131-885A-B76F4CF02495}" type="presOf" srcId="{78A65385-4E98-4B35-AE87-7B1D12734502}" destId="{CB78D055-8580-469F-999A-E8B71C85B270}" srcOrd="0" destOrd="0" presId="urn:microsoft.com/office/officeart/2005/8/layout/process3"/>
    <dgm:cxn modelId="{0131EF0B-44FA-4DA2-9D7C-485CA8C5E0AA}" type="presOf" srcId="{C7C980EA-6A2F-4E5E-BDB5-63E32089AB39}" destId="{8D489CFE-D676-4ABE-B37D-964CC59044ED}" srcOrd="0" destOrd="1" presId="urn:microsoft.com/office/officeart/2005/8/layout/process3"/>
    <dgm:cxn modelId="{CE263D12-A869-419C-B64C-24C4C6BA4198}" type="presOf" srcId="{6A010DB7-752E-41AB-B4DB-5669BAEF4198}" destId="{D7F6A9E9-D51D-4BB1-AE57-0187BD9DC216}" srcOrd="0" destOrd="0" presId="urn:microsoft.com/office/officeart/2005/8/layout/process3"/>
    <dgm:cxn modelId="{21D84D29-280F-4508-9407-8C5C89620FE6}" type="presOf" srcId="{BE321A41-758B-4A52-AC54-4981B50CA8BB}" destId="{DB8655EF-696A-4E04-909F-7D6956E0CF4A}" srcOrd="1" destOrd="0" presId="urn:microsoft.com/office/officeart/2005/8/layout/process3"/>
    <dgm:cxn modelId="{547C2E30-8F67-4190-A2F5-F8BD4C764AB3}" type="presOf" srcId="{0B7E9A5A-5684-4DD0-907D-626D63CB7CEC}" destId="{124C1B02-E828-4109-83DE-47B17E7AA872}" srcOrd="0" destOrd="1" presId="urn:microsoft.com/office/officeart/2005/8/layout/process3"/>
    <dgm:cxn modelId="{963D493C-1CA0-4B9F-AD84-A10FA8BE156F}" type="presOf" srcId="{EA92EF43-CC79-4E6C-9D52-5925C258C6D3}" destId="{DC741C80-7242-49FE-B17E-745A9E5F5BF1}" srcOrd="0" destOrd="0" presId="urn:microsoft.com/office/officeart/2005/8/layout/process3"/>
    <dgm:cxn modelId="{DF0C253F-CFCA-456B-BBBE-5EB7A475EF73}" srcId="{BE321A41-758B-4A52-AC54-4981B50CA8BB}" destId="{EB01E11A-8CA8-4BC2-97DF-8B0499F2CC1B}" srcOrd="1" destOrd="0" parTransId="{9DE8C771-5E58-4A05-B5D9-4563D38CF454}" sibTransId="{85319A05-3EA0-4650-981D-C7F1911D4331}"/>
    <dgm:cxn modelId="{CF8EFF5F-736A-4D82-9946-A87EE5FBCB1B}" type="presOf" srcId="{6A010DB7-752E-41AB-B4DB-5669BAEF4198}" destId="{670EBDCA-04EB-4E99-93C4-619D339DE1E0}" srcOrd="1" destOrd="0" presId="urn:microsoft.com/office/officeart/2005/8/layout/process3"/>
    <dgm:cxn modelId="{B96E7542-794F-4519-B4C1-EBF5ADBB5DB0}" type="presOf" srcId="{B8D80105-DCFA-4134-A71D-5D4BD91B932D}" destId="{E1381C08-E13F-4643-90AE-61BC46D8051A}" srcOrd="0" destOrd="0" presId="urn:microsoft.com/office/officeart/2005/8/layout/process3"/>
    <dgm:cxn modelId="{88EFBB42-CC7E-4CEB-882F-52D26AB4F998}" srcId="{B8D80105-DCFA-4134-A71D-5D4BD91B932D}" destId="{72AC11FA-8260-4FED-8616-E1219BB71D96}" srcOrd="0" destOrd="0" parTransId="{9679C79E-E3B6-45EE-AAE2-5BC27D68C5C6}" sibTransId="{A9A10112-E53A-4086-BE3E-2487C087352D}"/>
    <dgm:cxn modelId="{176CCD64-5A0A-46AD-9EC9-8FAD509AC95A}" srcId="{EA92EF43-CC79-4E6C-9D52-5925C258C6D3}" destId="{BE321A41-758B-4A52-AC54-4981B50CA8BB}" srcOrd="1" destOrd="0" parTransId="{B0C95276-872C-4572-8CED-8CDD0B6A6A3E}" sibTransId="{78A65385-4E98-4B35-AE87-7B1D12734502}"/>
    <dgm:cxn modelId="{A6EB0065-FFF1-48BF-BD92-35AE29D9967A}" srcId="{B8D80105-DCFA-4134-A71D-5D4BD91B932D}" destId="{F788D1A9-DB52-4AC5-9B4B-709055E330B5}" srcOrd="2" destOrd="0" parTransId="{DBCDC794-3662-490B-8EBE-77A00500841C}" sibTransId="{51519308-A0DA-47CC-9121-4E9C4F5AEABB}"/>
    <dgm:cxn modelId="{5BEC1F46-4689-4031-BF7E-7912EFEF55A7}" type="presOf" srcId="{8D860A2B-D659-462B-86E0-1421DD038D1F}" destId="{E7ABA1C2-8123-42FD-A5FD-F8080D9CA729}" srcOrd="1" destOrd="0" presId="urn:microsoft.com/office/officeart/2005/8/layout/process3"/>
    <dgm:cxn modelId="{A4527649-C4FA-4455-810A-84009848C556}" type="presOf" srcId="{78A65385-4E98-4B35-AE87-7B1D12734502}" destId="{9A8FF4CD-B7F6-44C9-B7E5-F32D923E17DE}" srcOrd="1" destOrd="0" presId="urn:microsoft.com/office/officeart/2005/8/layout/process3"/>
    <dgm:cxn modelId="{2807E049-FCA8-49A1-A595-B8E9B9594F33}" type="presOf" srcId="{BE321A41-758B-4A52-AC54-4981B50CA8BB}" destId="{A8B1FCA6-591F-4083-A2DF-45521D2EA561}" srcOrd="0" destOrd="0" presId="urn:microsoft.com/office/officeart/2005/8/layout/process3"/>
    <dgm:cxn modelId="{D72E646D-FC6E-4159-BC1F-106FD2DFF613}" type="presOf" srcId="{55AD11E2-93BE-4DC3-B37A-D7C21F5F7486}" destId="{124C1B02-E828-4109-83DE-47B17E7AA872}" srcOrd="0" destOrd="0" presId="urn:microsoft.com/office/officeart/2005/8/layout/process3"/>
    <dgm:cxn modelId="{ED5B6670-4B0F-495E-ACA0-489B8A54C5E6}" type="presOf" srcId="{F788D1A9-DB52-4AC5-9B4B-709055E330B5}" destId="{8D489CFE-D676-4ABE-B37D-964CC59044ED}" srcOrd="0" destOrd="2" presId="urn:microsoft.com/office/officeart/2005/8/layout/process3"/>
    <dgm:cxn modelId="{55AAD68B-C727-4425-8D38-D4ABF804183C}" type="presOf" srcId="{EB01E11A-8CA8-4BC2-97DF-8B0499F2CC1B}" destId="{974598DF-6153-4AEA-854E-F69FBA7CE8AB}" srcOrd="0" destOrd="1" presId="urn:microsoft.com/office/officeart/2005/8/layout/process3"/>
    <dgm:cxn modelId="{EACF7D8C-714A-473C-A181-26FA14D4A415}" srcId="{B8D80105-DCFA-4134-A71D-5D4BD91B932D}" destId="{C7C980EA-6A2F-4E5E-BDB5-63E32089AB39}" srcOrd="1" destOrd="0" parTransId="{34DD8263-BCB8-4A9D-BF47-C6FBCDCFE5CF}" sibTransId="{31986DCA-0E3B-49F8-BE83-E0E008979FED}"/>
    <dgm:cxn modelId="{3C4C9E97-1331-426C-A48F-6303A919B32C}" srcId="{EA92EF43-CC79-4E6C-9D52-5925C258C6D3}" destId="{6A010DB7-752E-41AB-B4DB-5669BAEF4198}" srcOrd="2" destOrd="0" parTransId="{F8A90102-99DD-4740-AA71-B504A552648F}" sibTransId="{635A2244-F3BE-4DEC-B963-FB54120B208D}"/>
    <dgm:cxn modelId="{232EDDA6-1DE8-42C1-8D08-0849BA2CCD0C}" srcId="{6A010DB7-752E-41AB-B4DB-5669BAEF4198}" destId="{55AD11E2-93BE-4DC3-B37A-D7C21F5F7486}" srcOrd="0" destOrd="0" parTransId="{5D2487BF-699F-4FFA-9F0F-D9DF5703337C}" sibTransId="{B81A4C70-D700-4CD1-951E-704F652953AE}"/>
    <dgm:cxn modelId="{532550B9-AEA2-4D32-BB42-9C234CEC6AB3}" srcId="{BE321A41-758B-4A52-AC54-4981B50CA8BB}" destId="{DF502913-5D5D-4D81-B412-4C0DD8188D60}" srcOrd="0" destOrd="0" parTransId="{664F28D1-6579-4B29-9CC0-7F11828E7452}" sibTransId="{2A579237-40A3-4D95-8CF7-79DE3086B1E4}"/>
    <dgm:cxn modelId="{9DF296BF-7956-48DB-9C85-57FA547DB005}" type="presOf" srcId="{DF502913-5D5D-4D81-B412-4C0DD8188D60}" destId="{974598DF-6153-4AEA-854E-F69FBA7CE8AB}" srcOrd="0" destOrd="0" presId="urn:microsoft.com/office/officeart/2005/8/layout/process3"/>
    <dgm:cxn modelId="{A12E57D3-C120-4272-9F2B-D8BD42C4F07E}" type="presOf" srcId="{B8D80105-DCFA-4134-A71D-5D4BD91B932D}" destId="{255E4B7F-B95D-42CF-AAAE-D6CD89B9BA99}" srcOrd="1" destOrd="0" presId="urn:microsoft.com/office/officeart/2005/8/layout/process3"/>
    <dgm:cxn modelId="{CF060ED4-653B-4975-B0DB-F14DE0FA89BA}" type="presOf" srcId="{8D860A2B-D659-462B-86E0-1421DD038D1F}" destId="{90F7567A-8AE1-476A-A120-974D105F3442}" srcOrd="0" destOrd="0" presId="urn:microsoft.com/office/officeart/2005/8/layout/process3"/>
    <dgm:cxn modelId="{68A141E2-0495-433B-9F3B-D2131490D774}" srcId="{EA92EF43-CC79-4E6C-9D52-5925C258C6D3}" destId="{B8D80105-DCFA-4134-A71D-5D4BD91B932D}" srcOrd="0" destOrd="0" parTransId="{EA557B43-557A-4AC1-885D-5E977483B014}" sibTransId="{8D860A2B-D659-462B-86E0-1421DD038D1F}"/>
    <dgm:cxn modelId="{CBEBCEF6-0272-4C66-9634-D5E02C14998F}" type="presOf" srcId="{72AC11FA-8260-4FED-8616-E1219BB71D96}" destId="{8D489CFE-D676-4ABE-B37D-964CC59044ED}" srcOrd="0" destOrd="0" presId="urn:microsoft.com/office/officeart/2005/8/layout/process3"/>
    <dgm:cxn modelId="{10C903FD-4243-469A-92E2-81EF291B49CB}" srcId="{6A010DB7-752E-41AB-B4DB-5669BAEF4198}" destId="{0B7E9A5A-5684-4DD0-907D-626D63CB7CEC}" srcOrd="1" destOrd="0" parTransId="{32BA3772-B2CE-4856-95EE-DDE739320428}" sibTransId="{8A90A693-8878-40C2-990A-5273738133BC}"/>
    <dgm:cxn modelId="{7AFB13E3-6F9D-4BCD-AC9D-D0F4CD50E93D}" type="presParOf" srcId="{DC741C80-7242-49FE-B17E-745A9E5F5BF1}" destId="{3EFA84AA-7071-4C19-98A6-D544556F7893}" srcOrd="0" destOrd="0" presId="urn:microsoft.com/office/officeart/2005/8/layout/process3"/>
    <dgm:cxn modelId="{9211E8F6-F33C-4EC1-8020-FC6F29A07B33}" type="presParOf" srcId="{3EFA84AA-7071-4C19-98A6-D544556F7893}" destId="{E1381C08-E13F-4643-90AE-61BC46D8051A}" srcOrd="0" destOrd="0" presId="urn:microsoft.com/office/officeart/2005/8/layout/process3"/>
    <dgm:cxn modelId="{D691A462-A4A9-408A-AA3B-E2AE5C486E36}" type="presParOf" srcId="{3EFA84AA-7071-4C19-98A6-D544556F7893}" destId="{255E4B7F-B95D-42CF-AAAE-D6CD89B9BA99}" srcOrd="1" destOrd="0" presId="urn:microsoft.com/office/officeart/2005/8/layout/process3"/>
    <dgm:cxn modelId="{85DED09C-5FCE-4B03-94E4-C84314C11665}" type="presParOf" srcId="{3EFA84AA-7071-4C19-98A6-D544556F7893}" destId="{8D489CFE-D676-4ABE-B37D-964CC59044ED}" srcOrd="2" destOrd="0" presId="urn:microsoft.com/office/officeart/2005/8/layout/process3"/>
    <dgm:cxn modelId="{A2D9ED4B-E876-4FFB-BDB9-7867DE464F66}" type="presParOf" srcId="{DC741C80-7242-49FE-B17E-745A9E5F5BF1}" destId="{90F7567A-8AE1-476A-A120-974D105F3442}" srcOrd="1" destOrd="0" presId="urn:microsoft.com/office/officeart/2005/8/layout/process3"/>
    <dgm:cxn modelId="{562DBF1B-052C-4259-B557-0495C304F018}" type="presParOf" srcId="{90F7567A-8AE1-476A-A120-974D105F3442}" destId="{E7ABA1C2-8123-42FD-A5FD-F8080D9CA729}" srcOrd="0" destOrd="0" presId="urn:microsoft.com/office/officeart/2005/8/layout/process3"/>
    <dgm:cxn modelId="{69AD663A-C95C-4C00-A499-0D5C046DE33C}" type="presParOf" srcId="{DC741C80-7242-49FE-B17E-745A9E5F5BF1}" destId="{894B7BEC-1AEF-46AD-9A96-CD6200A78C9B}" srcOrd="2" destOrd="0" presId="urn:microsoft.com/office/officeart/2005/8/layout/process3"/>
    <dgm:cxn modelId="{480275C8-F8FE-44F6-8BD6-EEB97799788F}" type="presParOf" srcId="{894B7BEC-1AEF-46AD-9A96-CD6200A78C9B}" destId="{A8B1FCA6-591F-4083-A2DF-45521D2EA561}" srcOrd="0" destOrd="0" presId="urn:microsoft.com/office/officeart/2005/8/layout/process3"/>
    <dgm:cxn modelId="{EC576784-0A1F-4B99-9746-C11BB69CB915}" type="presParOf" srcId="{894B7BEC-1AEF-46AD-9A96-CD6200A78C9B}" destId="{DB8655EF-696A-4E04-909F-7D6956E0CF4A}" srcOrd="1" destOrd="0" presId="urn:microsoft.com/office/officeart/2005/8/layout/process3"/>
    <dgm:cxn modelId="{194BC405-87D5-4CC0-9A24-539E811179E0}" type="presParOf" srcId="{894B7BEC-1AEF-46AD-9A96-CD6200A78C9B}" destId="{974598DF-6153-4AEA-854E-F69FBA7CE8AB}" srcOrd="2" destOrd="0" presId="urn:microsoft.com/office/officeart/2005/8/layout/process3"/>
    <dgm:cxn modelId="{704FABC9-9996-4A10-880F-384CB628CE47}" type="presParOf" srcId="{DC741C80-7242-49FE-B17E-745A9E5F5BF1}" destId="{CB78D055-8580-469F-999A-E8B71C85B270}" srcOrd="3" destOrd="0" presId="urn:microsoft.com/office/officeart/2005/8/layout/process3"/>
    <dgm:cxn modelId="{B967D312-92D8-4F73-A393-77D01D7D3BCF}" type="presParOf" srcId="{CB78D055-8580-469F-999A-E8B71C85B270}" destId="{9A8FF4CD-B7F6-44C9-B7E5-F32D923E17DE}" srcOrd="0" destOrd="0" presId="urn:microsoft.com/office/officeart/2005/8/layout/process3"/>
    <dgm:cxn modelId="{1DB148DE-DEAB-4FAC-8EF8-4EC1045A7C21}" type="presParOf" srcId="{DC741C80-7242-49FE-B17E-745A9E5F5BF1}" destId="{5419BE5E-D681-4233-AD03-84B45CE624BD}" srcOrd="4" destOrd="0" presId="urn:microsoft.com/office/officeart/2005/8/layout/process3"/>
    <dgm:cxn modelId="{FF2726A6-6687-4D13-B846-9C4094F3B4E9}" type="presParOf" srcId="{5419BE5E-D681-4233-AD03-84B45CE624BD}" destId="{D7F6A9E9-D51D-4BB1-AE57-0187BD9DC216}" srcOrd="0" destOrd="0" presId="urn:microsoft.com/office/officeart/2005/8/layout/process3"/>
    <dgm:cxn modelId="{9AD8333A-2303-4980-946C-C50149D19E47}" type="presParOf" srcId="{5419BE5E-D681-4233-AD03-84B45CE624BD}" destId="{670EBDCA-04EB-4E99-93C4-619D339DE1E0}" srcOrd="1" destOrd="0" presId="urn:microsoft.com/office/officeart/2005/8/layout/process3"/>
    <dgm:cxn modelId="{88757C09-BA8A-4A77-BAE9-F20F1C910708}" type="presParOf" srcId="{5419BE5E-D681-4233-AD03-84B45CE624BD}" destId="{124C1B02-E828-4109-83DE-47B17E7AA872}" srcOrd="2" destOrd="0" presId="urn:microsoft.com/office/officeart/2005/8/layout/process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5E4B7F-B95D-42CF-AAAE-D6CD89B9BA99}">
      <dsp:nvSpPr>
        <dsp:cNvPr id="0" name=""/>
        <dsp:cNvSpPr/>
      </dsp:nvSpPr>
      <dsp:spPr>
        <a:xfrm>
          <a:off x="1986" y="56647"/>
          <a:ext cx="1354972" cy="1377101"/>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b="1" kern="1200" dirty="0">
              <a:latin typeface="Calibri" panose="020F0502020204030204" pitchFamily="34" charset="0"/>
              <a:cs typeface="Calibri" panose="020F0502020204030204" pitchFamily="34" charset="0"/>
            </a:rPr>
            <a:t>PAGE OBJECTS</a:t>
          </a:r>
        </a:p>
      </dsp:txBody>
      <dsp:txXfrm>
        <a:off x="1986" y="56647"/>
        <a:ext cx="1354972" cy="505739"/>
      </dsp:txXfrm>
    </dsp:sp>
    <dsp:sp modelId="{8D489CFE-D676-4ABE-B37D-964CC59044ED}">
      <dsp:nvSpPr>
        <dsp:cNvPr id="0" name=""/>
        <dsp:cNvSpPr/>
      </dsp:nvSpPr>
      <dsp:spPr>
        <a:xfrm>
          <a:off x="443923" y="594783"/>
          <a:ext cx="1577621" cy="1900800"/>
        </a:xfrm>
        <a:prstGeom prst="roundRect">
          <a:avLst>
            <a:gd name="adj" fmla="val 10000"/>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latin typeface="Calibri" panose="020F0502020204030204" pitchFamily="34" charset="0"/>
              <a:cs typeface="Calibri" panose="020F0502020204030204" pitchFamily="34" charset="0"/>
            </a:rPr>
            <a:t>UI Elements</a:t>
          </a:r>
        </a:p>
        <a:p>
          <a:pPr marL="114300" lvl="1" indent="-114300" algn="l" defTabSz="533400">
            <a:lnSpc>
              <a:spcPct val="90000"/>
            </a:lnSpc>
            <a:spcBef>
              <a:spcPct val="0"/>
            </a:spcBef>
            <a:spcAft>
              <a:spcPct val="15000"/>
            </a:spcAft>
            <a:buChar char="•"/>
          </a:pPr>
          <a:r>
            <a:rPr lang="en-US" sz="1200" kern="1200" dirty="0">
              <a:latin typeface="Calibri" panose="020F0502020204030204" pitchFamily="34" charset="0"/>
              <a:cs typeface="Calibri" panose="020F0502020204030204" pitchFamily="34" charset="0"/>
            </a:rPr>
            <a:t>Utilized by methods in task level</a:t>
          </a:r>
        </a:p>
        <a:p>
          <a:pPr marL="114300" lvl="1" indent="-114300" algn="l" defTabSz="533400">
            <a:lnSpc>
              <a:spcPct val="90000"/>
            </a:lnSpc>
            <a:spcBef>
              <a:spcPct val="0"/>
            </a:spcBef>
            <a:spcAft>
              <a:spcPct val="15000"/>
            </a:spcAft>
            <a:buChar char="•"/>
          </a:pPr>
          <a:endParaRPr lang="en-US" sz="1200" kern="1200" dirty="0">
            <a:latin typeface="Calibri" panose="020F0502020204030204" pitchFamily="34" charset="0"/>
            <a:cs typeface="Calibri" panose="020F0502020204030204" pitchFamily="34" charset="0"/>
          </a:endParaRPr>
        </a:p>
      </dsp:txBody>
      <dsp:txXfrm>
        <a:off x="490130" y="640990"/>
        <a:ext cx="1485207" cy="1808386"/>
      </dsp:txXfrm>
    </dsp:sp>
    <dsp:sp modelId="{90F7567A-8AE1-476A-A120-974D105F3442}">
      <dsp:nvSpPr>
        <dsp:cNvPr id="0" name=""/>
        <dsp:cNvSpPr/>
      </dsp:nvSpPr>
      <dsp:spPr>
        <a:xfrm rot="21581782">
          <a:off x="1590195" y="134705"/>
          <a:ext cx="494475" cy="337348"/>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590196" y="202443"/>
        <a:ext cx="393271" cy="202408"/>
      </dsp:txXfrm>
    </dsp:sp>
    <dsp:sp modelId="{DB8655EF-696A-4E04-909F-7D6956E0CF4A}">
      <dsp:nvSpPr>
        <dsp:cNvPr id="0" name=""/>
        <dsp:cNvSpPr/>
      </dsp:nvSpPr>
      <dsp:spPr>
        <a:xfrm>
          <a:off x="2289918" y="26397"/>
          <a:ext cx="1354972" cy="1425600"/>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b="1" kern="1200" dirty="0">
              <a:latin typeface="Calibri" panose="020F0502020204030204" pitchFamily="34" charset="0"/>
              <a:cs typeface="Calibri" panose="020F0502020204030204" pitchFamily="34" charset="0"/>
            </a:rPr>
            <a:t>TASKS</a:t>
          </a:r>
        </a:p>
      </dsp:txBody>
      <dsp:txXfrm>
        <a:off x="2289918" y="26397"/>
        <a:ext cx="1354972" cy="541988"/>
      </dsp:txXfrm>
    </dsp:sp>
    <dsp:sp modelId="{974598DF-6153-4AEA-854E-F69FBA7CE8AB}">
      <dsp:nvSpPr>
        <dsp:cNvPr id="0" name=""/>
        <dsp:cNvSpPr/>
      </dsp:nvSpPr>
      <dsp:spPr>
        <a:xfrm>
          <a:off x="2841757" y="594783"/>
          <a:ext cx="1354972" cy="1900800"/>
        </a:xfrm>
        <a:prstGeom prst="roundRect">
          <a:avLst>
            <a:gd name="adj" fmla="val 10000"/>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latin typeface="Calibri" panose="020F0502020204030204" pitchFamily="34" charset="0"/>
              <a:cs typeface="Calibri" panose="020F0502020204030204" pitchFamily="34" charset="0"/>
            </a:rPr>
            <a:t>Common Methods</a:t>
          </a:r>
        </a:p>
        <a:p>
          <a:pPr marL="114300" lvl="1" indent="-114300" algn="l" defTabSz="533400">
            <a:lnSpc>
              <a:spcPct val="90000"/>
            </a:lnSpc>
            <a:spcBef>
              <a:spcPct val="0"/>
            </a:spcBef>
            <a:spcAft>
              <a:spcPct val="15000"/>
            </a:spcAft>
            <a:buChar char="•"/>
          </a:pPr>
          <a:r>
            <a:rPr lang="en-US" sz="1200" kern="1200" dirty="0">
              <a:latin typeface="Calibri" panose="020F0502020204030204" pitchFamily="34" charset="0"/>
              <a:cs typeface="Calibri" panose="020F0502020204030204" pitchFamily="34" charset="0"/>
            </a:rPr>
            <a:t>Utilized by Test Scripts</a:t>
          </a:r>
        </a:p>
      </dsp:txBody>
      <dsp:txXfrm>
        <a:off x="2881443" y="634469"/>
        <a:ext cx="1275600" cy="1821428"/>
      </dsp:txXfrm>
    </dsp:sp>
    <dsp:sp modelId="{CB78D055-8580-469F-999A-E8B71C85B270}">
      <dsp:nvSpPr>
        <dsp:cNvPr id="0" name=""/>
        <dsp:cNvSpPr/>
      </dsp:nvSpPr>
      <dsp:spPr>
        <a:xfrm>
          <a:off x="3850300" y="128717"/>
          <a:ext cx="435466" cy="337348"/>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850300" y="196187"/>
        <a:ext cx="334262" cy="202408"/>
      </dsp:txXfrm>
    </dsp:sp>
    <dsp:sp modelId="{670EBDCA-04EB-4E99-93C4-619D339DE1E0}">
      <dsp:nvSpPr>
        <dsp:cNvPr id="0" name=""/>
        <dsp:cNvSpPr/>
      </dsp:nvSpPr>
      <dsp:spPr>
        <a:xfrm>
          <a:off x="4466526" y="26397"/>
          <a:ext cx="1354972" cy="1425600"/>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b="1" kern="1200" dirty="0">
              <a:latin typeface="Calibri" panose="020F0502020204030204" pitchFamily="34" charset="0"/>
              <a:cs typeface="Calibri" panose="020F0502020204030204" pitchFamily="34" charset="0"/>
            </a:rPr>
            <a:t>TEST CASES</a:t>
          </a:r>
        </a:p>
      </dsp:txBody>
      <dsp:txXfrm>
        <a:off x="4466526" y="26397"/>
        <a:ext cx="1354972" cy="541988"/>
      </dsp:txXfrm>
    </dsp:sp>
    <dsp:sp modelId="{124C1B02-E828-4109-83DE-47B17E7AA872}">
      <dsp:nvSpPr>
        <dsp:cNvPr id="0" name=""/>
        <dsp:cNvSpPr/>
      </dsp:nvSpPr>
      <dsp:spPr>
        <a:xfrm>
          <a:off x="4744051" y="568386"/>
          <a:ext cx="1354972" cy="1900800"/>
        </a:xfrm>
        <a:prstGeom prst="roundRect">
          <a:avLst>
            <a:gd name="adj" fmla="val 10000"/>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latin typeface="Calibri" panose="020F0502020204030204" pitchFamily="34" charset="0"/>
              <a:cs typeface="Calibri" panose="020F0502020204030204" pitchFamily="34" charset="0"/>
            </a:rPr>
            <a:t>Test scripts are created by using Tasks</a:t>
          </a:r>
        </a:p>
        <a:p>
          <a:pPr marL="114300" lvl="1" indent="-114300" algn="l" defTabSz="533400">
            <a:lnSpc>
              <a:spcPct val="90000"/>
            </a:lnSpc>
            <a:spcBef>
              <a:spcPct val="0"/>
            </a:spcBef>
            <a:spcAft>
              <a:spcPct val="15000"/>
            </a:spcAft>
            <a:buChar char="•"/>
          </a:pPr>
          <a:r>
            <a:rPr lang="en-US" sz="1200" kern="1200" dirty="0">
              <a:latin typeface="Calibri" panose="020F0502020204030204" pitchFamily="34" charset="0"/>
              <a:cs typeface="Calibri" panose="020F0502020204030204" pitchFamily="34" charset="0"/>
            </a:rPr>
            <a:t>Contains </a:t>
          </a:r>
          <a:r>
            <a:rPr lang="en-US" sz="1200" kern="1200" dirty="0" err="1">
              <a:latin typeface="Calibri" panose="020F0502020204030204" pitchFamily="34" charset="0"/>
              <a:cs typeface="Calibri" panose="020F0502020204030204" pitchFamily="34" charset="0"/>
            </a:rPr>
            <a:t>TestInitialize</a:t>
          </a:r>
          <a:r>
            <a:rPr lang="en-US" sz="1200" kern="1200" dirty="0">
              <a:latin typeface="Calibri" panose="020F0502020204030204" pitchFamily="34" charset="0"/>
              <a:cs typeface="Calibri" panose="020F0502020204030204" pitchFamily="34" charset="0"/>
            </a:rPr>
            <a:t> and </a:t>
          </a:r>
          <a:r>
            <a:rPr lang="en-US" sz="1200" kern="1200" dirty="0" err="1">
              <a:latin typeface="Calibri" panose="020F0502020204030204" pitchFamily="34" charset="0"/>
              <a:cs typeface="Calibri" panose="020F0502020204030204" pitchFamily="34" charset="0"/>
            </a:rPr>
            <a:t>TestCleanUp</a:t>
          </a:r>
          <a:r>
            <a:rPr lang="en-US" sz="1200" kern="1200" dirty="0">
              <a:latin typeface="Calibri" panose="020F0502020204030204" pitchFamily="34" charset="0"/>
              <a:cs typeface="Calibri" panose="020F0502020204030204" pitchFamily="34" charset="0"/>
            </a:rPr>
            <a:t> Methods</a:t>
          </a:r>
        </a:p>
      </dsp:txBody>
      <dsp:txXfrm>
        <a:off x="4783737" y="608072"/>
        <a:ext cx="1275600" cy="1821428"/>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259BEA-82BC-4476-91F2-380E77DBAD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29DE9C3-2AB8-44E5-BCFE-5DD42DFC56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D7858F-6309-4F09-BEA0-6CBF97E55806}" type="datetimeFigureOut">
              <a:rPr lang="en-US" smtClean="0"/>
              <a:t>10/12/2023</a:t>
            </a:fld>
            <a:endParaRPr lang="en-US" dirty="0"/>
          </a:p>
        </p:txBody>
      </p:sp>
      <p:sp>
        <p:nvSpPr>
          <p:cNvPr id="4" name="Footer Placeholder 3">
            <a:extLst>
              <a:ext uri="{FF2B5EF4-FFF2-40B4-BE49-F238E27FC236}">
                <a16:creationId xmlns:a16="http://schemas.microsoft.com/office/drawing/2014/main" id="{5E1B971B-9BC3-41DB-91DC-F03F5C808D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4A0720E-F4E2-435B-A885-9194BA3026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F8AE00-5498-4F06-8655-F21703489BCA}" type="slidenum">
              <a:rPr lang="en-US" smtClean="0"/>
              <a:t>‹#›</a:t>
            </a:fld>
            <a:endParaRPr lang="en-US" dirty="0"/>
          </a:p>
        </p:txBody>
      </p:sp>
    </p:spTree>
    <p:extLst>
      <p:ext uri="{BB962C8B-B14F-4D97-AF65-F5344CB8AC3E}">
        <p14:creationId xmlns:p14="http://schemas.microsoft.com/office/powerpoint/2010/main" val="377342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53C5D-CD12-6D4C-A980-0612968271E2}" type="datetimeFigureOut">
              <a:rPr lang="en-US" smtClean="0"/>
              <a:t>10/12/2023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F167F0-0840-1348-BFE4-C6298BBC0698}" type="slidenum">
              <a:rPr lang="en-US" smtClean="0"/>
              <a:t>‹#›</a:t>
            </a:fld>
            <a:endParaRPr lang="en-US" dirty="0"/>
          </a:p>
        </p:txBody>
      </p:sp>
    </p:spTree>
    <p:extLst>
      <p:ext uri="{BB962C8B-B14F-4D97-AF65-F5344CB8AC3E}">
        <p14:creationId xmlns:p14="http://schemas.microsoft.com/office/powerpoint/2010/main" val="148990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noProof="0" dirty="0"/>
          </a:p>
        </p:txBody>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userDrawn="1">
            <p:ph type="ctrTitle"/>
          </p:nvPr>
        </p:nvSpPr>
        <p:spPr>
          <a:xfrm>
            <a:off x="1154955" y="2099733"/>
            <a:ext cx="8825658" cy="2677648"/>
          </a:xfrm>
        </p:spPr>
        <p:txBody>
          <a:bodyPr anchor="b"/>
          <a:lstStyle>
            <a:lvl1pPr>
              <a:defRPr sz="5400"/>
            </a:lvl1pPr>
          </a:lstStyle>
          <a:p>
            <a:r>
              <a:rPr lang="en-US" noProof="0"/>
              <a:t>Click to edit Master title style</a:t>
            </a:r>
          </a:p>
        </p:txBody>
      </p:sp>
      <p:sp>
        <p:nvSpPr>
          <p:cNvPr id="3" name="Subtitle 2"/>
          <p:cNvSpPr>
            <a:spLocks noGrp="1"/>
          </p:cNvSpPr>
          <p:nvPr userDrawn="1">
            <p:ph type="subTitle" idx="1"/>
          </p:nvPr>
        </p:nvSpPr>
        <p:spPr>
          <a:xfrm>
            <a:off x="1154955" y="4777380"/>
            <a:ext cx="8825658" cy="861420"/>
          </a:xfrm>
        </p:spPr>
        <p:txBody>
          <a:bodyPr anchor="t"/>
          <a:lstStyle>
            <a:lvl1pPr marL="0" indent="0" algn="l">
              <a:buNone/>
              <a:defRPr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userDrawn="1">
            <p:ph type="dt" sz="half" idx="10"/>
          </p:nvPr>
        </p:nvSpPr>
        <p:spPr>
          <a:xfrm rot="5400000">
            <a:off x="10089390" y="1792223"/>
            <a:ext cx="990599" cy="304799"/>
          </a:xfrm>
        </p:spPr>
        <p:txBody>
          <a:bodyPr anchor="t"/>
          <a:lstStyle>
            <a:lvl1pPr algn="l">
              <a:defRPr b="0" i="0">
                <a:solidFill>
                  <a:schemeClr val="bg1"/>
                </a:solidFill>
              </a:defRPr>
            </a:lvl1pPr>
          </a:lstStyle>
          <a:p>
            <a:fld id="{75D0B1B9-C7DF-F64A-B488-12B3D5090923}" type="datetime1">
              <a:rPr lang="en-US" noProof="0" smtClean="0"/>
              <a:t>10/12/2023</a:t>
            </a:fld>
            <a:endParaRPr lang="en-US" noProof="0" dirty="0"/>
          </a:p>
        </p:txBody>
      </p:sp>
      <p:sp>
        <p:nvSpPr>
          <p:cNvPr id="5" name="Footer Placeholder 4"/>
          <p:cNvSpPr>
            <a:spLocks noGrp="1"/>
          </p:cNvSpPr>
          <p:nvPr userDrawn="1">
            <p:ph type="ftr" sz="quarter" idx="11"/>
          </p:nvPr>
        </p:nvSpPr>
        <p:spPr>
          <a:xfrm rot="5400000">
            <a:off x="8959592" y="3226820"/>
            <a:ext cx="3859795" cy="304801"/>
          </a:xfrm>
        </p:spPr>
        <p:txBody>
          <a:bodyPr/>
          <a:lstStyle>
            <a:lvl1pPr>
              <a:defRPr b="0" i="0">
                <a:solidFill>
                  <a:schemeClr val="bg1"/>
                </a:solidFill>
              </a:defRPr>
            </a:lvl1pPr>
          </a:lstStyle>
          <a:p>
            <a:endParaRPr lang="en-US" noProof="0" dirty="0"/>
          </a:p>
        </p:txBody>
      </p:sp>
      <p:sp>
        <p:nvSpPr>
          <p:cNvPr id="10" name="Rectangle 9"/>
          <p:cNvSpPr/>
          <p:nvPr userDrawn="1"/>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userDrawn="1">
            <p:ph type="sldNum" sz="quarter" idx="12"/>
          </p:nvPr>
        </p:nvSpPr>
        <p:spPr>
          <a:xfrm>
            <a:off x="10351008" y="292608"/>
            <a:ext cx="838199" cy="767687"/>
          </a:xfrm>
        </p:spPr>
        <p:txBody>
          <a:bodyPr/>
          <a:lstStyle>
            <a:lvl1pPr>
              <a:defRPr sz="2800" b="0" i="0">
                <a:latin typeface="+mj-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57273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a:t>Click to edit Master title style</a:t>
            </a:r>
          </a:p>
        </p:txBody>
      </p:sp>
      <p:sp>
        <p:nvSpPr>
          <p:cNvPr id="22" name="Picture Placeholder 21">
            <a:extLst>
              <a:ext uri="{FF2B5EF4-FFF2-40B4-BE49-F238E27FC236}">
                <a16:creationId xmlns:a16="http://schemas.microsoft.com/office/drawing/2014/main" id="{215A5A73-8E13-4E38-8362-0A09BA944115}"/>
              </a:ext>
            </a:extLst>
          </p:cNvPr>
          <p:cNvSpPr>
            <a:spLocks noGrp="1"/>
          </p:cNvSpPr>
          <p:nvPr>
            <p:ph type="pic" idx="1"/>
          </p:nvPr>
        </p:nvSpPr>
        <p:spPr>
          <a:xfrm>
            <a:off x="6058861" y="478881"/>
            <a:ext cx="5582675" cy="5908526"/>
          </a:xfrm>
          <a:custGeom>
            <a:avLst/>
            <a:gdLst>
              <a:gd name="connsiteX0" fmla="*/ 10816 w 5582675"/>
              <a:gd name="connsiteY0" fmla="*/ 0 h 5908526"/>
              <a:gd name="connsiteX1" fmla="*/ 5582675 w 5582675"/>
              <a:gd name="connsiteY1" fmla="*/ 0 h 5908526"/>
              <a:gd name="connsiteX2" fmla="*/ 5582675 w 5582675"/>
              <a:gd name="connsiteY2" fmla="*/ 5908526 h 5908526"/>
              <a:gd name="connsiteX3" fmla="*/ 0 w 5582675"/>
              <a:gd name="connsiteY3" fmla="*/ 5908526 h 5908526"/>
              <a:gd name="connsiteX4" fmla="*/ 30693 w 5582675"/>
              <a:gd name="connsiteY4" fmla="*/ 5722836 h 5908526"/>
              <a:gd name="connsiteX5" fmla="*/ 223682 w 5582675"/>
              <a:gd name="connsiteY5" fmla="*/ 2921544 h 5908526"/>
              <a:gd name="connsiteX6" fmla="*/ 30693 w 5582675"/>
              <a:gd name="connsiteY6" fmla="*/ 120253 h 590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2675" h="5908526">
                <a:moveTo>
                  <a:pt x="10816" y="0"/>
                </a:moveTo>
                <a:lnTo>
                  <a:pt x="5582675" y="0"/>
                </a:lnTo>
                <a:lnTo>
                  <a:pt x="5582675" y="5908526"/>
                </a:lnTo>
                <a:lnTo>
                  <a:pt x="0" y="5908526"/>
                </a:lnTo>
                <a:lnTo>
                  <a:pt x="30693" y="5722836"/>
                </a:lnTo>
                <a:cubicBezTo>
                  <a:pt x="153771" y="4890115"/>
                  <a:pt x="223682" y="3935837"/>
                  <a:pt x="223682" y="2921544"/>
                </a:cubicBezTo>
                <a:cubicBezTo>
                  <a:pt x="223682" y="1907252"/>
                  <a:pt x="153771" y="952973"/>
                  <a:pt x="30693" y="120253"/>
                </a:cubicBezTo>
                <a:close/>
              </a:path>
            </a:pathLst>
          </a:custGeom>
          <a:effectLst/>
        </p:spPr>
        <p:txBody>
          <a:bodyPr wrap="square" anchor="ctr">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10/12/2023</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18343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Content Placeholder 10">
            <a:extLst>
              <a:ext uri="{FF2B5EF4-FFF2-40B4-BE49-F238E27FC236}">
                <a16:creationId xmlns:a16="http://schemas.microsoft.com/office/drawing/2014/main" id="{B50BDD93-02DA-4B21-9556-FA8B9894F903}"/>
              </a:ext>
            </a:extLst>
          </p:cNvPr>
          <p:cNvSpPr>
            <a:spLocks noGrp="1"/>
          </p:cNvSpPr>
          <p:nvPr>
            <p:ph sz="quarter" idx="13"/>
          </p:nvPr>
        </p:nvSpPr>
        <p:spPr>
          <a:xfrm>
            <a:off x="6058861" y="478880"/>
            <a:ext cx="5582675" cy="5900239"/>
          </a:xfrm>
          <a:custGeom>
            <a:avLst/>
            <a:gdLst>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0 w 5582675"/>
              <a:gd name="connsiteY4" fmla="*/ 0 h 5900239"/>
              <a:gd name="connsiteX0" fmla="*/ 3501 w 5586176"/>
              <a:gd name="connsiteY0" fmla="*/ 0 h 5900239"/>
              <a:gd name="connsiteX1" fmla="*/ 5586176 w 5586176"/>
              <a:gd name="connsiteY1" fmla="*/ 0 h 5900239"/>
              <a:gd name="connsiteX2" fmla="*/ 5586176 w 5586176"/>
              <a:gd name="connsiteY2" fmla="*/ 5900239 h 5900239"/>
              <a:gd name="connsiteX3" fmla="*/ 3501 w 5586176"/>
              <a:gd name="connsiteY3" fmla="*/ 5900239 h 5900239"/>
              <a:gd name="connsiteX4" fmla="*/ 0 w 5586176"/>
              <a:gd name="connsiteY4" fmla="*/ 3615600 h 5900239"/>
              <a:gd name="connsiteX5" fmla="*/ 3501 w 5586176"/>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0 w 5582675"/>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47299 w 5582675"/>
              <a:gd name="connsiteY5" fmla="*/ 24756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1173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5237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82675" h="5900239">
                <a:moveTo>
                  <a:pt x="0" y="0"/>
                </a:moveTo>
                <a:lnTo>
                  <a:pt x="5582675" y="0"/>
                </a:lnTo>
                <a:lnTo>
                  <a:pt x="5582675" y="5900239"/>
                </a:lnTo>
                <a:lnTo>
                  <a:pt x="0" y="5900239"/>
                </a:lnTo>
                <a:cubicBezTo>
                  <a:pt x="14285" y="5817931"/>
                  <a:pt x="34284" y="5741338"/>
                  <a:pt x="42854" y="5653315"/>
                </a:cubicBezTo>
                <a:cubicBezTo>
                  <a:pt x="145724" y="4908883"/>
                  <a:pt x="181919" y="4332092"/>
                  <a:pt x="220019" y="3442880"/>
                </a:cubicBezTo>
                <a:cubicBezTo>
                  <a:pt x="221712" y="2333747"/>
                  <a:pt x="182766" y="1285573"/>
                  <a:pt x="47299" y="247560"/>
                </a:cubicBezTo>
                <a:lnTo>
                  <a:pt x="0" y="0"/>
                </a:lnTo>
                <a:close/>
              </a:path>
            </a:pathLst>
          </a:custGeo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a:t>Click to edit Master title style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10/12/2023</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397730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1B17C1C-DA5E-F743-826B-CB70C940D4E6}" type="datetime1">
              <a:rPr lang="en-US" noProof="0" smtClean="0"/>
              <a:t>10/12/2023</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77171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E6F10E4C-E478-1D40-94DF-17D7429B053A}" type="datetime1">
              <a:rPr lang="en-US" noProof="0" smtClean="0"/>
              <a:t>10/12/2023</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95993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AC1A9061-1D22-724D-9508-7BAEAF287353}" type="datetime1">
              <a:rPr lang="en-US" noProof="0" smtClean="0"/>
              <a:t>10/12/2023</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826480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AC1A9061-1D22-724D-9508-7BAEAF287353}" type="datetime1">
              <a:rPr lang="en-US" noProof="0" smtClean="0"/>
              <a:t>10/12/2023</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7" name="Text Placeholder 6">
            <a:extLst>
              <a:ext uri="{FF2B5EF4-FFF2-40B4-BE49-F238E27FC236}">
                <a16:creationId xmlns:a16="http://schemas.microsoft.com/office/drawing/2014/main" id="{575C1B7F-CD73-441E-89FC-46AA9E8B519B}"/>
              </a:ext>
            </a:extLst>
          </p:cNvPr>
          <p:cNvSpPr>
            <a:spLocks noGrp="1"/>
          </p:cNvSpPr>
          <p:nvPr>
            <p:ph type="body" sz="quarter" idx="13"/>
          </p:nvPr>
        </p:nvSpPr>
        <p:spPr>
          <a:xfrm>
            <a:off x="1764150" y="2406650"/>
            <a:ext cx="8663700" cy="3477682"/>
          </a:xfrm>
        </p:spPr>
        <p:txBody>
          <a:bodyPr anchor="ctr">
            <a:normAutofit/>
          </a:bodyPr>
          <a:lstStyle>
            <a:lvl1pPr marL="0" indent="0" algn="ctr">
              <a:buNone/>
              <a:defRPr sz="6000"/>
            </a:lvl1pPr>
            <a:lvl2pPr marL="457200" indent="0">
              <a:buNone/>
              <a:defRPr/>
            </a:lvl2pPr>
          </a:lstStyle>
          <a:p>
            <a:pPr lvl="0"/>
            <a:r>
              <a:rPr lang="en-US" noProof="0"/>
              <a:t>Edit Master text styles</a:t>
            </a:r>
          </a:p>
        </p:txBody>
      </p:sp>
    </p:spTree>
    <p:extLst>
      <p:ext uri="{BB962C8B-B14F-4D97-AF65-F5344CB8AC3E}">
        <p14:creationId xmlns:p14="http://schemas.microsoft.com/office/powerpoint/2010/main" val="3752974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205E0F-8980-D24A-B2F9-0C7A13C6A6DE}" type="datetime1">
              <a:rPr lang="en-US" noProof="0" smtClean="0"/>
              <a:t>10/12/2023</a:t>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171922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idx="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06D41EE2-1449-2741-9D08-61623EFC2A0E}" type="datetime1">
              <a:rPr lang="en-US" noProof="0" smtClean="0"/>
              <a:t>10/12/2023</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73622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noProof="0"/>
              <a:t>Click to edit Master title style</a:t>
            </a:r>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fld id="{9DAF7560-49B8-714F-A7F1-D946D3E64C23}" type="datetime1">
              <a:rPr lang="en-US" noProof="0" smtClean="0"/>
              <a:t>10/12/2023</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081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 left">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7DD9237C-03C9-D843-906B-96D98C6B2D61}" type="datetime1">
              <a:rPr lang="en-US" noProof="0" smtClean="0"/>
              <a:t>10/12/2023</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579578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ullets as Icons 5X Vertical">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B480622-FB8F-493B-9965-971B07D752E2}"/>
              </a:ext>
            </a:extLst>
          </p:cNvPr>
          <p:cNvSpPr>
            <a:spLocks noGrp="1"/>
          </p:cNvSpPr>
          <p:nvPr>
            <p:ph type="body" sz="quarter" idx="13" hasCustomPrompt="1"/>
          </p:nvPr>
        </p:nvSpPr>
        <p:spPr>
          <a:xfrm>
            <a:off x="6792913" y="1748812"/>
            <a:ext cx="3852000" cy="720000"/>
          </a:xfrm>
          <a:prstGeom prst="roundRect">
            <a:avLst/>
          </a:prstGeom>
          <a:solidFill>
            <a:schemeClr val="bg1">
              <a:lumMod val="95000"/>
            </a:schemeClr>
          </a:solidFill>
          <a:ln w="31750">
            <a:solidFill>
              <a:schemeClr val="accent1"/>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6" name="Text Placeholder 9">
            <a:extLst>
              <a:ext uri="{FF2B5EF4-FFF2-40B4-BE49-F238E27FC236}">
                <a16:creationId xmlns:a16="http://schemas.microsoft.com/office/drawing/2014/main" id="{2C5BC223-8B87-4685-A901-71B07847E41C}"/>
              </a:ext>
            </a:extLst>
          </p:cNvPr>
          <p:cNvSpPr>
            <a:spLocks noGrp="1"/>
          </p:cNvSpPr>
          <p:nvPr>
            <p:ph type="body" sz="quarter" idx="14" hasCustomPrompt="1"/>
          </p:nvPr>
        </p:nvSpPr>
        <p:spPr>
          <a:xfrm>
            <a:off x="6792913" y="2561156"/>
            <a:ext cx="3852000" cy="720000"/>
          </a:xfrm>
          <a:prstGeom prst="roundRect">
            <a:avLst/>
          </a:prstGeom>
          <a:solidFill>
            <a:schemeClr val="bg1">
              <a:lumMod val="95000"/>
            </a:schemeClr>
          </a:solidFill>
          <a:ln w="31750">
            <a:solidFill>
              <a:schemeClr val="accent2"/>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7" name="Text Placeholder 9">
            <a:extLst>
              <a:ext uri="{FF2B5EF4-FFF2-40B4-BE49-F238E27FC236}">
                <a16:creationId xmlns:a16="http://schemas.microsoft.com/office/drawing/2014/main" id="{1AE3DDF2-FC22-4381-9763-408FEF9648BD}"/>
              </a:ext>
            </a:extLst>
          </p:cNvPr>
          <p:cNvSpPr>
            <a:spLocks noGrp="1"/>
          </p:cNvSpPr>
          <p:nvPr>
            <p:ph type="body" sz="quarter" idx="15" hasCustomPrompt="1"/>
          </p:nvPr>
        </p:nvSpPr>
        <p:spPr>
          <a:xfrm>
            <a:off x="6792913" y="3373501"/>
            <a:ext cx="3852000" cy="720000"/>
          </a:xfrm>
          <a:prstGeom prst="roundRect">
            <a:avLst/>
          </a:prstGeom>
          <a:solidFill>
            <a:schemeClr val="bg1">
              <a:lumMod val="95000"/>
            </a:schemeClr>
          </a:solidFill>
          <a:ln w="31750">
            <a:solidFill>
              <a:schemeClr val="accent3"/>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8" name="Text Placeholder 9">
            <a:extLst>
              <a:ext uri="{FF2B5EF4-FFF2-40B4-BE49-F238E27FC236}">
                <a16:creationId xmlns:a16="http://schemas.microsoft.com/office/drawing/2014/main" id="{6170A2BF-28BF-4B27-B92D-B1423601B767}"/>
              </a:ext>
            </a:extLst>
          </p:cNvPr>
          <p:cNvSpPr>
            <a:spLocks noGrp="1"/>
          </p:cNvSpPr>
          <p:nvPr>
            <p:ph type="body" sz="quarter" idx="16" hasCustomPrompt="1"/>
          </p:nvPr>
        </p:nvSpPr>
        <p:spPr>
          <a:xfrm>
            <a:off x="6792913" y="4185846"/>
            <a:ext cx="3852000" cy="720000"/>
          </a:xfrm>
          <a:prstGeom prst="roundRect">
            <a:avLst/>
          </a:prstGeom>
          <a:solidFill>
            <a:schemeClr val="bg1">
              <a:lumMod val="95000"/>
            </a:schemeClr>
          </a:solidFill>
          <a:ln w="31750">
            <a:solidFill>
              <a:schemeClr val="accent4"/>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9" name="Text Placeholder 9">
            <a:extLst>
              <a:ext uri="{FF2B5EF4-FFF2-40B4-BE49-F238E27FC236}">
                <a16:creationId xmlns:a16="http://schemas.microsoft.com/office/drawing/2014/main" id="{2DB1D08C-9D26-4EC5-B935-D6A265A2A672}"/>
              </a:ext>
            </a:extLst>
          </p:cNvPr>
          <p:cNvSpPr>
            <a:spLocks noGrp="1"/>
          </p:cNvSpPr>
          <p:nvPr>
            <p:ph type="body" sz="quarter" idx="17" hasCustomPrompt="1"/>
          </p:nvPr>
        </p:nvSpPr>
        <p:spPr>
          <a:xfrm>
            <a:off x="6792913" y="4998190"/>
            <a:ext cx="3852000" cy="720000"/>
          </a:xfrm>
          <a:prstGeom prst="roundRect">
            <a:avLst/>
          </a:prstGeom>
          <a:solidFill>
            <a:schemeClr val="bg1">
              <a:lumMod val="95000"/>
            </a:schemeClr>
          </a:solidFill>
          <a:ln w="31750">
            <a:solidFill>
              <a:schemeClr val="accent6"/>
            </a:solidFill>
          </a:ln>
        </p:spPr>
        <p:txBody>
          <a:bodyPr anchor="ctr">
            <a:normAutofit/>
          </a:bodyPr>
          <a:lstStyle>
            <a:lvl1pPr marL="0" indent="0">
              <a:buNone/>
              <a:defRPr sz="2100">
                <a:solidFill>
                  <a:schemeClr val="tx1"/>
                </a:solidFill>
              </a:defRPr>
            </a:lvl1pPr>
          </a:lstStyle>
          <a:p>
            <a:pPr lvl="0"/>
            <a:r>
              <a:rPr lang="en-US" noProof="0"/>
              <a:t>Text Item</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397BD2BD-1F35-9841-A6BF-76BE540EE01F}" type="datetime1">
              <a:rPr lang="en-US" noProof="0" smtClean="0"/>
              <a:t>10/12/2023</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Picture Placeholder 13">
            <a:extLst>
              <a:ext uri="{FF2B5EF4-FFF2-40B4-BE49-F238E27FC236}">
                <a16:creationId xmlns:a16="http://schemas.microsoft.com/office/drawing/2014/main" id="{9DDAF6ED-5E16-4D29-98B7-FB80DB3AAFEC}"/>
              </a:ext>
            </a:extLst>
          </p:cNvPr>
          <p:cNvSpPr>
            <a:spLocks noGrp="1"/>
          </p:cNvSpPr>
          <p:nvPr>
            <p:ph type="pic" sz="quarter" idx="18" hasCustomPrompt="1"/>
          </p:nvPr>
        </p:nvSpPr>
        <p:spPr>
          <a:xfrm>
            <a:off x="5870575" y="1840504"/>
            <a:ext cx="536616" cy="536616"/>
          </a:xfrm>
        </p:spPr>
        <p:txBody>
          <a:bodyPr lIns="0" tIns="0" rIns="0" bIns="0" anchor="ctr">
            <a:normAutofit/>
          </a:bodyPr>
          <a:lstStyle>
            <a:lvl1pPr marL="0" indent="0" algn="ctr">
              <a:buNone/>
              <a:defRPr sz="1100" i="1"/>
            </a:lvl1pPr>
          </a:lstStyle>
          <a:p>
            <a:r>
              <a:rPr lang="en-US" noProof="0" dirty="0"/>
              <a:t>Icon</a:t>
            </a:r>
          </a:p>
        </p:txBody>
      </p:sp>
      <p:sp>
        <p:nvSpPr>
          <p:cNvPr id="21" name="Picture Placeholder 13">
            <a:extLst>
              <a:ext uri="{FF2B5EF4-FFF2-40B4-BE49-F238E27FC236}">
                <a16:creationId xmlns:a16="http://schemas.microsoft.com/office/drawing/2014/main" id="{8C305CB7-F303-430E-951A-7FC6F97062AA}"/>
              </a:ext>
            </a:extLst>
          </p:cNvPr>
          <p:cNvSpPr>
            <a:spLocks noGrp="1"/>
          </p:cNvSpPr>
          <p:nvPr>
            <p:ph type="pic" sz="quarter" idx="19" hasCustomPrompt="1"/>
          </p:nvPr>
        </p:nvSpPr>
        <p:spPr>
          <a:xfrm>
            <a:off x="5870575" y="2652849"/>
            <a:ext cx="536616" cy="536616"/>
          </a:xfrm>
        </p:spPr>
        <p:txBody>
          <a:bodyPr lIns="0" tIns="0" rIns="0" bIns="0" anchor="ctr">
            <a:normAutofit/>
          </a:bodyPr>
          <a:lstStyle>
            <a:lvl1pPr marL="0" indent="0" algn="ctr">
              <a:buNone/>
              <a:defRPr sz="1100" i="1"/>
            </a:lvl1pPr>
          </a:lstStyle>
          <a:p>
            <a:r>
              <a:rPr lang="en-US" noProof="0" dirty="0"/>
              <a:t>Icon</a:t>
            </a:r>
          </a:p>
        </p:txBody>
      </p:sp>
      <p:sp>
        <p:nvSpPr>
          <p:cNvPr id="22" name="Picture Placeholder 13">
            <a:extLst>
              <a:ext uri="{FF2B5EF4-FFF2-40B4-BE49-F238E27FC236}">
                <a16:creationId xmlns:a16="http://schemas.microsoft.com/office/drawing/2014/main" id="{84D427E5-ED69-4A46-A9B7-F4DC4466F320}"/>
              </a:ext>
            </a:extLst>
          </p:cNvPr>
          <p:cNvSpPr>
            <a:spLocks noGrp="1"/>
          </p:cNvSpPr>
          <p:nvPr>
            <p:ph type="pic" sz="quarter" idx="20" hasCustomPrompt="1"/>
          </p:nvPr>
        </p:nvSpPr>
        <p:spPr>
          <a:xfrm>
            <a:off x="5870575" y="3465194"/>
            <a:ext cx="536616" cy="536616"/>
          </a:xfrm>
        </p:spPr>
        <p:txBody>
          <a:bodyPr lIns="0" tIns="0" rIns="0" bIns="0" anchor="ctr">
            <a:normAutofit/>
          </a:bodyPr>
          <a:lstStyle>
            <a:lvl1pPr marL="0" indent="0" algn="ctr">
              <a:buNone/>
              <a:defRPr sz="1100" i="1"/>
            </a:lvl1pPr>
          </a:lstStyle>
          <a:p>
            <a:r>
              <a:rPr lang="en-US" noProof="0" dirty="0"/>
              <a:t>Icon</a:t>
            </a:r>
          </a:p>
        </p:txBody>
      </p:sp>
      <p:sp>
        <p:nvSpPr>
          <p:cNvPr id="24" name="Picture Placeholder 13">
            <a:extLst>
              <a:ext uri="{FF2B5EF4-FFF2-40B4-BE49-F238E27FC236}">
                <a16:creationId xmlns:a16="http://schemas.microsoft.com/office/drawing/2014/main" id="{3DDA902F-61D6-4F1C-86C6-D1F5584AE8B3}"/>
              </a:ext>
            </a:extLst>
          </p:cNvPr>
          <p:cNvSpPr>
            <a:spLocks noGrp="1"/>
          </p:cNvSpPr>
          <p:nvPr>
            <p:ph type="pic" sz="quarter" idx="21" hasCustomPrompt="1"/>
          </p:nvPr>
        </p:nvSpPr>
        <p:spPr>
          <a:xfrm>
            <a:off x="5870575" y="4277539"/>
            <a:ext cx="536616" cy="536616"/>
          </a:xfrm>
        </p:spPr>
        <p:txBody>
          <a:bodyPr lIns="0" tIns="0" rIns="0" bIns="0" anchor="ctr">
            <a:normAutofit/>
          </a:bodyPr>
          <a:lstStyle>
            <a:lvl1pPr marL="0" indent="0" algn="ctr">
              <a:buNone/>
              <a:defRPr sz="1100" i="1"/>
            </a:lvl1pPr>
          </a:lstStyle>
          <a:p>
            <a:r>
              <a:rPr lang="en-US" noProof="0" dirty="0"/>
              <a:t>Icon</a:t>
            </a:r>
          </a:p>
        </p:txBody>
      </p:sp>
      <p:sp>
        <p:nvSpPr>
          <p:cNvPr id="26" name="Picture Placeholder 13">
            <a:extLst>
              <a:ext uri="{FF2B5EF4-FFF2-40B4-BE49-F238E27FC236}">
                <a16:creationId xmlns:a16="http://schemas.microsoft.com/office/drawing/2014/main" id="{D8B6871A-9C69-4437-A5AD-A0400BAF2C6D}"/>
              </a:ext>
            </a:extLst>
          </p:cNvPr>
          <p:cNvSpPr>
            <a:spLocks noGrp="1"/>
          </p:cNvSpPr>
          <p:nvPr>
            <p:ph type="pic" sz="quarter" idx="23" hasCustomPrompt="1"/>
          </p:nvPr>
        </p:nvSpPr>
        <p:spPr>
          <a:xfrm>
            <a:off x="5870575" y="5089882"/>
            <a:ext cx="536616" cy="536616"/>
          </a:xfrm>
        </p:spPr>
        <p:txBody>
          <a:bodyPr lIns="0" tIns="0" rIns="0" bIns="0" anchor="ctr">
            <a:normAutofit/>
          </a:bodyPr>
          <a:lstStyle>
            <a:lvl1pPr marL="0" indent="0" algn="ctr">
              <a:buNone/>
              <a:defRPr sz="1100" i="1"/>
            </a:lvl1pPr>
          </a:lstStyle>
          <a:p>
            <a:r>
              <a:rPr lang="en-US" noProof="0" dirty="0"/>
              <a:t>Icon</a:t>
            </a:r>
          </a:p>
        </p:txBody>
      </p:sp>
    </p:spTree>
    <p:extLst>
      <p:ext uri="{BB962C8B-B14F-4D97-AF65-F5344CB8AC3E}">
        <p14:creationId xmlns:p14="http://schemas.microsoft.com/office/powerpoint/2010/main" val="329625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Light">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B8ACAEC3-8D8C-3848-8630-7A0DFF3F6116}"/>
              </a:ext>
            </a:extLst>
          </p:cNvPr>
          <p:cNvSpPr>
            <a:spLocks noChangeAspect="1"/>
          </p:cNvSpPr>
          <p:nvPr userDrawn="1"/>
        </p:nvSpPr>
        <p:spPr>
          <a:xfrm>
            <a:off x="8699143" y="3702940"/>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Picture Placeholder 9">
            <a:extLst>
              <a:ext uri="{FF2B5EF4-FFF2-40B4-BE49-F238E27FC236}">
                <a16:creationId xmlns:a16="http://schemas.microsoft.com/office/drawing/2014/main" id="{CC12BEA0-F502-0646-A370-7ECF194608D0}"/>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D58C6160-632A-B540-A7E5-81F40CEC1FE7}"/>
              </a:ext>
            </a:extLst>
          </p:cNvPr>
          <p:cNvSpPr>
            <a:spLocks noChangeAspect="1"/>
          </p:cNvSpPr>
          <p:nvPr userDrawn="1"/>
        </p:nvSpPr>
        <p:spPr>
          <a:xfrm>
            <a:off x="6287247" y="370677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B2FEBB6-C1E0-0D47-8CCC-05EE2F756590}"/>
              </a:ext>
            </a:extLst>
          </p:cNvPr>
          <p:cNvSpPr>
            <a:spLocks noGrp="1"/>
          </p:cNvSpPr>
          <p:nvPr>
            <p:ph type="pic" sz="quarter" idx="23" hasCustomPrompt="1"/>
          </p:nvPr>
        </p:nvSpPr>
        <p:spPr>
          <a:xfrm>
            <a:off x="6452271"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7215E544-9553-AC42-B5C3-F7AE9AD6D815}"/>
              </a:ext>
            </a:extLst>
          </p:cNvPr>
          <p:cNvSpPr>
            <a:spLocks noChangeAspect="1"/>
          </p:cNvSpPr>
          <p:nvPr userDrawn="1"/>
        </p:nvSpPr>
        <p:spPr>
          <a:xfrm>
            <a:off x="8699143"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Oval 2">
            <a:extLst>
              <a:ext uri="{FF2B5EF4-FFF2-40B4-BE49-F238E27FC236}">
                <a16:creationId xmlns:a16="http://schemas.microsoft.com/office/drawing/2014/main" id="{F76E934A-C634-DF4D-992A-6E01917693AD}"/>
              </a:ext>
            </a:extLst>
          </p:cNvPr>
          <p:cNvSpPr>
            <a:spLocks noChangeAspect="1"/>
          </p:cNvSpPr>
          <p:nvPr userDrawn="1"/>
        </p:nvSpPr>
        <p:spPr>
          <a:xfrm>
            <a:off x="6289119"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6E94F40A-5592-5744-BFD7-61B04D70BFE7}" type="datetime1">
              <a:rPr lang="en-US" noProof="0" smtClean="0"/>
              <a:t>10/12/2023</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
        <p:nvSpPr>
          <p:cNvPr id="20" name="Picture Placeholder 9">
            <a:extLst>
              <a:ext uri="{FF2B5EF4-FFF2-40B4-BE49-F238E27FC236}">
                <a16:creationId xmlns:a16="http://schemas.microsoft.com/office/drawing/2014/main" id="{8E97E18E-0E31-B542-9578-D6E4DCD84680}"/>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4" name="Picture Placeholder 9">
            <a:extLst>
              <a:ext uri="{FF2B5EF4-FFF2-40B4-BE49-F238E27FC236}">
                <a16:creationId xmlns:a16="http://schemas.microsoft.com/office/drawing/2014/main" id="{7602DDF7-46BD-6045-BDB0-45F47B0B6A9C}"/>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1820464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86F73ED6-3B3B-5A45-912C-FCFD7D53593C}"/>
              </a:ext>
            </a:extLst>
          </p:cNvPr>
          <p:cNvSpPr>
            <a:spLocks noChangeAspect="1"/>
          </p:cNvSpPr>
          <p:nvPr userDrawn="1"/>
        </p:nvSpPr>
        <p:spPr>
          <a:xfrm>
            <a:off x="8699143" y="3702940"/>
            <a:ext cx="1261872" cy="12618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B5971407-B12A-EE45-895D-769807DFC767}"/>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36215321-76D7-AD41-B779-DE347C617DB3}"/>
              </a:ext>
            </a:extLst>
          </p:cNvPr>
          <p:cNvSpPr>
            <a:spLocks noChangeAspect="1"/>
          </p:cNvSpPr>
          <p:nvPr userDrawn="1"/>
        </p:nvSpPr>
        <p:spPr>
          <a:xfrm>
            <a:off x="6288183" y="3706777"/>
            <a:ext cx="1261872" cy="12618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61684B2-1403-BD44-80B1-6A5C0D0A3C67}"/>
              </a:ext>
            </a:extLst>
          </p:cNvPr>
          <p:cNvSpPr>
            <a:spLocks noGrp="1"/>
          </p:cNvSpPr>
          <p:nvPr>
            <p:ph type="pic" sz="quarter" idx="23" hasCustomPrompt="1"/>
          </p:nvPr>
        </p:nvSpPr>
        <p:spPr>
          <a:xfrm>
            <a:off x="6454143"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799317"/>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799317"/>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A177F711-7020-994E-A797-D04033A0CF12}" type="datetime1">
              <a:rPr lang="en-US" noProof="0" smtClean="0"/>
              <a:t>10/12/2023</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325413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 Icon Bullets Vertical">
    <p:spTree>
      <p:nvGrpSpPr>
        <p:cNvPr id="1" name=""/>
        <p:cNvGrpSpPr/>
        <p:nvPr/>
      </p:nvGrpSpPr>
      <p:grpSpPr>
        <a:xfrm>
          <a:off x="0" y="0"/>
          <a:ext cx="0" cy="0"/>
          <a:chOff x="0" y="0"/>
          <a:chExt cx="0" cy="0"/>
        </a:xfrm>
      </p:grpSpPr>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2234226"/>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2234226"/>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2401122"/>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240018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A177F711-7020-994E-A797-D04033A0CF12}" type="datetime1">
              <a:rPr lang="en-US" noProof="0" smtClean="0"/>
              <a:t>10/12/2023</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3785996"/>
            <a:ext cx="2325688" cy="1503455"/>
          </a:xfrm>
        </p:spPr>
        <p:txBody>
          <a:bodyPr>
            <a:no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3785996"/>
            <a:ext cx="2325688" cy="1503455"/>
          </a:xfrm>
        </p:spPr>
        <p:txBody>
          <a:bodyPr>
            <a:no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2465061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 Icon Bullets Horizontal">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625DE42-6A2A-D745-B1F8-2AF2793533BE}"/>
              </a:ext>
            </a:extLst>
          </p:cNvPr>
          <p:cNvSpPr>
            <a:spLocks noChangeAspect="1"/>
          </p:cNvSpPr>
          <p:nvPr userDrawn="1"/>
        </p:nvSpPr>
        <p:spPr>
          <a:xfrm>
            <a:off x="8404601" y="3981394"/>
            <a:ext cx="1042415" cy="10424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9">
            <a:extLst>
              <a:ext uri="{FF2B5EF4-FFF2-40B4-BE49-F238E27FC236}">
                <a16:creationId xmlns:a16="http://schemas.microsoft.com/office/drawing/2014/main" id="{A87D37E3-62A9-1F44-8520-EBED16BF1C0F}"/>
              </a:ext>
            </a:extLst>
          </p:cNvPr>
          <p:cNvSpPr>
            <a:spLocks noGrp="1"/>
          </p:cNvSpPr>
          <p:nvPr>
            <p:ph type="pic" sz="quarter" idx="24" hasCustomPrompt="1"/>
          </p:nvPr>
        </p:nvSpPr>
        <p:spPr>
          <a:xfrm>
            <a:off x="8535100"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75F8797D-AFBD-534A-AC82-DE2B7BAECE83}"/>
              </a:ext>
            </a:extLst>
          </p:cNvPr>
          <p:cNvSpPr>
            <a:spLocks noChangeAspect="1"/>
          </p:cNvSpPr>
          <p:nvPr userDrawn="1"/>
        </p:nvSpPr>
        <p:spPr>
          <a:xfrm>
            <a:off x="8404601" y="1932281"/>
            <a:ext cx="1042415" cy="10424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FE809D2-16A3-B143-BC10-FEC397E62C62}"/>
              </a:ext>
            </a:extLst>
          </p:cNvPr>
          <p:cNvSpPr>
            <a:spLocks noGrp="1"/>
          </p:cNvSpPr>
          <p:nvPr>
            <p:ph type="pic" sz="quarter" idx="23" hasCustomPrompt="1"/>
          </p:nvPr>
        </p:nvSpPr>
        <p:spPr>
          <a:xfrm>
            <a:off x="8535100"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8C369370-372E-0846-B090-5E6EF97A3B62}" type="datetime1">
              <a:rPr lang="en-US" noProof="0" smtClean="0"/>
              <a:t>10/12/2023</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6189670" y="1840992"/>
            <a:ext cx="2095046" cy="1225056"/>
          </a:xfrm>
        </p:spPr>
        <p:txBody>
          <a:bodyPr anchor="ctr">
            <a:noAutofit/>
          </a:bodyPr>
          <a:lstStyle>
            <a:lvl1pPr marL="0" indent="0" algn="l">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9519533" y="1840992"/>
            <a:ext cx="2095046" cy="1225056"/>
          </a:xfrm>
        </p:spPr>
        <p:txBody>
          <a:bodyPr anchor="ctr">
            <a:noAutofit/>
          </a:bodyPr>
          <a:lstStyle>
            <a:lvl1pPr marL="0" indent="0" algn="l">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6189670"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9519533"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0" name="Oval 19">
            <a:extLst>
              <a:ext uri="{FF2B5EF4-FFF2-40B4-BE49-F238E27FC236}">
                <a16:creationId xmlns:a16="http://schemas.microsoft.com/office/drawing/2014/main" id="{73963115-25B3-494B-9A13-AC92EFE94C09}"/>
              </a:ext>
            </a:extLst>
          </p:cNvPr>
          <p:cNvSpPr>
            <a:spLocks noChangeAspect="1"/>
          </p:cNvSpPr>
          <p:nvPr userDrawn="1"/>
        </p:nvSpPr>
        <p:spPr>
          <a:xfrm>
            <a:off x="5070995" y="1932281"/>
            <a:ext cx="1042415" cy="1042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3C759269-D6E6-2B41-8BEE-8B5AFB809B6A}"/>
              </a:ext>
            </a:extLst>
          </p:cNvPr>
          <p:cNvSpPr>
            <a:spLocks noGrp="1"/>
          </p:cNvSpPr>
          <p:nvPr>
            <p:ph type="pic" sz="quarter" idx="21" hasCustomPrompt="1"/>
          </p:nvPr>
        </p:nvSpPr>
        <p:spPr>
          <a:xfrm>
            <a:off x="5201494"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43E569D5-DC38-7C46-95CD-ACFBFBF591A2}"/>
              </a:ext>
            </a:extLst>
          </p:cNvPr>
          <p:cNvSpPr>
            <a:spLocks noChangeAspect="1"/>
          </p:cNvSpPr>
          <p:nvPr userDrawn="1"/>
        </p:nvSpPr>
        <p:spPr>
          <a:xfrm>
            <a:off x="5070995" y="3981394"/>
            <a:ext cx="1042415" cy="10424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8396DFD-D667-2648-9BE4-6237690F7999}"/>
              </a:ext>
            </a:extLst>
          </p:cNvPr>
          <p:cNvSpPr>
            <a:spLocks noGrp="1"/>
          </p:cNvSpPr>
          <p:nvPr>
            <p:ph type="pic" sz="quarter" idx="22" hasCustomPrompt="1"/>
          </p:nvPr>
        </p:nvSpPr>
        <p:spPr>
          <a:xfrm>
            <a:off x="5201494"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292990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8">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noProof="0"/>
              <a:t>Click to edit Master title style</a:t>
            </a:r>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tx1">
                    <a:lumMod val="75000"/>
                    <a:lumOff val="25000"/>
                  </a:schemeClr>
                </a:solidFill>
              </a:defRPr>
            </a:lvl1pPr>
          </a:lstStyle>
          <a:p>
            <a:fld id="{36ACA6CA-E140-824D-8E8B-5CC5036BDBAE}" type="datetime1">
              <a:rPr lang="en-US" noProof="0" smtClean="0"/>
              <a:pPr/>
              <a:t>10/12/2023</a:t>
            </a:fld>
            <a:endParaRPr lang="en-US" noProof="0"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tx1">
                    <a:lumMod val="75000"/>
                    <a:lumOff val="25000"/>
                  </a:schemeClr>
                </a:solidFill>
                <a:latin typeface="+mn-lt"/>
              </a:defRPr>
            </a:lvl1pPr>
          </a:lstStyle>
          <a:p>
            <a:endParaRPr lang="en-US" noProof="0"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063915332"/>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59" r:id="rId4"/>
    <p:sldLayoutId id="2147483860" r:id="rId5"/>
    <p:sldLayoutId id="2147483861" r:id="rId6"/>
    <p:sldLayoutId id="2147483862" r:id="rId7"/>
    <p:sldLayoutId id="2147483864" r:id="rId8"/>
    <p:sldLayoutId id="2147483863" r:id="rId9"/>
    <p:sldLayoutId id="2147483858" r:id="rId10"/>
    <p:sldLayoutId id="2147483865" r:id="rId11"/>
    <p:sldLayoutId id="2147483844" r:id="rId12"/>
    <p:sldLayoutId id="2147483845" r:id="rId13"/>
    <p:sldLayoutId id="2147483846" r:id="rId14"/>
    <p:sldLayoutId id="2147483866" r:id="rId15"/>
    <p:sldLayoutId id="2147483847" r:id="rId16"/>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13" Type="http://schemas.microsoft.com/office/2007/relationships/diagramDrawing" Target="../diagrams/drawing1.xml"/><Relationship Id="rId3" Type="http://schemas.openxmlformats.org/officeDocument/2006/relationships/image" Target="../media/image13.svg"/><Relationship Id="rId7" Type="http://schemas.openxmlformats.org/officeDocument/2006/relationships/image" Target="../media/image4.svg"/><Relationship Id="rId12" Type="http://schemas.openxmlformats.org/officeDocument/2006/relationships/diagramColors" Target="../diagrams/colors1.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diagramQuickStyle" Target="../diagrams/quickStyle1.xml"/><Relationship Id="rId5" Type="http://schemas.openxmlformats.org/officeDocument/2006/relationships/image" Target="../media/image15.svg"/><Relationship Id="rId10" Type="http://schemas.openxmlformats.org/officeDocument/2006/relationships/diagramLayout" Target="../diagrams/layout1.xml"/><Relationship Id="rId4" Type="http://schemas.openxmlformats.org/officeDocument/2006/relationships/image" Target="../media/image14.png"/><Relationship Id="rId9"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chart" Target="../charts/chart1.xml"/><Relationship Id="rId1" Type="http://schemas.openxmlformats.org/officeDocument/2006/relationships/slideLayout" Target="../slideLayouts/slideLayout12.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9B41E-FC51-4047-9C2D-7FA6782DAFEB}"/>
              </a:ext>
            </a:extLst>
          </p:cNvPr>
          <p:cNvSpPr>
            <a:spLocks noGrp="1"/>
          </p:cNvSpPr>
          <p:nvPr>
            <p:ph type="ctrTitle"/>
          </p:nvPr>
        </p:nvSpPr>
        <p:spPr>
          <a:xfrm>
            <a:off x="3867326" y="1213259"/>
            <a:ext cx="7650759" cy="1275126"/>
          </a:xfrm>
        </p:spPr>
        <p:txBody>
          <a:bodyPr/>
          <a:lstStyle/>
          <a:p>
            <a:pPr algn="r"/>
            <a:r>
              <a:rPr lang="en-US" sz="4000" dirty="0">
                <a:solidFill>
                  <a:schemeClr val="bg1"/>
                </a:solidFill>
                <a:latin typeface="Calibri" panose="020F0502020204030204" pitchFamily="34" charset="0"/>
                <a:cs typeface="Calibri" panose="020F0502020204030204" pitchFamily="34" charset="0"/>
              </a:rPr>
              <a:t>Orange HRM Automation Demo – Playwright with C#</a:t>
            </a:r>
          </a:p>
        </p:txBody>
      </p:sp>
      <p:sp>
        <p:nvSpPr>
          <p:cNvPr id="3" name="Subtitle 2">
            <a:extLst>
              <a:ext uri="{FF2B5EF4-FFF2-40B4-BE49-F238E27FC236}">
                <a16:creationId xmlns:a16="http://schemas.microsoft.com/office/drawing/2014/main" id="{252E989F-747B-4007-9C7A-A35E8B662A7B}"/>
              </a:ext>
            </a:extLst>
          </p:cNvPr>
          <p:cNvSpPr>
            <a:spLocks noGrp="1"/>
          </p:cNvSpPr>
          <p:nvPr>
            <p:ph type="subTitle" idx="1"/>
          </p:nvPr>
        </p:nvSpPr>
        <p:spPr>
          <a:xfrm>
            <a:off x="6744749" y="4097871"/>
            <a:ext cx="4773336" cy="1489197"/>
          </a:xfrm>
        </p:spPr>
        <p:txBody>
          <a:bodyPr>
            <a:normAutofit/>
          </a:bodyPr>
          <a:lstStyle/>
          <a:p>
            <a:r>
              <a:rPr lang="en-US" sz="1600" dirty="0">
                <a:solidFill>
                  <a:schemeClr val="bg1"/>
                </a:solidFill>
                <a:latin typeface="Calibri" panose="020F0502020204030204" pitchFamily="34" charset="0"/>
                <a:cs typeface="Calibri" panose="020F0502020204030204" pitchFamily="34" charset="0"/>
              </a:rPr>
              <a:t>Team-</a:t>
            </a:r>
          </a:p>
          <a:p>
            <a:r>
              <a:rPr lang="en-US" sz="1600" dirty="0">
                <a:latin typeface="Calibri" panose="020F0502020204030204" pitchFamily="34" charset="0"/>
                <a:cs typeface="Calibri" panose="020F0502020204030204" pitchFamily="34" charset="0"/>
              </a:rPr>
              <a:t>Noel Buxton</a:t>
            </a:r>
          </a:p>
          <a:p>
            <a:r>
              <a:rPr lang="en-US" sz="1600" dirty="0">
                <a:solidFill>
                  <a:schemeClr val="bg1"/>
                </a:solidFill>
                <a:latin typeface="Calibri" panose="020F0502020204030204" pitchFamily="34" charset="0"/>
                <a:cs typeface="Calibri" panose="020F0502020204030204" pitchFamily="34" charset="0"/>
              </a:rPr>
              <a:t>Sneha Pitambare</a:t>
            </a:r>
          </a:p>
          <a:p>
            <a:r>
              <a:rPr lang="en-US" sz="1600" dirty="0">
                <a:latin typeface="Calibri" panose="020F0502020204030204" pitchFamily="34" charset="0"/>
                <a:cs typeface="Calibri" panose="020F0502020204030204" pitchFamily="34" charset="0"/>
              </a:rPr>
              <a:t>Mohit Ahuja</a:t>
            </a:r>
            <a:endParaRPr lang="en-US" sz="1600" dirty="0">
              <a:solidFill>
                <a:schemeClr val="bg1"/>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1618464" y="1120892"/>
            <a:ext cx="2232084" cy="1671908"/>
          </a:xfrm>
          <a:prstGeom prst="rect">
            <a:avLst/>
          </a:prstGeom>
        </p:spPr>
      </p:pic>
    </p:spTree>
    <p:extLst>
      <p:ext uri="{BB962C8B-B14F-4D97-AF65-F5344CB8AC3E}">
        <p14:creationId xmlns:p14="http://schemas.microsoft.com/office/powerpoint/2010/main" val="30670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75709" y="2111432"/>
            <a:ext cx="5660967" cy="707886"/>
          </a:xfrm>
          <a:prstGeom prst="rect">
            <a:avLst/>
          </a:prstGeom>
          <a:noFill/>
        </p:spPr>
        <p:txBody>
          <a:bodyPr wrap="square" rtlCol="0">
            <a:spAutoFit/>
          </a:bodyPr>
          <a:lstStyle/>
          <a:p>
            <a:pPr algn="ctr"/>
            <a:r>
              <a:rPr lang="en-GB" sz="4000" dirty="0">
                <a:solidFill>
                  <a:schemeClr val="bg1"/>
                </a:solidFill>
                <a:latin typeface="Calibri" panose="020F0502020204030204" pitchFamily="34" charset="0"/>
                <a:cs typeface="Calibri" panose="020F0502020204030204" pitchFamily="34" charset="0"/>
              </a:rPr>
              <a:t>DEMO</a:t>
            </a:r>
          </a:p>
        </p:txBody>
      </p:sp>
    </p:spTree>
    <p:extLst>
      <p:ext uri="{BB962C8B-B14F-4D97-AF65-F5344CB8AC3E}">
        <p14:creationId xmlns:p14="http://schemas.microsoft.com/office/powerpoint/2010/main" val="2394598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FF96B15-8338-45D5-A943-561235072D66}" type="slidenum">
              <a:rPr lang="en-US" noProof="0" smtClean="0"/>
              <a:t>11</a:t>
            </a:fld>
            <a:endParaRPr lang="en-US" noProof="0" dirty="0"/>
          </a:p>
        </p:txBody>
      </p:sp>
      <p:sp>
        <p:nvSpPr>
          <p:cNvPr id="6" name="TextBox 5"/>
          <p:cNvSpPr txBox="1"/>
          <p:nvPr/>
        </p:nvSpPr>
        <p:spPr>
          <a:xfrm>
            <a:off x="5089219" y="875354"/>
            <a:ext cx="5140460" cy="3970318"/>
          </a:xfrm>
          <a:prstGeom prst="rect">
            <a:avLst/>
          </a:prstGeom>
          <a:noFill/>
        </p:spPr>
        <p:txBody>
          <a:bodyPr wrap="square" rtlCol="0">
            <a:spAutoFit/>
          </a:bodyPr>
          <a:lstStyle/>
          <a:p>
            <a:pPr marL="285750" indent="-285750">
              <a:buFont typeface="Wingdings" panose="05000000000000000000" pitchFamily="2" charset="2"/>
              <a:buChar char="q"/>
            </a:pPr>
            <a:r>
              <a:rPr lang="en-US" sz="1400" dirty="0">
                <a:latin typeface="Calibri" panose="020F0502020204030204" pitchFamily="34" charset="0"/>
                <a:cs typeface="Calibri" panose="020F0502020204030204" pitchFamily="34" charset="0"/>
              </a:rPr>
              <a:t>Learning Curve of team - This was the first automation project taken up by the team, so time was required to understand the application and technical aspects of it</a:t>
            </a:r>
          </a:p>
          <a:p>
            <a:pPr marL="285750" indent="-285750">
              <a:buFont typeface="Wingdings" panose="05000000000000000000" pitchFamily="2" charset="2"/>
              <a:buChar char="q"/>
            </a:pPr>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1400" dirty="0">
                <a:latin typeface="Calibri" panose="020F0502020204030204" pitchFamily="34" charset="0"/>
                <a:cs typeface="Calibri" panose="020F0502020204030204" pitchFamily="34" charset="0"/>
              </a:rPr>
              <a:t>Insufficient time due to delivery projects - Automation requires dedicated time to develop robust and efficient framework to scale for the future. As each team member is assigned to their respective projects, this initiative required us to stretch our time.</a:t>
            </a:r>
          </a:p>
          <a:p>
            <a:pPr marL="285750" indent="-285750">
              <a:buFont typeface="Wingdings" panose="05000000000000000000" pitchFamily="2" charset="2"/>
              <a:buChar char="q"/>
            </a:pPr>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1400" dirty="0">
                <a:latin typeface="Calibri" panose="020F0502020204030204" pitchFamily="34" charset="0"/>
                <a:cs typeface="Calibri" panose="020F0502020204030204" pitchFamily="34" charset="0"/>
              </a:rPr>
              <a:t>Security configuration due to </a:t>
            </a:r>
            <a:r>
              <a:rPr lang="en-US" sz="1400" dirty="0" err="1">
                <a:latin typeface="Calibri" panose="020F0502020204030204" pitchFamily="34" charset="0"/>
                <a:cs typeface="Calibri" panose="020F0502020204030204" pitchFamily="34" charset="0"/>
              </a:rPr>
              <a:t>Zscaler</a:t>
            </a:r>
            <a:r>
              <a:rPr lang="en-US" sz="1400" dirty="0">
                <a:latin typeface="Calibri" panose="020F0502020204030204" pitchFamily="34" charset="0"/>
                <a:cs typeface="Calibri" panose="020F0502020204030204" pitchFamily="34" charset="0"/>
              </a:rPr>
              <a:t> - "Error: unable to get local issuer certificate" was blocking the team members when playwright browser installation was required</a:t>
            </a:r>
          </a:p>
          <a:p>
            <a:pPr marL="285750" indent="-285750">
              <a:buFont typeface="Wingdings" panose="05000000000000000000" pitchFamily="2" charset="2"/>
              <a:buChar char="q"/>
            </a:pPr>
            <a:endParaRPr lang="en-US" sz="1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1400" dirty="0">
                <a:latin typeface="Calibri" panose="020F0502020204030204" pitchFamily="34" charset="0"/>
                <a:cs typeface="Calibri" panose="020F0502020204030204" pitchFamily="34" charset="0"/>
              </a:rPr>
              <a:t>The application is test website so the data gets cleared every hour  which means that  any tests we create needed to be self contained. </a:t>
            </a:r>
          </a:p>
          <a:p>
            <a:pPr marL="285750" indent="-285750">
              <a:buFont typeface="Wingdings" panose="05000000000000000000" pitchFamily="2" charset="2"/>
              <a:buChar char="q"/>
            </a:pPr>
            <a:endParaRPr lang="en-GB" sz="1400" dirty="0">
              <a:latin typeface="Calibri" panose="020F0502020204030204" pitchFamily="34" charset="0"/>
              <a:cs typeface="Calibri" panose="020F0502020204030204" pitchFamily="34" charset="0"/>
            </a:endParaRPr>
          </a:p>
        </p:txBody>
      </p:sp>
      <p:pic>
        <p:nvPicPr>
          <p:cNvPr id="11" name="Picture 10"/>
          <p:cNvPicPr>
            <a:picLocks noChangeAspect="1"/>
          </p:cNvPicPr>
          <p:nvPr/>
        </p:nvPicPr>
        <p:blipFill>
          <a:blip r:embed="rId2"/>
          <a:stretch>
            <a:fillRect/>
          </a:stretch>
        </p:blipFill>
        <p:spPr>
          <a:xfrm>
            <a:off x="1084669" y="1478035"/>
            <a:ext cx="2654279" cy="1281943"/>
          </a:xfrm>
          <a:prstGeom prst="rect">
            <a:avLst/>
          </a:prstGeom>
        </p:spPr>
      </p:pic>
      <p:sp>
        <p:nvSpPr>
          <p:cNvPr id="12" name="TextBox 11"/>
          <p:cNvSpPr txBox="1"/>
          <p:nvPr/>
        </p:nvSpPr>
        <p:spPr>
          <a:xfrm>
            <a:off x="696287" y="2992276"/>
            <a:ext cx="3280095" cy="523220"/>
          </a:xfrm>
          <a:prstGeom prst="rect">
            <a:avLst/>
          </a:prstGeom>
          <a:noFill/>
        </p:spPr>
        <p:txBody>
          <a:bodyPr wrap="square" rtlCol="0">
            <a:spAutoFit/>
          </a:bodyPr>
          <a:lstStyle/>
          <a:p>
            <a:pPr algn="ctr"/>
            <a:r>
              <a:rPr lang="en-GB" sz="2800" b="1" dirty="0">
                <a:solidFill>
                  <a:schemeClr val="bg1"/>
                </a:solidFill>
                <a:latin typeface="Calibri" panose="020F0502020204030204" pitchFamily="34" charset="0"/>
                <a:cs typeface="Calibri" panose="020F0502020204030204" pitchFamily="34" charset="0"/>
              </a:rPr>
              <a:t>Challenges</a:t>
            </a:r>
          </a:p>
        </p:txBody>
      </p:sp>
    </p:spTree>
    <p:extLst>
      <p:ext uri="{BB962C8B-B14F-4D97-AF65-F5344CB8AC3E}">
        <p14:creationId xmlns:p14="http://schemas.microsoft.com/office/powerpoint/2010/main" val="3624757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sz="2800" dirty="0">
                <a:latin typeface="Calibri" panose="020F0502020204030204" pitchFamily="34" charset="0"/>
                <a:cs typeface="Calibri" panose="020F0502020204030204" pitchFamily="34" charset="0"/>
              </a:rPr>
              <a:t>Key Take Aways</a:t>
            </a:r>
          </a:p>
        </p:txBody>
      </p:sp>
      <p:sp>
        <p:nvSpPr>
          <p:cNvPr id="5" name="Content Placeholder 4"/>
          <p:cNvSpPr>
            <a:spLocks noGrp="1"/>
          </p:cNvSpPr>
          <p:nvPr>
            <p:ph idx="1"/>
          </p:nvPr>
        </p:nvSpPr>
        <p:spPr/>
        <p:txBody>
          <a:bodyPr/>
          <a:lstStyle/>
          <a:p>
            <a:r>
              <a:rPr lang="en-GB" dirty="0">
                <a:latin typeface="Calibri" panose="020F0502020204030204" pitchFamily="34" charset="0"/>
                <a:cs typeface="Calibri" panose="020F0502020204030204" pitchFamily="34" charset="0"/>
              </a:rPr>
              <a:t>Team Collaboration: Helped us understand how to work in a team in an agile environment as an SDET</a:t>
            </a:r>
          </a:p>
          <a:p>
            <a:r>
              <a:rPr lang="en-GB" dirty="0">
                <a:latin typeface="Calibri" panose="020F0502020204030204" pitchFamily="34" charset="0"/>
                <a:cs typeface="Calibri" panose="020F0502020204030204" pitchFamily="34" charset="0"/>
              </a:rPr>
              <a:t>Code Review : Peer review helped us as a team to keep track of all the changes being done by the team and ensure best practices are followed</a:t>
            </a:r>
          </a:p>
          <a:p>
            <a:r>
              <a:rPr lang="en-GB" dirty="0">
                <a:latin typeface="Calibri" panose="020F0502020204030204" pitchFamily="34" charset="0"/>
                <a:cs typeface="Calibri" panose="020F0502020204030204" pitchFamily="34" charset="0"/>
              </a:rPr>
              <a:t>Branch Management in GIT: Understood how to manage branches in GIT and ensure minimal merge conflicts</a:t>
            </a:r>
          </a:p>
          <a:p>
            <a:r>
              <a:rPr lang="en-GB" dirty="0">
                <a:latin typeface="Calibri" panose="020F0502020204030204" pitchFamily="34" charset="0"/>
                <a:cs typeface="Calibri" panose="020F0502020204030204" pitchFamily="34" charset="0"/>
              </a:rPr>
              <a:t>Tooling and coding standards: In depth understanding of coding standards to be followed while working on automation and gained playwright with C# knowledge</a:t>
            </a:r>
          </a:p>
          <a:p>
            <a:endParaRPr lang="en-GB"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12</a:t>
            </a:fld>
            <a:endParaRPr lang="en-US" noProof="0" dirty="0"/>
          </a:p>
        </p:txBody>
      </p:sp>
      <p:pic>
        <p:nvPicPr>
          <p:cNvPr id="7" name="Picture 6"/>
          <p:cNvPicPr>
            <a:picLocks noChangeAspect="1"/>
          </p:cNvPicPr>
          <p:nvPr/>
        </p:nvPicPr>
        <p:blipFill>
          <a:blip r:embed="rId2"/>
          <a:stretch>
            <a:fillRect/>
          </a:stretch>
        </p:blipFill>
        <p:spPr>
          <a:xfrm>
            <a:off x="9513695" y="2273187"/>
            <a:ext cx="2046334" cy="1145946"/>
          </a:xfrm>
          <a:prstGeom prst="rect">
            <a:avLst/>
          </a:prstGeom>
        </p:spPr>
      </p:pic>
    </p:spTree>
    <p:extLst>
      <p:ext uri="{BB962C8B-B14F-4D97-AF65-F5344CB8AC3E}">
        <p14:creationId xmlns:p14="http://schemas.microsoft.com/office/powerpoint/2010/main" val="408221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F6B52-A20E-426B-B7E0-1B6AAB46C89F}"/>
              </a:ext>
            </a:extLst>
          </p:cNvPr>
          <p:cNvSpPr>
            <a:spLocks noGrp="1"/>
          </p:cNvSpPr>
          <p:nvPr>
            <p:ph type="title"/>
          </p:nvPr>
        </p:nvSpPr>
        <p:spPr/>
        <p:txBody>
          <a:bodyPr/>
          <a:lstStyle/>
          <a:p>
            <a:r>
              <a:rPr lang="en-US" sz="2800" dirty="0">
                <a:latin typeface="Calibri" panose="020F0502020204030204" pitchFamily="34" charset="0"/>
                <a:cs typeface="Calibri" panose="020F0502020204030204" pitchFamily="34" charset="0"/>
              </a:rPr>
              <a:t>Our Team</a:t>
            </a:r>
          </a:p>
        </p:txBody>
      </p:sp>
      <p:sp>
        <p:nvSpPr>
          <p:cNvPr id="6" name="Text Placeholder 5">
            <a:extLst>
              <a:ext uri="{FF2B5EF4-FFF2-40B4-BE49-F238E27FC236}">
                <a16:creationId xmlns:a16="http://schemas.microsoft.com/office/drawing/2014/main" id="{410CAEE2-2C63-436A-B2D5-4E3D73081993}"/>
              </a:ext>
            </a:extLst>
          </p:cNvPr>
          <p:cNvSpPr>
            <a:spLocks noGrp="1"/>
          </p:cNvSpPr>
          <p:nvPr>
            <p:ph idx="1"/>
          </p:nvPr>
        </p:nvSpPr>
        <p:spPr>
          <a:xfrm>
            <a:off x="6580270" y="3421692"/>
            <a:ext cx="2597026" cy="979487"/>
          </a:xfrm>
          <a:ln w="15875" cmpd="sng">
            <a:solidFill>
              <a:schemeClr val="tx1"/>
            </a:solidFill>
          </a:ln>
        </p:spPr>
        <p:txBody>
          <a:bodyPr>
            <a:noAutofit/>
          </a:bodyPr>
          <a:lstStyle/>
          <a:p>
            <a:pPr marL="0" indent="0" algn="ctr">
              <a:buNone/>
            </a:pPr>
            <a:r>
              <a:rPr lang="en-US" sz="1400" b="1" dirty="0">
                <a:latin typeface="Calibri" panose="020F0502020204030204" pitchFamily="34" charset="0"/>
                <a:cs typeface="Calibri" panose="020F0502020204030204" pitchFamily="34" charset="0"/>
              </a:rPr>
              <a:t>Coding, Demo, Presentation</a:t>
            </a:r>
          </a:p>
          <a:p>
            <a:pPr marL="0" indent="0" algn="ctr">
              <a:buNone/>
            </a:pPr>
            <a:r>
              <a:rPr lang="en-US" sz="1400" b="1" dirty="0">
                <a:latin typeface="Calibri" panose="020F0502020204030204" pitchFamily="34" charset="0"/>
                <a:cs typeface="Calibri" panose="020F0502020204030204" pitchFamily="34" charset="0"/>
              </a:rPr>
              <a:t>Claims Module</a:t>
            </a:r>
          </a:p>
          <a:p>
            <a:endParaRPr lang="en-US" sz="1400" b="1" dirty="0">
              <a:latin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p:txBody>
          <a:bodyPr/>
          <a:lstStyle/>
          <a:p>
            <a:fld id="{9FF96B15-8338-45D5-A943-561235072D66}" type="slidenum">
              <a:rPr lang="en-US" smtClean="0"/>
              <a:t>2</a:t>
            </a:fld>
            <a:endParaRPr lang="en-US" dirty="0"/>
          </a:p>
        </p:txBody>
      </p:sp>
      <p:sp>
        <p:nvSpPr>
          <p:cNvPr id="5" name="Rectangle 4"/>
          <p:cNvSpPr/>
          <p:nvPr/>
        </p:nvSpPr>
        <p:spPr>
          <a:xfrm>
            <a:off x="1895912" y="2734985"/>
            <a:ext cx="1098958" cy="58722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Noel Buxton</a:t>
            </a:r>
          </a:p>
        </p:txBody>
      </p:sp>
      <p:sp>
        <p:nvSpPr>
          <p:cNvPr id="13" name="Rectangle 12"/>
          <p:cNvSpPr/>
          <p:nvPr/>
        </p:nvSpPr>
        <p:spPr>
          <a:xfrm>
            <a:off x="7197938" y="2747291"/>
            <a:ext cx="1361690" cy="58722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Sneha Pitambare</a:t>
            </a:r>
          </a:p>
        </p:txBody>
      </p:sp>
      <p:sp>
        <p:nvSpPr>
          <p:cNvPr id="15" name="Rectangle 14"/>
          <p:cNvSpPr/>
          <p:nvPr/>
        </p:nvSpPr>
        <p:spPr>
          <a:xfrm>
            <a:off x="4745033" y="4311650"/>
            <a:ext cx="1361690" cy="58722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Mohit Ahuja</a:t>
            </a:r>
          </a:p>
        </p:txBody>
      </p:sp>
      <p:sp>
        <p:nvSpPr>
          <p:cNvPr id="17" name="Text Placeholder 5">
            <a:extLst>
              <a:ext uri="{FF2B5EF4-FFF2-40B4-BE49-F238E27FC236}">
                <a16:creationId xmlns:a16="http://schemas.microsoft.com/office/drawing/2014/main" id="{410CAEE2-2C63-436A-B2D5-4E3D73081993}"/>
              </a:ext>
            </a:extLst>
          </p:cNvPr>
          <p:cNvSpPr txBox="1">
            <a:spLocks/>
          </p:cNvSpPr>
          <p:nvPr/>
        </p:nvSpPr>
        <p:spPr>
          <a:xfrm>
            <a:off x="1146878" y="3421692"/>
            <a:ext cx="2597026" cy="979487"/>
          </a:xfrm>
          <a:prstGeom prst="rect">
            <a:avLst/>
          </a:prstGeom>
          <a:ln w="15875" cmpd="sng">
            <a:solidFill>
              <a:schemeClr val="tx1"/>
            </a:solidFill>
          </a:ln>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buFont typeface="Wingdings 3" charset="2"/>
              <a:buNone/>
            </a:pPr>
            <a:r>
              <a:rPr lang="en-US" sz="1400" b="1" dirty="0">
                <a:latin typeface="Calibri" panose="020F0502020204030204" pitchFamily="34" charset="0"/>
                <a:cs typeface="Calibri" panose="020F0502020204030204" pitchFamily="34" charset="0"/>
              </a:rPr>
              <a:t>Lead, Coding, Framework</a:t>
            </a:r>
          </a:p>
          <a:p>
            <a:pPr marL="0" indent="0" algn="ctr">
              <a:buFont typeface="Wingdings 3" charset="2"/>
              <a:buNone/>
            </a:pPr>
            <a:r>
              <a:rPr lang="en-US" sz="1400" b="1" dirty="0">
                <a:latin typeface="Calibri" panose="020F0502020204030204" pitchFamily="34" charset="0"/>
                <a:cs typeface="Calibri" panose="020F0502020204030204" pitchFamily="34" charset="0"/>
              </a:rPr>
              <a:t>Admin Module</a:t>
            </a:r>
          </a:p>
          <a:p>
            <a:endParaRPr lang="en-US" sz="1400" b="1" dirty="0">
              <a:latin typeface="Calibri" panose="020F0502020204030204" pitchFamily="34" charset="0"/>
              <a:cs typeface="Calibri" panose="020F0502020204030204" pitchFamily="34" charset="0"/>
            </a:endParaRPr>
          </a:p>
        </p:txBody>
      </p:sp>
      <p:sp>
        <p:nvSpPr>
          <p:cNvPr id="19" name="Text Placeholder 5">
            <a:extLst>
              <a:ext uri="{FF2B5EF4-FFF2-40B4-BE49-F238E27FC236}">
                <a16:creationId xmlns:a16="http://schemas.microsoft.com/office/drawing/2014/main" id="{410CAEE2-2C63-436A-B2D5-4E3D73081993}"/>
              </a:ext>
            </a:extLst>
          </p:cNvPr>
          <p:cNvSpPr txBox="1">
            <a:spLocks/>
          </p:cNvSpPr>
          <p:nvPr/>
        </p:nvSpPr>
        <p:spPr>
          <a:xfrm>
            <a:off x="4237146" y="5253806"/>
            <a:ext cx="2597026" cy="979487"/>
          </a:xfrm>
          <a:prstGeom prst="rect">
            <a:avLst/>
          </a:prstGeom>
          <a:ln w="15875" cmpd="sng">
            <a:solidFill>
              <a:schemeClr val="tx1"/>
            </a:solidFill>
          </a:ln>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buFont typeface="Wingdings 3" charset="2"/>
              <a:buNone/>
            </a:pPr>
            <a:r>
              <a:rPr lang="en-US" sz="1400" b="1" dirty="0">
                <a:latin typeface="Calibri" panose="020F0502020204030204" pitchFamily="34" charset="0"/>
                <a:cs typeface="Calibri" panose="020F0502020204030204" pitchFamily="34" charset="0"/>
              </a:rPr>
              <a:t>Coding, Demo</a:t>
            </a:r>
          </a:p>
          <a:p>
            <a:pPr marL="0" indent="0" algn="ctr">
              <a:buFont typeface="Wingdings 3" charset="2"/>
              <a:buNone/>
            </a:pPr>
            <a:r>
              <a:rPr lang="en-US" sz="1400" b="1" dirty="0">
                <a:latin typeface="Calibri" panose="020F0502020204030204" pitchFamily="34" charset="0"/>
                <a:cs typeface="Calibri" panose="020F0502020204030204" pitchFamily="34" charset="0"/>
              </a:rPr>
              <a:t>PIM Module</a:t>
            </a:r>
          </a:p>
          <a:p>
            <a:endParaRPr lang="en-US" sz="1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21051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02B5742-D468-45B7-9156-641CD4D80AD3}"/>
              </a:ext>
            </a:extLst>
          </p:cNvPr>
          <p:cNvSpPr>
            <a:spLocks noGrp="1"/>
          </p:cNvSpPr>
          <p:nvPr>
            <p:ph type="body" sz="quarter" idx="13"/>
          </p:nvPr>
        </p:nvSpPr>
        <p:spPr>
          <a:xfrm>
            <a:off x="5517786" y="1024270"/>
            <a:ext cx="4314636" cy="331658"/>
          </a:xfrm>
          <a:ln>
            <a:solidFill>
              <a:schemeClr val="accent4">
                <a:lumMod val="60000"/>
                <a:lumOff val="40000"/>
              </a:schemeClr>
            </a:solidFill>
          </a:ln>
        </p:spPr>
        <p:txBody>
          <a:bodyPr>
            <a:noAutofit/>
          </a:bodyPr>
          <a:lstStyle/>
          <a:p>
            <a:r>
              <a:rPr lang="en-US" sz="2000" dirty="0">
                <a:latin typeface="Calibri" panose="020F0502020204030204" pitchFamily="34" charset="0"/>
                <a:cs typeface="Calibri" panose="020F0502020204030204" pitchFamily="34" charset="0"/>
              </a:rPr>
              <a:t>Application Overview</a:t>
            </a:r>
          </a:p>
        </p:txBody>
      </p:sp>
      <p:sp>
        <p:nvSpPr>
          <p:cNvPr id="2" name="Title 1">
            <a:extLst>
              <a:ext uri="{FF2B5EF4-FFF2-40B4-BE49-F238E27FC236}">
                <a16:creationId xmlns:a16="http://schemas.microsoft.com/office/drawing/2014/main" id="{09588723-F88E-4F02-B1A9-D1224233BEEF}"/>
              </a:ext>
            </a:extLst>
          </p:cNvPr>
          <p:cNvSpPr>
            <a:spLocks noGrp="1"/>
          </p:cNvSpPr>
          <p:nvPr>
            <p:ph type="title"/>
          </p:nvPr>
        </p:nvSpPr>
        <p:spPr/>
        <p:txBody>
          <a:bodyPr>
            <a:normAutofit/>
          </a:bodyPr>
          <a:lstStyle/>
          <a:p>
            <a:pPr>
              <a:lnSpc>
                <a:spcPct val="90000"/>
              </a:lnSpc>
            </a:pPr>
            <a:r>
              <a:rPr lang="en-US" sz="2800" dirty="0">
                <a:solidFill>
                  <a:schemeClr val="bg1"/>
                </a:solidFill>
                <a:latin typeface="Calibri" panose="020F0502020204030204" pitchFamily="34" charset="0"/>
                <a:cs typeface="Calibri" panose="020F0502020204030204" pitchFamily="34" charset="0"/>
              </a:rPr>
              <a:t>Agenda</a:t>
            </a:r>
          </a:p>
        </p:txBody>
      </p:sp>
      <p:sp>
        <p:nvSpPr>
          <p:cNvPr id="7" name="Slide Number Placeholder 6">
            <a:extLst>
              <a:ext uri="{FF2B5EF4-FFF2-40B4-BE49-F238E27FC236}">
                <a16:creationId xmlns:a16="http://schemas.microsoft.com/office/drawing/2014/main" id="{6B48CA6F-C72D-F944-B10D-0504BB669B47}"/>
              </a:ext>
            </a:extLst>
          </p:cNvPr>
          <p:cNvSpPr>
            <a:spLocks noGrp="1"/>
          </p:cNvSpPr>
          <p:nvPr>
            <p:ph type="sldNum" sz="quarter" idx="12"/>
          </p:nvPr>
        </p:nvSpPr>
        <p:spPr/>
        <p:txBody>
          <a:bodyPr/>
          <a:lstStyle/>
          <a:p>
            <a:fld id="{9FF96B15-8338-45D5-A943-561235072D66}" type="slidenum">
              <a:rPr lang="en-US" smtClean="0"/>
              <a:t>3</a:t>
            </a:fld>
            <a:endParaRPr lang="en-US" dirty="0"/>
          </a:p>
        </p:txBody>
      </p:sp>
      <p:sp>
        <p:nvSpPr>
          <p:cNvPr id="24" name="Text Placeholder 2">
            <a:extLst>
              <a:ext uri="{FF2B5EF4-FFF2-40B4-BE49-F238E27FC236}">
                <a16:creationId xmlns:a16="http://schemas.microsoft.com/office/drawing/2014/main" id="{902B5742-D468-45B7-9156-641CD4D80AD3}"/>
              </a:ext>
            </a:extLst>
          </p:cNvPr>
          <p:cNvSpPr>
            <a:spLocks noGrp="1"/>
          </p:cNvSpPr>
          <p:nvPr>
            <p:ph type="body" sz="quarter" idx="4294967295"/>
          </p:nvPr>
        </p:nvSpPr>
        <p:spPr>
          <a:xfrm>
            <a:off x="5517597" y="1547914"/>
            <a:ext cx="4314825" cy="331787"/>
          </a:xfrm>
          <a:solidFill>
            <a:schemeClr val="bg1">
              <a:lumMod val="95000"/>
            </a:schemeClr>
          </a:solidFill>
          <a:ln w="31750">
            <a:solidFill>
              <a:schemeClr val="accent4">
                <a:lumMod val="60000"/>
                <a:lumOff val="40000"/>
              </a:schemeClr>
            </a:solidFill>
          </a:ln>
        </p:spPr>
        <p:txBody>
          <a:bodyPr vert="horz" lIns="91440" tIns="45720" rIns="91440" bIns="45720" rtlCol="0" anchor="ctr">
            <a:noAutofit/>
          </a:bodyPr>
          <a:lstStyle/>
          <a:p>
            <a:pPr marL="0" indent="0">
              <a:buNone/>
            </a:pPr>
            <a:r>
              <a:rPr lang="en-US" sz="2000" dirty="0">
                <a:solidFill>
                  <a:schemeClr val="tx1"/>
                </a:solidFill>
                <a:latin typeface="Calibri" panose="020F0502020204030204" pitchFamily="34" charset="0"/>
                <a:cs typeface="Calibri" panose="020F0502020204030204" pitchFamily="34" charset="0"/>
              </a:rPr>
              <a:t>Tools &amp; Technology Overview</a:t>
            </a:r>
          </a:p>
        </p:txBody>
      </p:sp>
      <p:sp>
        <p:nvSpPr>
          <p:cNvPr id="25" name="Text Placeholder 2">
            <a:extLst>
              <a:ext uri="{FF2B5EF4-FFF2-40B4-BE49-F238E27FC236}">
                <a16:creationId xmlns:a16="http://schemas.microsoft.com/office/drawing/2014/main" id="{902B5742-D468-45B7-9156-641CD4D80AD3}"/>
              </a:ext>
            </a:extLst>
          </p:cNvPr>
          <p:cNvSpPr>
            <a:spLocks noGrp="1"/>
          </p:cNvSpPr>
          <p:nvPr>
            <p:ph type="body" sz="quarter" idx="4294967295"/>
          </p:nvPr>
        </p:nvSpPr>
        <p:spPr>
          <a:xfrm>
            <a:off x="5517597" y="2066926"/>
            <a:ext cx="4294187" cy="331787"/>
          </a:xfrm>
          <a:solidFill>
            <a:schemeClr val="bg1">
              <a:lumMod val="95000"/>
            </a:schemeClr>
          </a:solidFill>
          <a:ln w="31750">
            <a:solidFill>
              <a:schemeClr val="accent4">
                <a:lumMod val="60000"/>
                <a:lumOff val="40000"/>
              </a:schemeClr>
            </a:solidFill>
          </a:ln>
        </p:spPr>
        <p:txBody>
          <a:bodyPr vert="horz" lIns="91440" tIns="45720" rIns="91440" bIns="45720" rtlCol="0" anchor="ctr">
            <a:noAutofit/>
          </a:bodyPr>
          <a:lstStyle/>
          <a:p>
            <a:pPr marL="0" indent="0">
              <a:buNone/>
            </a:pPr>
            <a:r>
              <a:rPr lang="en-US" sz="2000" dirty="0">
                <a:solidFill>
                  <a:schemeClr val="tx1"/>
                </a:solidFill>
                <a:latin typeface="Calibri" panose="020F0502020204030204" pitchFamily="34" charset="0"/>
                <a:cs typeface="Calibri" panose="020F0502020204030204" pitchFamily="34" charset="0"/>
              </a:rPr>
              <a:t>Framework Overview</a:t>
            </a:r>
          </a:p>
        </p:txBody>
      </p:sp>
      <p:sp>
        <p:nvSpPr>
          <p:cNvPr id="26" name="Text Placeholder 2">
            <a:extLst>
              <a:ext uri="{FF2B5EF4-FFF2-40B4-BE49-F238E27FC236}">
                <a16:creationId xmlns:a16="http://schemas.microsoft.com/office/drawing/2014/main" id="{902B5742-D468-45B7-9156-641CD4D80AD3}"/>
              </a:ext>
            </a:extLst>
          </p:cNvPr>
          <p:cNvSpPr>
            <a:spLocks noGrp="1"/>
          </p:cNvSpPr>
          <p:nvPr>
            <p:ph type="body" sz="quarter" idx="4294967295"/>
          </p:nvPr>
        </p:nvSpPr>
        <p:spPr>
          <a:xfrm>
            <a:off x="5538235" y="2590108"/>
            <a:ext cx="4294187" cy="331787"/>
          </a:xfrm>
          <a:solidFill>
            <a:schemeClr val="bg1">
              <a:lumMod val="95000"/>
            </a:schemeClr>
          </a:solidFill>
          <a:ln w="31750">
            <a:solidFill>
              <a:schemeClr val="accent4">
                <a:lumMod val="60000"/>
                <a:lumOff val="40000"/>
              </a:schemeClr>
            </a:solidFill>
          </a:ln>
        </p:spPr>
        <p:txBody>
          <a:bodyPr vert="horz" lIns="91440" tIns="45720" rIns="91440" bIns="45720" rtlCol="0" anchor="ctr">
            <a:noAutofit/>
          </a:bodyPr>
          <a:lstStyle/>
          <a:p>
            <a:pPr marL="0" indent="0">
              <a:buNone/>
            </a:pPr>
            <a:r>
              <a:rPr lang="en-US" sz="2000" dirty="0">
                <a:solidFill>
                  <a:schemeClr val="tx1"/>
                </a:solidFill>
                <a:latin typeface="Calibri" panose="020F0502020204030204" pitchFamily="34" charset="0"/>
                <a:cs typeface="Calibri" panose="020F0502020204030204" pitchFamily="34" charset="0"/>
              </a:rPr>
              <a:t>Strategy, Progress &amp; ROI</a:t>
            </a:r>
          </a:p>
        </p:txBody>
      </p:sp>
      <p:sp>
        <p:nvSpPr>
          <p:cNvPr id="27" name="Text Placeholder 2">
            <a:extLst>
              <a:ext uri="{FF2B5EF4-FFF2-40B4-BE49-F238E27FC236}">
                <a16:creationId xmlns:a16="http://schemas.microsoft.com/office/drawing/2014/main" id="{902B5742-D468-45B7-9156-641CD4D80AD3}"/>
              </a:ext>
            </a:extLst>
          </p:cNvPr>
          <p:cNvSpPr>
            <a:spLocks noGrp="1"/>
          </p:cNvSpPr>
          <p:nvPr>
            <p:ph type="body" sz="quarter" idx="4294967295"/>
          </p:nvPr>
        </p:nvSpPr>
        <p:spPr>
          <a:xfrm>
            <a:off x="5538235" y="3157674"/>
            <a:ext cx="4314825" cy="331788"/>
          </a:xfrm>
          <a:solidFill>
            <a:schemeClr val="bg1">
              <a:lumMod val="95000"/>
            </a:schemeClr>
          </a:solidFill>
          <a:ln w="31750">
            <a:solidFill>
              <a:schemeClr val="accent4">
                <a:lumMod val="60000"/>
                <a:lumOff val="40000"/>
              </a:schemeClr>
            </a:solidFill>
          </a:ln>
        </p:spPr>
        <p:txBody>
          <a:bodyPr vert="horz" lIns="91440" tIns="45720" rIns="91440" bIns="45720" rtlCol="0" anchor="ctr">
            <a:noAutofit/>
          </a:bodyPr>
          <a:lstStyle/>
          <a:p>
            <a:pPr marL="0" indent="0">
              <a:buNone/>
            </a:pPr>
            <a:r>
              <a:rPr lang="en-US" sz="2000" dirty="0">
                <a:solidFill>
                  <a:schemeClr val="tx1"/>
                </a:solidFill>
                <a:latin typeface="Calibri" panose="020F0502020204030204" pitchFamily="34" charset="0"/>
                <a:cs typeface="Calibri" panose="020F0502020204030204" pitchFamily="34" charset="0"/>
              </a:rPr>
              <a:t>Best Practices Followed for Automation</a:t>
            </a:r>
          </a:p>
        </p:txBody>
      </p:sp>
      <p:sp>
        <p:nvSpPr>
          <p:cNvPr id="28" name="Text Placeholder 2">
            <a:extLst>
              <a:ext uri="{FF2B5EF4-FFF2-40B4-BE49-F238E27FC236}">
                <a16:creationId xmlns:a16="http://schemas.microsoft.com/office/drawing/2014/main" id="{902B5742-D468-45B7-9156-641CD4D80AD3}"/>
              </a:ext>
            </a:extLst>
          </p:cNvPr>
          <p:cNvSpPr>
            <a:spLocks noGrp="1"/>
          </p:cNvSpPr>
          <p:nvPr>
            <p:ph type="body" sz="quarter" idx="4294967295"/>
          </p:nvPr>
        </p:nvSpPr>
        <p:spPr>
          <a:xfrm>
            <a:off x="5538235" y="3723308"/>
            <a:ext cx="4314825" cy="331788"/>
          </a:xfrm>
          <a:solidFill>
            <a:schemeClr val="bg1">
              <a:lumMod val="95000"/>
            </a:schemeClr>
          </a:solidFill>
          <a:ln w="31750">
            <a:solidFill>
              <a:schemeClr val="accent4">
                <a:lumMod val="60000"/>
                <a:lumOff val="40000"/>
              </a:schemeClr>
            </a:solidFill>
          </a:ln>
        </p:spPr>
        <p:txBody>
          <a:bodyPr vert="horz" lIns="91440" tIns="45720" rIns="91440" bIns="45720" rtlCol="0" anchor="ctr">
            <a:noAutofit/>
          </a:bodyPr>
          <a:lstStyle/>
          <a:p>
            <a:pPr marL="0" indent="0">
              <a:buNone/>
            </a:pPr>
            <a:r>
              <a:rPr lang="en-US" sz="2000" dirty="0">
                <a:solidFill>
                  <a:schemeClr val="tx1"/>
                </a:solidFill>
                <a:latin typeface="Calibri" panose="020F0502020204030204" pitchFamily="34" charset="0"/>
                <a:cs typeface="Calibri" panose="020F0502020204030204" pitchFamily="34" charset="0"/>
              </a:rPr>
              <a:t>Demo</a:t>
            </a:r>
          </a:p>
        </p:txBody>
      </p:sp>
      <p:sp>
        <p:nvSpPr>
          <p:cNvPr id="29" name="Text Placeholder 2">
            <a:extLst>
              <a:ext uri="{FF2B5EF4-FFF2-40B4-BE49-F238E27FC236}">
                <a16:creationId xmlns:a16="http://schemas.microsoft.com/office/drawing/2014/main" id="{902B5742-D468-45B7-9156-641CD4D80AD3}"/>
              </a:ext>
            </a:extLst>
          </p:cNvPr>
          <p:cNvSpPr>
            <a:spLocks noGrp="1"/>
          </p:cNvSpPr>
          <p:nvPr>
            <p:ph type="body" sz="quarter" idx="4294967295"/>
          </p:nvPr>
        </p:nvSpPr>
        <p:spPr>
          <a:xfrm>
            <a:off x="5538235" y="4247321"/>
            <a:ext cx="4314825" cy="331788"/>
          </a:xfrm>
          <a:solidFill>
            <a:schemeClr val="bg1">
              <a:lumMod val="95000"/>
            </a:schemeClr>
          </a:solidFill>
          <a:ln w="31750">
            <a:solidFill>
              <a:schemeClr val="accent4">
                <a:lumMod val="60000"/>
                <a:lumOff val="40000"/>
              </a:schemeClr>
            </a:solidFill>
          </a:ln>
        </p:spPr>
        <p:txBody>
          <a:bodyPr vert="horz" lIns="91440" tIns="45720" rIns="91440" bIns="45720" rtlCol="0" anchor="ctr">
            <a:noAutofit/>
          </a:bodyPr>
          <a:lstStyle/>
          <a:p>
            <a:pPr marL="0" indent="0">
              <a:buNone/>
            </a:pPr>
            <a:r>
              <a:rPr lang="en-US" sz="2000" dirty="0">
                <a:solidFill>
                  <a:schemeClr val="tx1"/>
                </a:solidFill>
                <a:latin typeface="Calibri" panose="020F0502020204030204" pitchFamily="34" charset="0"/>
                <a:cs typeface="Calibri" panose="020F0502020204030204" pitchFamily="34" charset="0"/>
              </a:rPr>
              <a:t>Challenges</a:t>
            </a:r>
          </a:p>
        </p:txBody>
      </p:sp>
      <p:sp>
        <p:nvSpPr>
          <p:cNvPr id="30" name="Text Placeholder 2">
            <a:extLst>
              <a:ext uri="{FF2B5EF4-FFF2-40B4-BE49-F238E27FC236}">
                <a16:creationId xmlns:a16="http://schemas.microsoft.com/office/drawing/2014/main" id="{902B5742-D468-45B7-9156-641CD4D80AD3}"/>
              </a:ext>
            </a:extLst>
          </p:cNvPr>
          <p:cNvSpPr>
            <a:spLocks noGrp="1"/>
          </p:cNvSpPr>
          <p:nvPr>
            <p:ph type="body" sz="quarter" idx="4294967295"/>
          </p:nvPr>
        </p:nvSpPr>
        <p:spPr>
          <a:xfrm>
            <a:off x="5538235" y="4767435"/>
            <a:ext cx="4314825" cy="331787"/>
          </a:xfrm>
          <a:solidFill>
            <a:schemeClr val="bg1">
              <a:lumMod val="95000"/>
            </a:schemeClr>
          </a:solidFill>
          <a:ln w="31750">
            <a:solidFill>
              <a:schemeClr val="accent4">
                <a:lumMod val="60000"/>
                <a:lumOff val="40000"/>
              </a:schemeClr>
            </a:solidFill>
          </a:ln>
        </p:spPr>
        <p:txBody>
          <a:bodyPr vert="horz" lIns="91440" tIns="45720" rIns="91440" bIns="45720" rtlCol="0" anchor="ctr">
            <a:noAutofit/>
          </a:bodyPr>
          <a:lstStyle/>
          <a:p>
            <a:pPr marL="0" indent="0">
              <a:buNone/>
            </a:pPr>
            <a:r>
              <a:rPr lang="en-US" sz="2000" dirty="0">
                <a:solidFill>
                  <a:schemeClr val="tx1"/>
                </a:solidFill>
                <a:latin typeface="Calibri" panose="020F0502020204030204" pitchFamily="34" charset="0"/>
                <a:cs typeface="Calibri" panose="020F0502020204030204" pitchFamily="34" charset="0"/>
              </a:rPr>
              <a:t>Key Takeaways</a:t>
            </a:r>
          </a:p>
        </p:txBody>
      </p:sp>
    </p:spTree>
    <p:extLst>
      <p:ext uri="{BB962C8B-B14F-4D97-AF65-F5344CB8AC3E}">
        <p14:creationId xmlns:p14="http://schemas.microsoft.com/office/powerpoint/2010/main" val="944875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7BB6A-049C-45E8-AC09-2F0B9BB2F304}"/>
              </a:ext>
            </a:extLst>
          </p:cNvPr>
          <p:cNvSpPr>
            <a:spLocks noGrp="1"/>
          </p:cNvSpPr>
          <p:nvPr>
            <p:ph type="title"/>
          </p:nvPr>
        </p:nvSpPr>
        <p:spPr/>
        <p:txBody>
          <a:bodyPr/>
          <a:lstStyle/>
          <a:p>
            <a:r>
              <a:rPr lang="en-US" sz="2800" dirty="0">
                <a:latin typeface="Calibri" panose="020F0502020204030204" pitchFamily="34" charset="0"/>
                <a:cs typeface="Calibri" panose="020F0502020204030204" pitchFamily="34" charset="0"/>
              </a:rPr>
              <a:t>Orange HRM Application Overview</a:t>
            </a:r>
          </a:p>
        </p:txBody>
      </p:sp>
      <p:sp>
        <p:nvSpPr>
          <p:cNvPr id="5" name="Content Placeholder 4"/>
          <p:cNvSpPr>
            <a:spLocks noGrp="1"/>
          </p:cNvSpPr>
          <p:nvPr>
            <p:ph idx="1"/>
          </p:nvPr>
        </p:nvSpPr>
        <p:spPr>
          <a:xfrm>
            <a:off x="1154955" y="2400300"/>
            <a:ext cx="8761412" cy="3619500"/>
          </a:xfrm>
        </p:spPr>
        <p:txBody>
          <a:bodyPr>
            <a:normAutofit fontScale="92500" lnSpcReduction="10000"/>
          </a:bodyPr>
          <a:lstStyle/>
          <a:p>
            <a:r>
              <a:rPr lang="en-US" sz="2000" dirty="0" err="1">
                <a:latin typeface="Congenial Light" panose="02000503040000020004" pitchFamily="2" charset="0"/>
              </a:rPr>
              <a:t>OrangeHRM</a:t>
            </a:r>
            <a:r>
              <a:rPr lang="en-US" sz="2000" dirty="0">
                <a:latin typeface="Congenial Light" panose="02000503040000020004" pitchFamily="2" charset="0"/>
              </a:rPr>
              <a:t> offers a comprehensive HR management system to suit all of business HR needs which can also be customized according to organization requirements. The admin team at Orange HRM is very responsive which makes the customer experience a great one. Intuitive, simple to use and effective for managing the "people basics" of the organization</a:t>
            </a:r>
          </a:p>
          <a:p>
            <a:pPr marL="0" indent="-228600">
              <a:buFont typeface="Arial" panose="020B0604020202020204" pitchFamily="34" charset="0"/>
              <a:buChar char="•"/>
            </a:pPr>
            <a:endParaRPr lang="en-US" sz="2000" dirty="0">
              <a:latin typeface="Congenial Light" panose="02000503040000020004" pitchFamily="2" charset="0"/>
            </a:endParaRPr>
          </a:p>
          <a:p>
            <a:pPr indent="-228600">
              <a:buFont typeface="Arial" panose="020B0604020202020204" pitchFamily="34" charset="0"/>
              <a:buChar char="•"/>
            </a:pPr>
            <a:r>
              <a:rPr lang="en-US" sz="2000" b="1" dirty="0">
                <a:latin typeface="Congenial Light" panose="02000503040000020004" pitchFamily="2" charset="0"/>
              </a:rPr>
              <a:t>For Test Automation we focused on below key areas </a:t>
            </a:r>
          </a:p>
          <a:p>
            <a:pPr marL="800100" lvl="1" indent="-228600">
              <a:buFont typeface="Arial" panose="020B0604020202020204" pitchFamily="34" charset="0"/>
              <a:buChar char="•"/>
            </a:pPr>
            <a:r>
              <a:rPr lang="en-US" dirty="0">
                <a:latin typeface="Congenial Light" panose="02000503040000020004" pitchFamily="2" charset="0"/>
                <a:ea typeface="Tahoma" panose="020B0604030504040204" pitchFamily="34" charset="0"/>
                <a:cs typeface="Tahoma" panose="020B0604030504040204" pitchFamily="34" charset="0"/>
              </a:rPr>
              <a:t>Sanity Checks on all the modules</a:t>
            </a:r>
          </a:p>
          <a:p>
            <a:pPr marL="800100" lvl="1" indent="-228600">
              <a:buFont typeface="Arial" panose="020B0604020202020204" pitchFamily="34" charset="0"/>
              <a:buChar char="•"/>
            </a:pPr>
            <a:r>
              <a:rPr lang="en-US" dirty="0">
                <a:latin typeface="Congenial Light" panose="02000503040000020004" pitchFamily="2" charset="0"/>
              </a:rPr>
              <a:t>People Management</a:t>
            </a:r>
          </a:p>
          <a:p>
            <a:pPr marL="800100" lvl="1" indent="-228600">
              <a:buFont typeface="Arial" panose="020B0604020202020204" pitchFamily="34" charset="0"/>
              <a:buChar char="•"/>
            </a:pPr>
            <a:r>
              <a:rPr lang="en-US" dirty="0">
                <a:latin typeface="Congenial Light" panose="02000503040000020004" pitchFamily="2" charset="0"/>
              </a:rPr>
              <a:t>Admin</a:t>
            </a:r>
          </a:p>
          <a:p>
            <a:pPr marL="800100" lvl="1" indent="-228600">
              <a:buFont typeface="Arial" panose="020B0604020202020204" pitchFamily="34" charset="0"/>
              <a:buChar char="•"/>
            </a:pPr>
            <a:r>
              <a:rPr lang="en-US" dirty="0">
                <a:latin typeface="Congenial Light" panose="02000503040000020004" pitchFamily="2" charset="0"/>
              </a:rPr>
              <a:t>Employee Claims</a:t>
            </a:r>
          </a:p>
        </p:txBody>
      </p:sp>
      <p:sp>
        <p:nvSpPr>
          <p:cNvPr id="3" name="Slide Number Placeholder 2">
            <a:extLst>
              <a:ext uri="{FF2B5EF4-FFF2-40B4-BE49-F238E27FC236}">
                <a16:creationId xmlns:a16="http://schemas.microsoft.com/office/drawing/2014/main" id="{1EC2495D-630A-AF42-97CB-9B1D6372777F}"/>
              </a:ext>
            </a:extLst>
          </p:cNvPr>
          <p:cNvSpPr>
            <a:spLocks noGrp="1"/>
          </p:cNvSpPr>
          <p:nvPr>
            <p:ph type="sldNum" sz="quarter" idx="12"/>
          </p:nvPr>
        </p:nvSpPr>
        <p:spPr/>
        <p:txBody>
          <a:bodyPr/>
          <a:lstStyle/>
          <a:p>
            <a:fld id="{9FF96B15-8338-45D5-A943-561235072D66}" type="slidenum">
              <a:rPr lang="en-US" smtClean="0"/>
              <a:pPr/>
              <a:t>4</a:t>
            </a:fld>
            <a:endParaRPr lang="en-US" dirty="0"/>
          </a:p>
        </p:txBody>
      </p:sp>
      <p:pic>
        <p:nvPicPr>
          <p:cNvPr id="12" name="Picture Placeholder 11" descr="Open Book">
            <a:extLst>
              <a:ext uri="{FF2B5EF4-FFF2-40B4-BE49-F238E27FC236}">
                <a16:creationId xmlns:a16="http://schemas.microsoft.com/office/drawing/2014/main" id="{F789BF61-D242-4C97-BB4D-41ABE8AA48E8}"/>
              </a:ext>
            </a:extLst>
          </p:cNvPr>
          <p:cNvPicPr>
            <a:picLocks noGrp="1" noChangeAspect="1"/>
          </p:cNvPicPr>
          <p:nvPr>
            <p:ph type="pic" sz="quarter" idx="4294967295"/>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263313" y="2401888"/>
            <a:ext cx="928687" cy="928687"/>
          </a:xfrm>
        </p:spPr>
      </p:pic>
      <p:pic>
        <p:nvPicPr>
          <p:cNvPr id="14" name="Picture Placeholder 13" descr="Pencil">
            <a:extLst>
              <a:ext uri="{FF2B5EF4-FFF2-40B4-BE49-F238E27FC236}">
                <a16:creationId xmlns:a16="http://schemas.microsoft.com/office/drawing/2014/main" id="{19E134B0-C7E0-44A0-BADA-93C2019D09FB}"/>
              </a:ext>
            </a:extLst>
          </p:cNvPr>
          <p:cNvPicPr>
            <a:picLocks noGrp="1" noChangeAspect="1"/>
          </p:cNvPicPr>
          <p:nvPr>
            <p:ph type="pic" sz="quarter" idx="4294967295"/>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1261725" y="2400300"/>
            <a:ext cx="930275" cy="930275"/>
          </a:xfrm>
        </p:spPr>
      </p:pic>
      <p:pic>
        <p:nvPicPr>
          <p:cNvPr id="8" name="Picture 7"/>
          <p:cNvPicPr>
            <a:picLocks noChangeAspect="1"/>
          </p:cNvPicPr>
          <p:nvPr/>
        </p:nvPicPr>
        <p:blipFill>
          <a:blip r:embed="rId6"/>
          <a:stretch>
            <a:fillRect/>
          </a:stretch>
        </p:blipFill>
        <p:spPr>
          <a:xfrm>
            <a:off x="9798341" y="2478859"/>
            <a:ext cx="2110224" cy="3846440"/>
          </a:xfrm>
          <a:prstGeom prst="rect">
            <a:avLst/>
          </a:prstGeom>
        </p:spPr>
      </p:pic>
    </p:spTree>
    <p:extLst>
      <p:ext uri="{BB962C8B-B14F-4D97-AF65-F5344CB8AC3E}">
        <p14:creationId xmlns:p14="http://schemas.microsoft.com/office/powerpoint/2010/main" val="2710768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4D910-12C6-474C-AE9A-EBF2857CDAC9}"/>
              </a:ext>
            </a:extLst>
          </p:cNvPr>
          <p:cNvSpPr>
            <a:spLocks noGrp="1"/>
          </p:cNvSpPr>
          <p:nvPr>
            <p:ph type="title"/>
          </p:nvPr>
        </p:nvSpPr>
        <p:spPr/>
        <p:txBody>
          <a:bodyPr vert="horz" lIns="91440" tIns="45720" rIns="91440" bIns="45720" rtlCol="0" anchor="ctr">
            <a:normAutofit/>
          </a:bodyPr>
          <a:lstStyle/>
          <a:p>
            <a:pPr>
              <a:lnSpc>
                <a:spcPct val="90000"/>
              </a:lnSpc>
            </a:pPr>
            <a:r>
              <a:rPr lang="en-US" sz="2800" dirty="0">
                <a:solidFill>
                  <a:schemeClr val="bg1"/>
                </a:solidFill>
                <a:latin typeface="Calibri" panose="020F0502020204030204" pitchFamily="34" charset="0"/>
                <a:cs typeface="Calibri" panose="020F0502020204030204" pitchFamily="34" charset="0"/>
              </a:rPr>
              <a:t>Tools &amp; Technology </a:t>
            </a:r>
          </a:p>
        </p:txBody>
      </p:sp>
      <p:pic>
        <p:nvPicPr>
          <p:cNvPr id="9" name="Picture Placeholder 8"/>
          <p:cNvPicPr>
            <a:picLocks noGrp="1" noChangeAspect="1"/>
          </p:cNvPicPr>
          <p:nvPr>
            <p:ph type="pic" idx="1"/>
          </p:nvPr>
        </p:nvPicPr>
        <p:blipFill>
          <a:blip r:embed="rId2"/>
          <a:srcRect l="2767" r="2767"/>
          <a:stretch>
            <a:fillRect/>
          </a:stretch>
        </p:blipFill>
        <p:spPr>
          <a:xfrm>
            <a:off x="6501467" y="730034"/>
            <a:ext cx="1040236" cy="1100953"/>
          </a:xfrm>
          <a:prstGeom prst="rect">
            <a:avLst/>
          </a:prstGeom>
        </p:spPr>
      </p:pic>
      <p:sp>
        <p:nvSpPr>
          <p:cNvPr id="4" name="Slide Number Placeholder 3">
            <a:extLst>
              <a:ext uri="{FF2B5EF4-FFF2-40B4-BE49-F238E27FC236}">
                <a16:creationId xmlns:a16="http://schemas.microsoft.com/office/drawing/2014/main" id="{C79DD2B4-B372-0144-9E8A-188A2C9B2EC2}"/>
              </a:ext>
            </a:extLst>
          </p:cNvPr>
          <p:cNvSpPr>
            <a:spLocks noGrp="1"/>
          </p:cNvSpPr>
          <p:nvPr>
            <p:ph type="sldNum" sz="quarter" idx="12"/>
          </p:nvPr>
        </p:nvSpPr>
        <p:spPr/>
        <p:txBody>
          <a:bodyPr/>
          <a:lstStyle/>
          <a:p>
            <a:fld id="{9FF96B15-8338-45D5-A943-561235072D66}" type="slidenum">
              <a:rPr lang="en-US" smtClean="0"/>
              <a:t>5</a:t>
            </a:fld>
            <a:endParaRPr lang="en-US" dirty="0"/>
          </a:p>
        </p:txBody>
      </p:sp>
      <p:pic>
        <p:nvPicPr>
          <p:cNvPr id="10" name="Picture 9"/>
          <p:cNvPicPr>
            <a:picLocks noChangeAspect="1"/>
          </p:cNvPicPr>
          <p:nvPr/>
        </p:nvPicPr>
        <p:blipFill>
          <a:blip r:embed="rId3"/>
          <a:stretch>
            <a:fillRect/>
          </a:stretch>
        </p:blipFill>
        <p:spPr>
          <a:xfrm>
            <a:off x="5879052" y="2203871"/>
            <a:ext cx="1388067" cy="873060"/>
          </a:xfrm>
          <a:prstGeom prst="rect">
            <a:avLst/>
          </a:prstGeom>
        </p:spPr>
      </p:pic>
      <p:pic>
        <p:nvPicPr>
          <p:cNvPr id="12" name="Picture 11"/>
          <p:cNvPicPr>
            <a:picLocks noChangeAspect="1"/>
          </p:cNvPicPr>
          <p:nvPr/>
        </p:nvPicPr>
        <p:blipFill>
          <a:blip r:embed="rId4"/>
          <a:stretch>
            <a:fillRect/>
          </a:stretch>
        </p:blipFill>
        <p:spPr>
          <a:xfrm>
            <a:off x="6237525" y="4757294"/>
            <a:ext cx="2059186" cy="1132121"/>
          </a:xfrm>
          <a:prstGeom prst="rect">
            <a:avLst/>
          </a:prstGeom>
        </p:spPr>
      </p:pic>
      <p:pic>
        <p:nvPicPr>
          <p:cNvPr id="13" name="Picture 12"/>
          <p:cNvPicPr>
            <a:picLocks noChangeAspect="1"/>
          </p:cNvPicPr>
          <p:nvPr/>
        </p:nvPicPr>
        <p:blipFill>
          <a:blip r:embed="rId5"/>
          <a:stretch>
            <a:fillRect/>
          </a:stretch>
        </p:blipFill>
        <p:spPr>
          <a:xfrm>
            <a:off x="6588022" y="3208305"/>
            <a:ext cx="1358193" cy="873124"/>
          </a:xfrm>
          <a:prstGeom prst="rect">
            <a:avLst/>
          </a:prstGeom>
        </p:spPr>
      </p:pic>
      <p:sp>
        <p:nvSpPr>
          <p:cNvPr id="14" name="TextBox 13"/>
          <p:cNvSpPr txBox="1"/>
          <p:nvPr/>
        </p:nvSpPr>
        <p:spPr>
          <a:xfrm>
            <a:off x="7936247" y="988122"/>
            <a:ext cx="2726422" cy="584775"/>
          </a:xfrm>
          <a:prstGeom prst="rect">
            <a:avLst/>
          </a:prstGeom>
          <a:noFill/>
        </p:spPr>
        <p:txBody>
          <a:bodyPr wrap="square" rtlCol="0">
            <a:spAutoFit/>
          </a:bodyPr>
          <a:lstStyle/>
          <a:p>
            <a:r>
              <a:rPr lang="en-GB" sz="1600" dirty="0">
                <a:latin typeface="Calibri" panose="020F0502020204030204" pitchFamily="34" charset="0"/>
                <a:cs typeface="Calibri" panose="020F0502020204030204" pitchFamily="34" charset="0"/>
              </a:rPr>
              <a:t>Playwright is Node.js library for Frontend UI Automation</a:t>
            </a:r>
          </a:p>
        </p:txBody>
      </p:sp>
      <p:sp>
        <p:nvSpPr>
          <p:cNvPr id="15" name="TextBox 14"/>
          <p:cNvSpPr txBox="1"/>
          <p:nvPr/>
        </p:nvSpPr>
        <p:spPr>
          <a:xfrm>
            <a:off x="8045217" y="2203871"/>
            <a:ext cx="2726422" cy="584775"/>
          </a:xfrm>
          <a:prstGeom prst="rect">
            <a:avLst/>
          </a:prstGeom>
          <a:noFill/>
        </p:spPr>
        <p:txBody>
          <a:bodyPr wrap="square" rtlCol="0">
            <a:spAutoFit/>
          </a:bodyPr>
          <a:lstStyle/>
          <a:p>
            <a:r>
              <a:rPr lang="en-GB" sz="1600" dirty="0">
                <a:latin typeface="Calibri" panose="020F0502020204030204" pitchFamily="34" charset="0"/>
                <a:cs typeface="Calibri" panose="020F0502020204030204" pitchFamily="34" charset="0"/>
              </a:rPr>
              <a:t>C# is the language used for coding</a:t>
            </a:r>
          </a:p>
        </p:txBody>
      </p:sp>
      <p:sp>
        <p:nvSpPr>
          <p:cNvPr id="16" name="TextBox 15"/>
          <p:cNvSpPr txBox="1"/>
          <p:nvPr/>
        </p:nvSpPr>
        <p:spPr>
          <a:xfrm>
            <a:off x="8120368" y="3382604"/>
            <a:ext cx="2726422" cy="338554"/>
          </a:xfrm>
          <a:prstGeom prst="rect">
            <a:avLst/>
          </a:prstGeom>
          <a:noFill/>
        </p:spPr>
        <p:txBody>
          <a:bodyPr wrap="square" rtlCol="0">
            <a:spAutoFit/>
          </a:bodyPr>
          <a:lstStyle/>
          <a:p>
            <a:r>
              <a:rPr lang="en-GB" sz="1600" dirty="0" err="1">
                <a:latin typeface="Calibri" panose="020F0502020204030204" pitchFamily="34" charset="0"/>
                <a:cs typeface="Calibri" panose="020F0502020204030204" pitchFamily="34" charset="0"/>
              </a:rPr>
              <a:t>MSTest</a:t>
            </a:r>
            <a:r>
              <a:rPr lang="en-GB" sz="1600" dirty="0">
                <a:latin typeface="Calibri" panose="020F0502020204030204" pitchFamily="34" charset="0"/>
                <a:cs typeface="Calibri" panose="020F0502020204030204" pitchFamily="34" charset="0"/>
              </a:rPr>
              <a:t> – Testing framework</a:t>
            </a:r>
          </a:p>
        </p:txBody>
      </p:sp>
      <p:sp>
        <p:nvSpPr>
          <p:cNvPr id="17" name="TextBox 16"/>
          <p:cNvSpPr txBox="1"/>
          <p:nvPr/>
        </p:nvSpPr>
        <p:spPr>
          <a:xfrm>
            <a:off x="8599939" y="4811626"/>
            <a:ext cx="2726422" cy="584775"/>
          </a:xfrm>
          <a:prstGeom prst="rect">
            <a:avLst/>
          </a:prstGeom>
          <a:noFill/>
        </p:spPr>
        <p:txBody>
          <a:bodyPr wrap="square" rtlCol="0">
            <a:spAutoFit/>
          </a:bodyPr>
          <a:lstStyle/>
          <a:p>
            <a:r>
              <a:rPr lang="en-GB" sz="1600" dirty="0">
                <a:latin typeface="Calibri" panose="020F0502020204030204" pitchFamily="34" charset="0"/>
                <a:cs typeface="Calibri" panose="020F0502020204030204" pitchFamily="34" charset="0"/>
              </a:rPr>
              <a:t>Visual Studio 2022 – IDE (source code editor)</a:t>
            </a:r>
          </a:p>
        </p:txBody>
      </p:sp>
    </p:spTree>
    <p:extLst>
      <p:ext uri="{BB962C8B-B14F-4D97-AF65-F5344CB8AC3E}">
        <p14:creationId xmlns:p14="http://schemas.microsoft.com/office/powerpoint/2010/main" val="316243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Placeholder 37" descr="Stopwatch">
            <a:extLst>
              <a:ext uri="{FF2B5EF4-FFF2-40B4-BE49-F238E27FC236}">
                <a16:creationId xmlns:a16="http://schemas.microsoft.com/office/drawing/2014/main" id="{75D52F23-4559-4B75-A901-51E47C8B31C5}"/>
              </a:ext>
            </a:extLst>
          </p:cNvPr>
          <p:cNvPicPr>
            <a:picLocks noGrp="1" noChangeAspect="1"/>
          </p:cNvPicPr>
          <p:nvPr>
            <p:ph idx="1"/>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p:blipFill>
        <p:spPr>
          <a:xfrm>
            <a:off x="5079203" y="3854446"/>
            <a:ext cx="914407" cy="914407"/>
          </a:xfrm>
        </p:spPr>
      </p:pic>
      <p:sp>
        <p:nvSpPr>
          <p:cNvPr id="16" name="Slide Number Placeholder 15">
            <a:extLst>
              <a:ext uri="{FF2B5EF4-FFF2-40B4-BE49-F238E27FC236}">
                <a16:creationId xmlns:a16="http://schemas.microsoft.com/office/drawing/2014/main" id="{7CF36D8C-67BC-C442-916E-35C3E53D6B7D}"/>
              </a:ext>
            </a:extLst>
          </p:cNvPr>
          <p:cNvSpPr>
            <a:spLocks noGrp="1"/>
          </p:cNvSpPr>
          <p:nvPr>
            <p:ph type="sldNum" sz="quarter" idx="12"/>
          </p:nvPr>
        </p:nvSpPr>
        <p:spPr/>
        <p:txBody>
          <a:bodyPr/>
          <a:lstStyle/>
          <a:p>
            <a:fld id="{9FF96B15-8338-45D5-A943-561235072D66}" type="slidenum">
              <a:rPr lang="en-US" smtClean="0"/>
              <a:pPr/>
              <a:t>6</a:t>
            </a:fld>
            <a:endParaRPr lang="en-US" dirty="0"/>
          </a:p>
        </p:txBody>
      </p:sp>
      <p:pic>
        <p:nvPicPr>
          <p:cNvPr id="40" name="Picture Placeholder 39" descr="Share">
            <a:extLst>
              <a:ext uri="{FF2B5EF4-FFF2-40B4-BE49-F238E27FC236}">
                <a16:creationId xmlns:a16="http://schemas.microsoft.com/office/drawing/2014/main" id="{6DAD0805-FCC0-46BE-8281-FAE74450C713}"/>
              </a:ext>
            </a:extLst>
          </p:cNvPr>
          <p:cNvPicPr>
            <a:picLocks noGrp="1" noChangeAspect="1"/>
          </p:cNvPicPr>
          <p:nvPr>
            <p:ph type="pic" sz="quarter" idx="4294967295"/>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41595" t="-41595" r="-41595" b="-41595"/>
          <a:stretch/>
        </p:blipFill>
        <p:spPr>
          <a:xfrm>
            <a:off x="11150600" y="1931988"/>
            <a:ext cx="1041400" cy="1041400"/>
          </a:xfrm>
        </p:spPr>
      </p:pic>
      <p:pic>
        <p:nvPicPr>
          <p:cNvPr id="44" name="Picture Placeholder 43" descr="Open Book">
            <a:extLst>
              <a:ext uri="{FF2B5EF4-FFF2-40B4-BE49-F238E27FC236}">
                <a16:creationId xmlns:a16="http://schemas.microsoft.com/office/drawing/2014/main" id="{A09A9329-706D-48C2-B319-28C120B9368D}"/>
              </a:ext>
            </a:extLst>
          </p:cNvPr>
          <p:cNvPicPr>
            <a:picLocks noGrp="1" noChangeAspect="1"/>
          </p:cNvPicPr>
          <p:nvPr>
            <p:ph type="pic" sz="quarter" idx="4294967295"/>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36147" t="-41161" r="-46175" b="-41161"/>
          <a:stretch/>
        </p:blipFill>
        <p:spPr>
          <a:xfrm>
            <a:off x="11150600" y="3979863"/>
            <a:ext cx="1041400" cy="1041400"/>
          </a:xfrm>
        </p:spPr>
      </p:pic>
      <p:pic>
        <p:nvPicPr>
          <p:cNvPr id="19" name="Picture 18"/>
          <p:cNvPicPr>
            <a:picLocks noChangeAspect="1"/>
          </p:cNvPicPr>
          <p:nvPr/>
        </p:nvPicPr>
        <p:blipFill>
          <a:blip r:embed="rId8"/>
          <a:stretch>
            <a:fillRect/>
          </a:stretch>
        </p:blipFill>
        <p:spPr>
          <a:xfrm>
            <a:off x="461961" y="446713"/>
            <a:ext cx="4706387" cy="5954087"/>
          </a:xfrm>
          <a:prstGeom prst="rec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20" name="TextBox 19"/>
          <p:cNvSpPr txBox="1"/>
          <p:nvPr/>
        </p:nvSpPr>
        <p:spPr>
          <a:xfrm>
            <a:off x="5496340" y="446713"/>
            <a:ext cx="4191000" cy="1231106"/>
          </a:xfrm>
          <a:prstGeom prst="rect">
            <a:avLst/>
          </a:prstGeom>
          <a:noFill/>
        </p:spPr>
        <p:txBody>
          <a:bodyPr wrap="square" rtlCol="0">
            <a:spAutoFit/>
          </a:bodyPr>
          <a:lstStyle/>
          <a:p>
            <a:r>
              <a:rPr lang="en-US" sz="2800" b="1" dirty="0">
                <a:solidFill>
                  <a:schemeClr val="bg1"/>
                </a:solidFill>
                <a:latin typeface="Calibri" panose="020F0502020204030204" pitchFamily="34" charset="0"/>
                <a:ea typeface="Corben" pitchFamily="34" charset="-122"/>
                <a:cs typeface="Calibri" panose="020F0502020204030204" pitchFamily="34" charset="0"/>
              </a:rPr>
              <a:t>Framework Overview: Page Object Model (POM)</a:t>
            </a:r>
            <a:br>
              <a:rPr lang="en-US" dirty="0">
                <a:latin typeface="Congenial SemiBold" panose="02000503040000020004" pitchFamily="2" charset="0"/>
              </a:rPr>
            </a:br>
            <a:endParaRPr lang="en-GB" dirty="0"/>
          </a:p>
        </p:txBody>
      </p:sp>
      <p:sp>
        <p:nvSpPr>
          <p:cNvPr id="21" name="Rectangle 20"/>
          <p:cNvSpPr/>
          <p:nvPr/>
        </p:nvSpPr>
        <p:spPr>
          <a:xfrm>
            <a:off x="5496340" y="2608148"/>
            <a:ext cx="6096000" cy="1015663"/>
          </a:xfrm>
          <a:prstGeom prst="rect">
            <a:avLst/>
          </a:prstGeom>
        </p:spPr>
        <p:txBody>
          <a:bodyPr>
            <a:spAutoFit/>
          </a:bodyPr>
          <a:lstStyle/>
          <a:p>
            <a:r>
              <a:rPr lang="en-US" sz="2000" dirty="0">
                <a:latin typeface="Calibri" panose="020F0502020204030204" pitchFamily="34" charset="0"/>
                <a:cs typeface="Calibri" panose="020F0502020204030204" pitchFamily="34" charset="0"/>
              </a:rPr>
              <a:t>Page Object Model (POM) framework is implemented. This helped us to increase test maintainability and reusability by organizing tests into modular page objects. </a:t>
            </a:r>
          </a:p>
        </p:txBody>
      </p:sp>
      <p:graphicFrame>
        <p:nvGraphicFramePr>
          <p:cNvPr id="24" name="Diagram 23"/>
          <p:cNvGraphicFramePr/>
          <p:nvPr>
            <p:extLst>
              <p:ext uri="{D42A27DB-BD31-4B8C-83A1-F6EECF244321}">
                <p14:modId xmlns:p14="http://schemas.microsoft.com/office/powerpoint/2010/main" val="1534527149"/>
              </p:ext>
            </p:extLst>
          </p:nvPr>
        </p:nvGraphicFramePr>
        <p:xfrm>
          <a:off x="5570290" y="3838105"/>
          <a:ext cx="6101010" cy="249558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663049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B441-CEE7-4B03-83E6-D9CE5466EDFC}"/>
              </a:ext>
            </a:extLst>
          </p:cNvPr>
          <p:cNvSpPr>
            <a:spLocks noGrp="1"/>
          </p:cNvSpPr>
          <p:nvPr>
            <p:ph type="title"/>
          </p:nvPr>
        </p:nvSpPr>
        <p:spPr/>
        <p:txBody>
          <a:bodyPr>
            <a:normAutofit/>
          </a:bodyPr>
          <a:lstStyle/>
          <a:p>
            <a:r>
              <a:rPr lang="en-US" sz="2800" dirty="0">
                <a:solidFill>
                  <a:schemeClr val="bg1"/>
                </a:solidFill>
                <a:latin typeface="Calibri" panose="020F0502020204030204" pitchFamily="34" charset="0"/>
                <a:cs typeface="Calibri" panose="020F0502020204030204" pitchFamily="34" charset="0"/>
              </a:rPr>
              <a:t>Framework Overview (</a:t>
            </a:r>
            <a:r>
              <a:rPr lang="en-US" sz="2800" dirty="0" err="1">
                <a:solidFill>
                  <a:schemeClr val="bg1"/>
                </a:solidFill>
                <a:latin typeface="Calibri" panose="020F0502020204030204" pitchFamily="34" charset="0"/>
                <a:cs typeface="Calibri" panose="020F0502020204030204" pitchFamily="34" charset="0"/>
              </a:rPr>
              <a:t>Cntd</a:t>
            </a:r>
            <a:r>
              <a:rPr lang="en-US" sz="2800" dirty="0">
                <a:solidFill>
                  <a:schemeClr val="bg1"/>
                </a:solidFill>
                <a:latin typeface="Calibri" panose="020F0502020204030204" pitchFamily="34" charset="0"/>
                <a:cs typeface="Calibri" panose="020F0502020204030204" pitchFamily="34" charset="0"/>
              </a:rPr>
              <a:t>.)</a:t>
            </a:r>
          </a:p>
        </p:txBody>
      </p:sp>
      <p:sp>
        <p:nvSpPr>
          <p:cNvPr id="3" name="Slide Number Placeholder 2">
            <a:extLst>
              <a:ext uri="{FF2B5EF4-FFF2-40B4-BE49-F238E27FC236}">
                <a16:creationId xmlns:a16="http://schemas.microsoft.com/office/drawing/2014/main" id="{94018E4B-A0D3-6B4E-B245-90AFCE920A5E}"/>
              </a:ext>
            </a:extLst>
          </p:cNvPr>
          <p:cNvSpPr>
            <a:spLocks noGrp="1"/>
          </p:cNvSpPr>
          <p:nvPr>
            <p:ph type="sldNum" sz="quarter" idx="12"/>
          </p:nvPr>
        </p:nvSpPr>
        <p:spPr/>
        <p:txBody>
          <a:bodyPr/>
          <a:lstStyle/>
          <a:p>
            <a:fld id="{9FF96B15-8338-45D5-A943-561235072D66}" type="slidenum">
              <a:rPr lang="en-US" smtClean="0"/>
              <a:t>7</a:t>
            </a:fld>
            <a:endParaRPr lang="en-US" dirty="0"/>
          </a:p>
        </p:txBody>
      </p:sp>
      <p:sp>
        <p:nvSpPr>
          <p:cNvPr id="9" name="TextBox 8"/>
          <p:cNvSpPr txBox="1"/>
          <p:nvPr/>
        </p:nvSpPr>
        <p:spPr>
          <a:xfrm>
            <a:off x="5910538" y="2327233"/>
            <a:ext cx="5897149" cy="2800767"/>
          </a:xfrm>
          <a:prstGeom prst="rect">
            <a:avLst/>
          </a:prstGeom>
          <a:noFill/>
        </p:spPr>
        <p:txBody>
          <a:bodyPr wrap="square" rtlCol="0">
            <a:spAutoFit/>
          </a:bodyPr>
          <a:lstStyle/>
          <a:p>
            <a:r>
              <a:rPr lang="en-GB" sz="1600" dirty="0">
                <a:latin typeface="Calibri" panose="020F0502020204030204" pitchFamily="34" charset="0"/>
                <a:cs typeface="Calibri" panose="020F0502020204030204" pitchFamily="34" charset="0"/>
              </a:rPr>
              <a:t>Automated Sanity Tests to validate modules on multiple levels:</a:t>
            </a:r>
          </a:p>
          <a:p>
            <a:pPr marL="285750" indent="-285750">
              <a:buFont typeface="Arial" panose="020B0604020202020204" pitchFamily="34" charset="0"/>
              <a:buChar char="•"/>
            </a:pPr>
            <a:r>
              <a:rPr lang="en-GB" sz="1600" dirty="0">
                <a:latin typeface="Calibri" panose="020F0502020204030204" pitchFamily="34" charset="0"/>
                <a:cs typeface="Calibri" panose="020F0502020204030204" pitchFamily="34" charset="0"/>
              </a:rPr>
              <a:t>Implemented Data Dictionary to validate each tab on navigation pane, For </a:t>
            </a:r>
            <a:r>
              <a:rPr lang="en-GB" sz="1600" dirty="0" err="1">
                <a:latin typeface="Calibri" panose="020F0502020204030204" pitchFamily="34" charset="0"/>
                <a:cs typeface="Calibri" panose="020F0502020204030204" pitchFamily="34" charset="0"/>
              </a:rPr>
              <a:t>eg</a:t>
            </a:r>
            <a:r>
              <a:rPr lang="en-GB" sz="1600" dirty="0">
                <a:latin typeface="Calibri" panose="020F0502020204030204" pitchFamily="34" charset="0"/>
                <a:cs typeface="Calibri" panose="020F0502020204030204" pitchFamily="34" charset="0"/>
              </a:rPr>
              <a:t>: Admin, PIM, Leave etc.</a:t>
            </a:r>
          </a:p>
          <a:p>
            <a:pPr marL="285750" indent="-285750">
              <a:buFont typeface="Arial" panose="020B0604020202020204" pitchFamily="34" charset="0"/>
              <a:buChar char="•"/>
            </a:pPr>
            <a:endParaRPr lang="en-GB"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1600" dirty="0">
                <a:latin typeface="Calibri" panose="020F0502020204030204" pitchFamily="34" charset="0"/>
                <a:cs typeface="Calibri" panose="020F0502020204030204" pitchFamily="34" charset="0"/>
              </a:rPr>
              <a:t>Validated the sub tabs within the main screen, for example within Admin screen, validated User Management, Job, Organization etc.</a:t>
            </a:r>
          </a:p>
          <a:p>
            <a:pPr marL="285750" indent="-285750">
              <a:buFont typeface="Arial" panose="020B0604020202020204" pitchFamily="34" charset="0"/>
              <a:buChar char="•"/>
            </a:pPr>
            <a:endParaRPr lang="en-GB"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1600" dirty="0">
                <a:latin typeface="Calibri" panose="020F0502020204030204" pitchFamily="34" charset="0"/>
                <a:cs typeface="Calibri" panose="020F0502020204030204" pitchFamily="34" charset="0"/>
              </a:rPr>
              <a:t>Validated the heading of the screen as well.</a:t>
            </a:r>
          </a:p>
          <a:p>
            <a:pPr marL="285750" indent="-285750">
              <a:buFont typeface="Arial" panose="020B0604020202020204" pitchFamily="34" charset="0"/>
              <a:buChar char="•"/>
            </a:pPr>
            <a:endParaRPr lang="en-GB"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1600" dirty="0">
                <a:latin typeface="Calibri" panose="020F0502020204030204" pitchFamily="34" charset="0"/>
                <a:cs typeface="Calibri" panose="020F0502020204030204" pitchFamily="34" charset="0"/>
              </a:rPr>
              <a:t>This automation approach ensured reusability and efficient use of collections such as Arrays and Dictionary.</a:t>
            </a:r>
          </a:p>
        </p:txBody>
      </p:sp>
      <p:pic>
        <p:nvPicPr>
          <p:cNvPr id="10" name="Picture 9"/>
          <p:cNvPicPr>
            <a:picLocks noChangeAspect="1"/>
          </p:cNvPicPr>
          <p:nvPr/>
        </p:nvPicPr>
        <p:blipFill>
          <a:blip r:embed="rId2"/>
          <a:stretch>
            <a:fillRect/>
          </a:stretch>
        </p:blipFill>
        <p:spPr>
          <a:xfrm>
            <a:off x="282263" y="2257658"/>
            <a:ext cx="5628275" cy="4600342"/>
          </a:xfrm>
          <a:prstGeom prst="rect">
            <a:avLst/>
          </a:prstGeom>
        </p:spPr>
      </p:pic>
    </p:spTree>
    <p:extLst>
      <p:ext uri="{BB962C8B-B14F-4D97-AF65-F5344CB8AC3E}">
        <p14:creationId xmlns:p14="http://schemas.microsoft.com/office/powerpoint/2010/main" val="3628637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330EF-AD71-4BCA-912D-98E229FAD44D}"/>
              </a:ext>
            </a:extLst>
          </p:cNvPr>
          <p:cNvSpPr>
            <a:spLocks noGrp="1"/>
          </p:cNvSpPr>
          <p:nvPr>
            <p:ph type="title"/>
          </p:nvPr>
        </p:nvSpPr>
        <p:spPr/>
        <p:txBody>
          <a:bodyPr/>
          <a:lstStyle/>
          <a:p>
            <a:r>
              <a:rPr lang="en-US" sz="2800" dirty="0">
                <a:latin typeface="Calibri" panose="020F0502020204030204" pitchFamily="34" charset="0"/>
                <a:cs typeface="Calibri" panose="020F0502020204030204" pitchFamily="34" charset="0"/>
              </a:rPr>
              <a:t>Strategy, Progress and ROI</a:t>
            </a:r>
          </a:p>
        </p:txBody>
      </p:sp>
      <p:graphicFrame>
        <p:nvGraphicFramePr>
          <p:cNvPr id="11" name="Content Placeholder 10"/>
          <p:cNvGraphicFramePr>
            <a:graphicFrameLocks noGrp="1"/>
          </p:cNvGraphicFramePr>
          <p:nvPr>
            <p:ph sz="half" idx="1"/>
            <p:extLst>
              <p:ext uri="{D42A27DB-BD31-4B8C-83A1-F6EECF244321}">
                <p14:modId xmlns:p14="http://schemas.microsoft.com/office/powerpoint/2010/main" val="1956269205"/>
              </p:ext>
            </p:extLst>
          </p:nvPr>
        </p:nvGraphicFramePr>
        <p:xfrm>
          <a:off x="1155700" y="2603500"/>
          <a:ext cx="4824413" cy="3416300"/>
        </p:xfrm>
        <a:graphic>
          <a:graphicData uri="http://schemas.openxmlformats.org/drawingml/2006/chart">
            <c:chart xmlns:c="http://schemas.openxmlformats.org/drawingml/2006/chart" xmlns:r="http://schemas.openxmlformats.org/officeDocument/2006/relationships" r:id="rId2"/>
          </a:graphicData>
        </a:graphic>
      </p:graphicFrame>
      <p:sp>
        <p:nvSpPr>
          <p:cNvPr id="29" name="Slide Number Placeholder 28">
            <a:extLst>
              <a:ext uri="{FF2B5EF4-FFF2-40B4-BE49-F238E27FC236}">
                <a16:creationId xmlns:a16="http://schemas.microsoft.com/office/drawing/2014/main" id="{F5A71D41-5822-AC42-8C29-6AFDEB817A8A}"/>
              </a:ext>
            </a:extLst>
          </p:cNvPr>
          <p:cNvSpPr>
            <a:spLocks noGrp="1"/>
          </p:cNvSpPr>
          <p:nvPr>
            <p:ph type="sldNum" sz="quarter" idx="12"/>
          </p:nvPr>
        </p:nvSpPr>
        <p:spPr/>
        <p:txBody>
          <a:bodyPr/>
          <a:lstStyle/>
          <a:p>
            <a:fld id="{9FF96B15-8338-45D5-A943-561235072D66}" type="slidenum">
              <a:rPr lang="en-US" smtClean="0"/>
              <a:t>8</a:t>
            </a:fld>
            <a:endParaRPr lang="en-US" dirty="0"/>
          </a:p>
        </p:txBody>
      </p:sp>
      <p:pic>
        <p:nvPicPr>
          <p:cNvPr id="14" name="Picture Placeholder 13" descr="Teacher">
            <a:extLst>
              <a:ext uri="{FF2B5EF4-FFF2-40B4-BE49-F238E27FC236}">
                <a16:creationId xmlns:a16="http://schemas.microsoft.com/office/drawing/2014/main" id="{BFF29EC3-B08A-46B9-868D-D15E5E1EF3F9}"/>
              </a:ext>
            </a:extLst>
          </p:cNvPr>
          <p:cNvPicPr>
            <a:picLocks noGrp="1" noChangeAspect="1"/>
          </p:cNvPicPr>
          <p:nvPr>
            <p:ph type="pic" sz="quarter" idx="4294967295"/>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59789" t="-59789" r="-59789" b="-59789"/>
          <a:stretch/>
        </p:blipFill>
        <p:spPr>
          <a:xfrm>
            <a:off x="11150600" y="1931988"/>
            <a:ext cx="1041400" cy="1041400"/>
          </a:xfrm>
        </p:spPr>
      </p:pic>
      <p:pic>
        <p:nvPicPr>
          <p:cNvPr id="16" name="Picture Placeholder 15" descr="Envelope">
            <a:extLst>
              <a:ext uri="{FF2B5EF4-FFF2-40B4-BE49-F238E27FC236}">
                <a16:creationId xmlns:a16="http://schemas.microsoft.com/office/drawing/2014/main" id="{FD570080-EB17-406F-9FA9-54B4145DCEF4}"/>
              </a:ext>
            </a:extLst>
          </p:cNvPr>
          <p:cNvPicPr>
            <a:picLocks noGrp="1" noChangeAspect="1"/>
          </p:cNvPicPr>
          <p:nvPr>
            <p:ph type="pic" sz="quarter" idx="4294967295"/>
          </p:nvPr>
        </p:nvPicPr>
        <p:blipFill>
          <a:blip r:embed="rId5">
            <a:extLst>
              <a:ext uri="{96DAC541-7B7A-43D3-8B79-37D633B846F1}">
                <asvg:svgBlip xmlns:asvg="http://schemas.microsoft.com/office/drawing/2016/SVG/main" r:embed="rId6"/>
              </a:ext>
            </a:extLst>
          </a:blip>
          <a:stretch>
            <a:fillRect/>
          </a:stretch>
        </p:blipFill>
        <p:spPr>
          <a:xfrm>
            <a:off x="0" y="4257675"/>
            <a:ext cx="490538" cy="490538"/>
          </a:xfrm>
        </p:spPr>
      </p:pic>
      <p:pic>
        <p:nvPicPr>
          <p:cNvPr id="18" name="Picture Placeholder 17" descr="Books">
            <a:extLst>
              <a:ext uri="{FF2B5EF4-FFF2-40B4-BE49-F238E27FC236}">
                <a16:creationId xmlns:a16="http://schemas.microsoft.com/office/drawing/2014/main" id="{A5AF2A59-1CC2-4D6E-82C6-4995A03532D8}"/>
              </a:ext>
            </a:extLst>
          </p:cNvPr>
          <p:cNvPicPr>
            <a:picLocks noGrp="1" noChangeAspect="1"/>
          </p:cNvPicPr>
          <p:nvPr>
            <p:ph type="pic" sz="quarter" idx="4294967295"/>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65620" t="-65620" r="-65620" b="-65620"/>
          <a:stretch/>
        </p:blipFill>
        <p:spPr>
          <a:xfrm>
            <a:off x="11150600" y="3979863"/>
            <a:ext cx="1041400" cy="1041400"/>
          </a:xfrm>
        </p:spPr>
      </p:pic>
      <p:sp>
        <p:nvSpPr>
          <p:cNvPr id="19" name="Content Placeholder 18"/>
          <p:cNvSpPr>
            <a:spLocks noGrp="1"/>
          </p:cNvSpPr>
          <p:nvPr>
            <p:ph sz="half" idx="2"/>
          </p:nvPr>
        </p:nvSpPr>
        <p:spPr/>
        <p:txBody>
          <a:bodyPr/>
          <a:lstStyle/>
          <a:p>
            <a:endParaRPr lang="en-GB"/>
          </a:p>
        </p:txBody>
      </p:sp>
    </p:spTree>
    <p:extLst>
      <p:ext uri="{BB962C8B-B14F-4D97-AF65-F5344CB8AC3E}">
        <p14:creationId xmlns:p14="http://schemas.microsoft.com/office/powerpoint/2010/main" val="1486305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495FDB2-AFE9-4654-B647-0B61FFE74E5F}"/>
              </a:ext>
            </a:extLst>
          </p:cNvPr>
          <p:cNvSpPr>
            <a:spLocks noGrp="1"/>
          </p:cNvSpPr>
          <p:nvPr>
            <p:ph type="title"/>
          </p:nvPr>
        </p:nvSpPr>
        <p:spPr>
          <a:xfrm>
            <a:off x="546652" y="2484782"/>
            <a:ext cx="5277677" cy="944217"/>
          </a:xfrm>
        </p:spPr>
        <p:txBody>
          <a:bodyPr>
            <a:normAutofit fontScale="90000"/>
          </a:bodyPr>
          <a:lstStyle/>
          <a:p>
            <a:r>
              <a:rPr lang="en-US" sz="2800" dirty="0">
                <a:solidFill>
                  <a:schemeClr val="bg1"/>
                </a:solidFill>
                <a:latin typeface="Calibri" panose="020F0502020204030204" pitchFamily="34" charset="0"/>
                <a:cs typeface="Calibri" panose="020F0502020204030204" pitchFamily="34" charset="0"/>
              </a:rPr>
              <a:t>Best Practices Followed for Automation</a:t>
            </a:r>
          </a:p>
        </p:txBody>
      </p:sp>
      <p:sp>
        <p:nvSpPr>
          <p:cNvPr id="6" name="Slide Number Placeholder 5">
            <a:extLst>
              <a:ext uri="{FF2B5EF4-FFF2-40B4-BE49-F238E27FC236}">
                <a16:creationId xmlns:a16="http://schemas.microsoft.com/office/drawing/2014/main" id="{7CAE59E7-4ACA-354D-B7B9-2DF31F54686F}"/>
              </a:ext>
            </a:extLst>
          </p:cNvPr>
          <p:cNvSpPr>
            <a:spLocks noGrp="1"/>
          </p:cNvSpPr>
          <p:nvPr>
            <p:ph type="sldNum" sz="quarter" idx="12"/>
          </p:nvPr>
        </p:nvSpPr>
        <p:spPr/>
        <p:txBody>
          <a:bodyPr/>
          <a:lstStyle/>
          <a:p>
            <a:fld id="{9FF96B15-8338-45D5-A943-561235072D66}" type="slidenum">
              <a:rPr lang="en-US" smtClean="0"/>
              <a:t>9</a:t>
            </a:fld>
            <a:endParaRPr lang="en-US" dirty="0"/>
          </a:p>
        </p:txBody>
      </p:sp>
      <p:sp>
        <p:nvSpPr>
          <p:cNvPr id="7" name="TextBox 6"/>
          <p:cNvSpPr txBox="1"/>
          <p:nvPr/>
        </p:nvSpPr>
        <p:spPr>
          <a:xfrm>
            <a:off x="6132352" y="1652631"/>
            <a:ext cx="4806892" cy="2585323"/>
          </a:xfrm>
          <a:prstGeom prst="rect">
            <a:avLst/>
          </a:prstGeom>
          <a:noFill/>
        </p:spPr>
        <p:txBody>
          <a:bodyPr wrap="square" rtlCol="0">
            <a:spAutoFit/>
          </a:bodyPr>
          <a:lstStyle/>
          <a:p>
            <a:pPr marL="285750" indent="-285750">
              <a:buFont typeface="Wingdings" panose="05000000000000000000" pitchFamily="2" charset="2"/>
              <a:buChar char="v"/>
            </a:pPr>
            <a:r>
              <a:rPr lang="en-GB" dirty="0">
                <a:latin typeface="Calibri" panose="020F0502020204030204" pitchFamily="34" charset="0"/>
                <a:cs typeface="Calibri" panose="020F0502020204030204" pitchFamily="34" charset="0"/>
              </a:rPr>
              <a:t>Implemented data driven tests to avoid repetitive tests</a:t>
            </a:r>
          </a:p>
          <a:p>
            <a:endParaRPr lang="en-GB"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US" dirty="0">
                <a:latin typeface="Calibri" panose="020F0502020204030204" pitchFamily="34" charset="0"/>
                <a:ea typeface="Nobile" pitchFamily="34" charset="-122"/>
                <a:cs typeface="Calibri" panose="020F0502020204030204" pitchFamily="34" charset="0"/>
              </a:rPr>
              <a:t>Designed scalable, maintainable and robust automation framework</a:t>
            </a:r>
          </a:p>
          <a:p>
            <a:pPr marL="285750" indent="-285750">
              <a:buFont typeface="Wingdings" panose="05000000000000000000" pitchFamily="2" charset="2"/>
              <a:buChar char="v"/>
            </a:pPr>
            <a:endParaRPr lang="en-US" dirty="0">
              <a:latin typeface="Calibri" panose="020F0502020204030204" pitchFamily="34" charset="0"/>
              <a:ea typeface="Nobile" pitchFamily="34" charset="-122"/>
              <a:cs typeface="Calibri" panose="020F0502020204030204" pitchFamily="34" charset="0"/>
            </a:endParaRPr>
          </a:p>
          <a:p>
            <a:pPr marL="285750" indent="-285750">
              <a:buFont typeface="Wingdings" panose="05000000000000000000" pitchFamily="2" charset="2"/>
              <a:buChar char="v"/>
            </a:pPr>
            <a:r>
              <a:rPr lang="en-US" dirty="0">
                <a:latin typeface="Calibri" panose="020F0502020204030204" pitchFamily="34" charset="0"/>
                <a:ea typeface="Nobile" pitchFamily="34" charset="-122"/>
                <a:cs typeface="Calibri" panose="020F0502020204030204" pitchFamily="34" charset="0"/>
              </a:rPr>
              <a:t>Used Page Object Model design pattern for reusability</a:t>
            </a:r>
          </a:p>
          <a:p>
            <a:pPr marL="285750" indent="-285750">
              <a:buFont typeface="Wingdings" panose="05000000000000000000" pitchFamily="2" charset="2"/>
              <a:buChar char="v"/>
            </a:pPr>
            <a:endParaRPr lang="en-GB" dirty="0"/>
          </a:p>
        </p:txBody>
      </p:sp>
    </p:spTree>
    <p:extLst>
      <p:ext uri="{BB962C8B-B14F-4D97-AF65-F5344CB8AC3E}">
        <p14:creationId xmlns:p14="http://schemas.microsoft.com/office/powerpoint/2010/main" val="40495236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TF66741836_Beginning of the year procedures_AAS_v5" id="{51CF042C-A21F-4772-ACB5-34142877F475}" vid="{78ABB5F0-5DDF-4844-A82C-FEADF47C5B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B9AE35-8A31-4380-94A6-86E5DFCDD123}">
  <ds:schemaRefs>
    <ds:schemaRef ds:uri="http://schemas.microsoft.com/sharepoint/v3/contenttype/forms"/>
  </ds:schemaRefs>
</ds:datastoreItem>
</file>

<file path=customXml/itemProps2.xml><?xml version="1.0" encoding="utf-8"?>
<ds:datastoreItem xmlns:ds="http://schemas.openxmlformats.org/officeDocument/2006/customXml" ds:itemID="{F983CA34-C6E2-49BA-ACFF-78ADEC0C28FA}">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570D0EAE-52CD-493E-A174-3A7CD0E9C7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607</Words>
  <Application>Microsoft Office PowerPoint</Application>
  <PresentationFormat>Widescreen</PresentationFormat>
  <Paragraphs>92</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Century Gothic</vt:lpstr>
      <vt:lpstr>Congenial Light</vt:lpstr>
      <vt:lpstr>Congenial SemiBold</vt:lpstr>
      <vt:lpstr>Wingdings</vt:lpstr>
      <vt:lpstr>Wingdings 3</vt:lpstr>
      <vt:lpstr>Ion Boardroom</vt:lpstr>
      <vt:lpstr>Orange HRM Automation Demo – Playwright with C#</vt:lpstr>
      <vt:lpstr>Our Team</vt:lpstr>
      <vt:lpstr>Agenda</vt:lpstr>
      <vt:lpstr>Orange HRM Application Overview</vt:lpstr>
      <vt:lpstr>Tools &amp; Technology </vt:lpstr>
      <vt:lpstr>PowerPoint Presentation</vt:lpstr>
      <vt:lpstr>Framework Overview (Cntd.)</vt:lpstr>
      <vt:lpstr>Strategy, Progress and ROI</vt:lpstr>
      <vt:lpstr>Best Practices Followed for Automation</vt:lpstr>
      <vt:lpstr>PowerPoint Presentation</vt:lpstr>
      <vt:lpstr>PowerPoint Presentation</vt:lpstr>
      <vt:lpstr>Key Take Aways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2023-10-11T12:00:46Z</dcterms:created>
  <dcterms:modified xsi:type="dcterms:W3CDTF">2023-10-12T13:29:25Z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38f1469a-2c2a-4aee-b92b-090d4c5468ff_Enabled">
    <vt:lpwstr>true</vt:lpwstr>
  </property>
  <property fmtid="{D5CDD505-2E9C-101B-9397-08002B2CF9AE}" pid="4" name="MSIP_Label_38f1469a-2c2a-4aee-b92b-090d4c5468ff_SetDate">
    <vt:lpwstr>2023-10-11T12:00:47Z</vt:lpwstr>
  </property>
  <property fmtid="{D5CDD505-2E9C-101B-9397-08002B2CF9AE}" pid="5" name="MSIP_Label_38f1469a-2c2a-4aee-b92b-090d4c5468ff_Method">
    <vt:lpwstr>Standard</vt:lpwstr>
  </property>
  <property fmtid="{D5CDD505-2E9C-101B-9397-08002B2CF9AE}" pid="6" name="MSIP_Label_38f1469a-2c2a-4aee-b92b-090d4c5468ff_Name">
    <vt:lpwstr>Confidential - Unmarked</vt:lpwstr>
  </property>
  <property fmtid="{D5CDD505-2E9C-101B-9397-08002B2CF9AE}" pid="7" name="MSIP_Label_38f1469a-2c2a-4aee-b92b-090d4c5468ff_SiteId">
    <vt:lpwstr>2a6e6092-73e4-4752-b1a5-477a17f5056d</vt:lpwstr>
  </property>
  <property fmtid="{D5CDD505-2E9C-101B-9397-08002B2CF9AE}" pid="8" name="MSIP_Label_38f1469a-2c2a-4aee-b92b-090d4c5468ff_ActionId">
    <vt:lpwstr>ba5b23d4-c462-4e1d-b8a7-23329819883d</vt:lpwstr>
  </property>
  <property fmtid="{D5CDD505-2E9C-101B-9397-08002B2CF9AE}" pid="9" name="MSIP_Label_38f1469a-2c2a-4aee-b92b-090d4c5468ff_ContentBits">
    <vt:lpwstr>0</vt:lpwstr>
  </property>
</Properties>
</file>