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hew James K." initials="MJK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94" autoAdjust="0"/>
    <p:restoredTop sz="94660"/>
  </p:normalViewPr>
  <p:slideViewPr>
    <p:cSldViewPr snapToGrid="0">
      <p:cViewPr>
        <p:scale>
          <a:sx n="100" d="100"/>
          <a:sy n="100" d="100"/>
        </p:scale>
        <p:origin x="330" y="-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0B9A76-3837-45F9-94F0-FA596C3C3259}" type="datetimeFigureOut">
              <a:rPr lang="en-US"/>
              <a:pPr>
                <a:defRPr/>
              </a:pPr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B592B-3A3B-472E-B52A-79E90C1896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60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711D4-6AEC-459F-A811-A6D86EC076F6}" type="datetimeFigureOut">
              <a:rPr lang="en-US"/>
              <a:pPr>
                <a:defRPr/>
              </a:pPr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FCF7E6-834B-429A-B2D7-2483B2D725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2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6B8E47-F804-4855-82E8-14667F802978}" type="datetimeFigureOut">
              <a:rPr lang="en-US"/>
              <a:pPr>
                <a:defRPr/>
              </a:pPr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B9198-E940-4C35-89C1-DDAA272132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1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2F31BA-5028-498F-8AD4-613A92AECE80}" type="datetimeFigureOut">
              <a:rPr lang="en-US"/>
              <a:pPr>
                <a:defRPr/>
              </a:pPr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142A18-818E-40B2-8D62-E27CE6ACF5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562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AC84EE-FF6E-4724-8E18-BDE784014997}" type="datetimeFigureOut">
              <a:rPr lang="en-US"/>
              <a:pPr>
                <a:defRPr/>
              </a:pPr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025BB-37CA-4900-B8F8-7852D2BE64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4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A53307-00B1-476D-BCD3-16B3E06E6F15}" type="datetimeFigureOut">
              <a:rPr lang="en-US"/>
              <a:pPr>
                <a:defRPr/>
              </a:pPr>
              <a:t>4/27/2016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3C6C1A-CDA6-439B-A41C-76CE444FA8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79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8790A-0660-4C60-8A19-89882C6E63D8}" type="datetimeFigureOut">
              <a:rPr lang="en-US"/>
              <a:pPr>
                <a:defRPr/>
              </a:pPr>
              <a:t>4/27/2016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4CDA85-6818-447E-9B2F-52AA1DCCB0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84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FD270D-B6C4-4D3C-B954-C315B0382270}" type="datetimeFigureOut">
              <a:rPr lang="en-US"/>
              <a:pPr>
                <a:defRPr/>
              </a:pPr>
              <a:t>4/27/2016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48DF1F-0F3F-48D4-8B7D-109553DAC0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0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554C4-2A71-4F52-B5A1-6A22C25FD008}" type="datetimeFigureOut">
              <a:rPr lang="en-US"/>
              <a:pPr>
                <a:defRPr/>
              </a:pPr>
              <a:t>4/27/2016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245B25-C92A-434D-9725-EFF511B281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90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86189-FF59-4852-8323-0CA87A902459}" type="datetimeFigureOut">
              <a:rPr lang="en-US"/>
              <a:pPr>
                <a:defRPr/>
              </a:pPr>
              <a:t>4/27/2016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A8CF16-CB51-4B37-BEE2-136ABD785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40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74E029-DAC1-47F4-80BB-D11B76B9EADC}" type="datetimeFigureOut">
              <a:rPr lang="en-US"/>
              <a:pPr>
                <a:defRPr/>
              </a:pPr>
              <a:t>4/27/2016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EEC6FD-A335-438F-B940-CE0F0BE569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23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EA0D79D-6B38-48AB-9BF9-3C836625698D}" type="datetimeFigureOut">
              <a:rPr lang="en-US"/>
              <a:pPr>
                <a:defRPr/>
              </a:pPr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25ECD25-1BD1-4F29-9724-FA7D738B1C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663" y="190500"/>
            <a:ext cx="5273675" cy="185738"/>
          </a:xfrm>
          <a:prstGeom prst="rect">
            <a:avLst/>
          </a:prstGeom>
          <a:ln w="952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PIPs for Heaven, LLC: Proposed Trade Process Flow Diagram</a:t>
            </a:r>
            <a:endParaRPr lang="en-US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47663" y="758825"/>
            <a:ext cx="1338262" cy="3765550"/>
          </a:xfrm>
          <a:prstGeom prst="roundRect">
            <a:avLst/>
          </a:prstGeom>
          <a:ln w="952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 Currency pairs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n w="0"/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n w="0"/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EUR/USD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n w="0"/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GBP/USD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n w="0"/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USD/JPY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n w="0"/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n w="0"/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Etc.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Straight Arrow Connector 7"/>
          <p:cNvCxnSpPr>
            <a:stCxn id="6" idx="3"/>
            <a:endCxn id="12" idx="1"/>
          </p:cNvCxnSpPr>
          <p:nvPr/>
        </p:nvCxnSpPr>
        <p:spPr>
          <a:xfrm flipV="1">
            <a:off x="1685925" y="1971675"/>
            <a:ext cx="346075" cy="669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032000" y="1223963"/>
            <a:ext cx="1338263" cy="1495425"/>
          </a:xfrm>
          <a:prstGeom prst="roundRect">
            <a:avLst/>
          </a:prstGeom>
          <a:ln w="952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Parallel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n w="0"/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Inverse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n w="0"/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Analysis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641725" y="1093788"/>
            <a:ext cx="1163638" cy="1754187"/>
          </a:xfrm>
          <a:prstGeom prst="roundRect">
            <a:avLst/>
          </a:prstGeom>
          <a:ln w="952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 1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n w="0"/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 2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n w="0"/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n w="0"/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 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n w="0"/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Able to Trade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Straight Arrow Connector 16"/>
          <p:cNvCxnSpPr>
            <a:stCxn id="12" idx="3"/>
            <a:endCxn id="16" idx="1"/>
          </p:cNvCxnSpPr>
          <p:nvPr/>
        </p:nvCxnSpPr>
        <p:spPr>
          <a:xfrm flipV="1">
            <a:off x="3370263" y="1971675"/>
            <a:ext cx="271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5076825" y="857250"/>
            <a:ext cx="1292225" cy="2227263"/>
          </a:xfrm>
          <a:prstGeom prst="roundRect">
            <a:avLst/>
          </a:prstGeom>
          <a:ln w="952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Multiple Time Frame Analysis: MN, W1, D1, H4, &amp; H1 Charts – BEST single pair to trade</a:t>
            </a:r>
            <a:endParaRPr lang="en-US" sz="1400" dirty="0">
              <a:ln w="0"/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Straight Arrow Connector 25"/>
          <p:cNvCxnSpPr>
            <a:stCxn id="16" idx="3"/>
            <a:endCxn id="25" idx="1"/>
          </p:cNvCxnSpPr>
          <p:nvPr/>
        </p:nvCxnSpPr>
        <p:spPr>
          <a:xfrm>
            <a:off x="4805363" y="1971675"/>
            <a:ext cx="271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8207375" y="857250"/>
            <a:ext cx="1292225" cy="2227263"/>
          </a:xfrm>
          <a:prstGeom prst="roundRect">
            <a:avLst/>
          </a:prstGeom>
          <a:ln w="952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MQL4 language specific script to assist in remaining trade entry and exit tasks.</a:t>
            </a:r>
            <a:endParaRPr lang="en-US" sz="1400" dirty="0">
              <a:ln w="0"/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3" name="Straight Arrow Connector 42"/>
          <p:cNvCxnSpPr>
            <a:stCxn id="25" idx="3"/>
            <a:endCxn id="51" idx="1"/>
          </p:cNvCxnSpPr>
          <p:nvPr/>
        </p:nvCxnSpPr>
        <p:spPr>
          <a:xfrm flipV="1">
            <a:off x="6369050" y="1971675"/>
            <a:ext cx="273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027738" y="3703638"/>
            <a:ext cx="5649912" cy="287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*Encompasses assisting with ONLY the next five major tasks*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Automatic assisted trade signal entry:</a:t>
            </a:r>
          </a:p>
          <a:p>
            <a:pPr marL="685800" lvl="1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Only retracements on the H4 chart building into the D1 chart will be considered.</a:t>
            </a:r>
          </a:p>
          <a:p>
            <a:pPr marL="685800" lvl="1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Watching the W1, D1, and H4 charts for swing setup entry.</a:t>
            </a:r>
          </a:p>
          <a:p>
            <a:pPr marL="685800" lvl="1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To use only the FEW free trend indicators for detection, others not presently considered.</a:t>
            </a:r>
          </a:p>
          <a:p>
            <a:pPr marL="685800" lvl="1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Searching for green MN, green W1, previous D1 red, current D1 green going LONG on the selected pair as an example.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Confirm a verified entry opportunity by sending email.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Execute the trade entry by using a pre-calculated amount or lot size.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Place the required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stoploss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and take profit targets dependent on strength of movement from the P/I analysis starting at 1 to 1, 1 to 1.5, 1 to 2, 1 to 2.5, and 1 to 3.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Move stoploss or engage a trailing stop once the expected profit has reached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45%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expected movement or better to exit the trade on that basis.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6642100" y="709613"/>
            <a:ext cx="1292225" cy="2522537"/>
          </a:xfrm>
          <a:prstGeom prst="roundRect">
            <a:avLst/>
          </a:prstGeom>
          <a:ln w="952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Price Alert level at Support or  Resistance,   or next 30PIP movement level to Confirm movement is an actual trend payout</a:t>
            </a:r>
            <a:endParaRPr lang="en-US" sz="1200" dirty="0">
              <a:ln w="0"/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5" name="Straight Arrow Connector 54"/>
          <p:cNvCxnSpPr>
            <a:stCxn id="51" idx="3"/>
            <a:endCxn id="42" idx="1"/>
          </p:cNvCxnSpPr>
          <p:nvPr/>
        </p:nvCxnSpPr>
        <p:spPr>
          <a:xfrm>
            <a:off x="7934325" y="1971675"/>
            <a:ext cx="273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Down Arrow 58"/>
          <p:cNvSpPr/>
          <p:nvPr/>
        </p:nvSpPr>
        <p:spPr>
          <a:xfrm>
            <a:off x="8718550" y="3211513"/>
            <a:ext cx="269875" cy="366712"/>
          </a:xfrm>
          <a:prstGeom prst="downArrow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2" name="Elbow Connector 61"/>
          <p:cNvCxnSpPr>
            <a:stCxn id="42" idx="3"/>
            <a:endCxn id="6" idx="0"/>
          </p:cNvCxnSpPr>
          <p:nvPr/>
        </p:nvCxnSpPr>
        <p:spPr>
          <a:xfrm flipH="1" flipV="1">
            <a:off x="1017588" y="758825"/>
            <a:ext cx="8482012" cy="1212850"/>
          </a:xfrm>
          <a:prstGeom prst="bentConnector4">
            <a:avLst>
              <a:gd name="adj1" fmla="val -3414"/>
              <a:gd name="adj2" fmla="val 1188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77799" y="5419726"/>
            <a:ext cx="1851025" cy="1284288"/>
          </a:xfrm>
          <a:prstGeom prst="roundRect">
            <a:avLst/>
          </a:prstGeom>
          <a:ln w="952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MQL4 language specific script to assist in remaining trade entry and exit tasks.</a:t>
            </a:r>
            <a:endParaRPr lang="en-US" sz="1200" dirty="0" smtClean="0">
              <a:ln w="0"/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77799" y="266699"/>
            <a:ext cx="19050" cy="5153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028824" y="6704014"/>
            <a:ext cx="99822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7799" y="3588357"/>
            <a:ext cx="338554" cy="149656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000" dirty="0" smtClean="0"/>
              <a:t>Process bubble breakdown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90952" y="6457793"/>
            <a:ext cx="1588897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1000" dirty="0" smtClean="0"/>
              <a:t>Process bubble breakdown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406944" y="5264570"/>
            <a:ext cx="2187446" cy="1106152"/>
          </a:xfrm>
          <a:prstGeom prst="roundRect">
            <a:avLst/>
          </a:prstGeom>
          <a:ln w="952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Secured 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credentials &amp; persist last configuration data storage - 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SQL, Django</a:t>
            </a:r>
            <a:endParaRPr lang="en-US" sz="1400" dirty="0" smtClean="0">
              <a:ln w="0"/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9347514" y="4843849"/>
            <a:ext cx="1752600" cy="1438274"/>
          </a:xfrm>
          <a:prstGeom prst="roundRect">
            <a:avLst/>
          </a:prstGeom>
          <a:ln w="952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Email template(s) to engine - Python, HTML5, CSS3, JavaScript</a:t>
            </a: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286868" y="2599307"/>
            <a:ext cx="1828801" cy="1494709"/>
          </a:xfrm>
          <a:prstGeom prst="roundRect">
            <a:avLst/>
          </a:prstGeom>
          <a:ln w="952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n w="0"/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Configuration and viewing Website </a:t>
            </a:r>
            <a:r>
              <a:rPr lang="en-US" sz="1400" dirty="0">
                <a:ln w="0"/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Python, HTML5, CSS3, JavaScript</a:t>
            </a:r>
            <a:endParaRPr lang="en-US" sz="1400" dirty="0">
              <a:ln w="0"/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12" idx="0"/>
            <a:endCxn id="13" idx="2"/>
          </p:cNvCxnSpPr>
          <p:nvPr/>
        </p:nvCxnSpPr>
        <p:spPr>
          <a:xfrm flipH="1" flipV="1">
            <a:off x="10201269" y="4094016"/>
            <a:ext cx="22545" cy="749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286868" y="4306358"/>
            <a:ext cx="1988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Provides input to create alert mail:</a:t>
            </a:r>
            <a:endParaRPr lang="en-US" sz="1000" dirty="0"/>
          </a:p>
        </p:txBody>
      </p:sp>
      <p:cxnSp>
        <p:nvCxnSpPr>
          <p:cNvPr id="21" name="Straight Arrow Connector 20"/>
          <p:cNvCxnSpPr>
            <a:stCxn id="27" idx="2"/>
            <a:endCxn id="11" idx="0"/>
          </p:cNvCxnSpPr>
          <p:nvPr/>
        </p:nvCxnSpPr>
        <p:spPr>
          <a:xfrm>
            <a:off x="6492056" y="4219287"/>
            <a:ext cx="8611" cy="1045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6902844" y="4219287"/>
            <a:ext cx="19051" cy="1045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890976" y="4542910"/>
            <a:ext cx="15119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Provides input/output to: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5587181" y="2476212"/>
            <a:ext cx="1809750" cy="17430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 harvest engine - Django, DOM, XSLT, Xml data event driven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processing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7" name="Straight Arrow Connector 46"/>
          <p:cNvCxnSpPr>
            <a:stCxn id="27" idx="3"/>
            <a:endCxn id="13" idx="1"/>
          </p:cNvCxnSpPr>
          <p:nvPr/>
        </p:nvCxnSpPr>
        <p:spPr>
          <a:xfrm flipV="1">
            <a:off x="7396931" y="3346662"/>
            <a:ext cx="1889937" cy="1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547087" y="3115155"/>
            <a:ext cx="1678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Provides trigger to generate:</a:t>
            </a:r>
            <a:endParaRPr lang="en-US" sz="1000" dirty="0"/>
          </a:p>
        </p:txBody>
      </p:sp>
      <p:sp>
        <p:nvSpPr>
          <p:cNvPr id="52" name="Rounded Rectangle 51"/>
          <p:cNvSpPr/>
          <p:nvPr/>
        </p:nvSpPr>
        <p:spPr>
          <a:xfrm>
            <a:off x="2179481" y="954530"/>
            <a:ext cx="1744572" cy="17430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FX Alert website data source http://etc.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H="1" flipV="1">
            <a:off x="3924053" y="1396694"/>
            <a:ext cx="1663129" cy="1410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 rot="2507462">
            <a:off x="4154728" y="1985789"/>
            <a:ext cx="1479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Login/Get secure session</a:t>
            </a:r>
            <a:endParaRPr lang="en-US" sz="1000" dirty="0"/>
          </a:p>
        </p:txBody>
      </p:sp>
      <p:cxnSp>
        <p:nvCxnSpPr>
          <p:cNvPr id="58" name="Straight Arrow Connector 57"/>
          <p:cNvCxnSpPr>
            <a:stCxn id="27" idx="1"/>
            <a:endCxn id="52" idx="3"/>
          </p:cNvCxnSpPr>
          <p:nvPr/>
        </p:nvCxnSpPr>
        <p:spPr>
          <a:xfrm flipH="1" flipV="1">
            <a:off x="3924053" y="1826068"/>
            <a:ext cx="1663128" cy="1521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 rot="2460756">
            <a:off x="3733570" y="2324321"/>
            <a:ext cx="19928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XLT Harvest minute data in session</a:t>
            </a:r>
            <a:endParaRPr lang="en-US" sz="1000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3924053" y="2327426"/>
            <a:ext cx="1671980" cy="1478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 rot="2426859">
            <a:off x="3870183" y="2720101"/>
            <a:ext cx="16546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Process minute data/Logout</a:t>
            </a:r>
            <a:endParaRPr lang="en-US" sz="1000" dirty="0"/>
          </a:p>
        </p:txBody>
      </p:sp>
      <p:sp>
        <p:nvSpPr>
          <p:cNvPr id="83" name="Rounded Rectangle 82"/>
          <p:cNvSpPr/>
          <p:nvPr/>
        </p:nvSpPr>
        <p:spPr>
          <a:xfrm>
            <a:off x="2084269" y="3653560"/>
            <a:ext cx="2275196" cy="159028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Trade Execution if time permits: C++ API calls through MQL4 script FX trade execution to paper trade account!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6" name="Straight Arrow Connector 85"/>
          <p:cNvCxnSpPr>
            <a:endCxn id="83" idx="3"/>
          </p:cNvCxnSpPr>
          <p:nvPr/>
        </p:nvCxnSpPr>
        <p:spPr>
          <a:xfrm flipH="1">
            <a:off x="4359465" y="4124939"/>
            <a:ext cx="1311214" cy="323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ounded Rectangle 90"/>
          <p:cNvSpPr/>
          <p:nvPr/>
        </p:nvSpPr>
        <p:spPr>
          <a:xfrm>
            <a:off x="9225752" y="568364"/>
            <a:ext cx="1941671" cy="143188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User: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 is notified an event took place, and configures Python data engine.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2" name="Smiley Face 91"/>
          <p:cNvSpPr/>
          <p:nvPr/>
        </p:nvSpPr>
        <p:spPr>
          <a:xfrm>
            <a:off x="10584821" y="1653201"/>
            <a:ext cx="314325" cy="303962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>
            <a:stCxn id="13" idx="0"/>
            <a:endCxn id="91" idx="2"/>
          </p:cNvCxnSpPr>
          <p:nvPr/>
        </p:nvCxnSpPr>
        <p:spPr>
          <a:xfrm flipH="1" flipV="1">
            <a:off x="10196588" y="2000249"/>
            <a:ext cx="4681" cy="599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>
            <a:off x="7396932" y="3653560"/>
            <a:ext cx="1889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7778283" y="3628783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Sets configuration</a:t>
            </a:r>
          </a:p>
          <a:p>
            <a:r>
              <a:rPr lang="en-US" sz="1000" dirty="0" smtClean="0"/>
              <a:t>what to look for:</a:t>
            </a:r>
            <a:endParaRPr lang="en-US" sz="1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0181206" y="2176666"/>
            <a:ext cx="17091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Case 5: View last event series</a:t>
            </a:r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10020300" y="2001860"/>
            <a:ext cx="0" cy="612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7823260" y="1929169"/>
            <a:ext cx="2036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Case 1: Set data harvest settings</a:t>
            </a:r>
          </a:p>
          <a:p>
            <a:r>
              <a:rPr lang="en-US" sz="1000" dirty="0" smtClean="0"/>
              <a:t>Case 2: Turn engine on/off</a:t>
            </a:r>
          </a:p>
          <a:p>
            <a:r>
              <a:rPr lang="en-US" sz="1000" dirty="0" smtClean="0"/>
              <a:t>Case 3: Configure trade execution</a:t>
            </a:r>
          </a:p>
          <a:p>
            <a:r>
              <a:rPr lang="en-US" sz="1000" dirty="0" smtClean="0"/>
              <a:t>Case 4: Turn trade execution on/off</a:t>
            </a:r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9793489" y="1993602"/>
            <a:ext cx="0" cy="612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5015072" y="75160"/>
            <a:ext cx="329745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Project Goal:</a:t>
            </a:r>
          </a:p>
          <a:p>
            <a:endParaRPr lang="en-US" sz="1000" dirty="0"/>
          </a:p>
          <a:p>
            <a:r>
              <a:rPr lang="en-US" sz="1000" dirty="0"/>
              <a:t>The goal of this project is to create a data harvest python program that is configurable and viewable through</a:t>
            </a:r>
          </a:p>
          <a:p>
            <a:r>
              <a:rPr lang="en-US" sz="1000" dirty="0"/>
              <a:t>an external website to specifically apply execution settings for the data harvest python program, and be able</a:t>
            </a:r>
          </a:p>
          <a:p>
            <a:r>
              <a:rPr lang="en-US" sz="1000" dirty="0"/>
              <a:t>to view what recently happened on the current trading session for events. The second top level goal for this</a:t>
            </a:r>
          </a:p>
          <a:p>
            <a:r>
              <a:rPr lang="en-US" sz="1000" dirty="0"/>
              <a:t>project is to execute trades in reaction to this financial data through the m</a:t>
            </a:r>
            <a:r>
              <a:rPr lang="en-US" sz="1000" dirty="0" smtClean="0"/>
              <a:t>eta trader </a:t>
            </a:r>
            <a:r>
              <a:rPr lang="en-US" sz="1000" dirty="0"/>
              <a:t>terminal using the</a:t>
            </a:r>
          </a:p>
          <a:p>
            <a:r>
              <a:rPr lang="en-US" sz="1000" dirty="0"/>
              <a:t>language for that terminal.</a:t>
            </a:r>
          </a:p>
        </p:txBody>
      </p:sp>
    </p:spTree>
    <p:extLst>
      <p:ext uri="{BB962C8B-B14F-4D97-AF65-F5344CB8AC3E}">
        <p14:creationId xmlns:p14="http://schemas.microsoft.com/office/powerpoint/2010/main" val="109887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538</Words>
  <Application>Microsoft Office PowerPoint</Application>
  <PresentationFormat>Widescreen</PresentationFormat>
  <Paragraphs>61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Arial</vt:lpstr>
      <vt:lpstr>Calibri Light</vt:lpstr>
      <vt:lpstr>Courier New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James K.</dc:creator>
  <cp:lastModifiedBy>Matthew James K.</cp:lastModifiedBy>
  <cp:revision>29</cp:revision>
  <dcterms:created xsi:type="dcterms:W3CDTF">2013-07-27T08:22:25Z</dcterms:created>
  <dcterms:modified xsi:type="dcterms:W3CDTF">2016-04-27T23:35:05Z</dcterms:modified>
</cp:coreProperties>
</file>