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James K." initials="MJ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9A76-3837-45F9-94F0-FA596C3C3259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592B-3A3B-472E-B52A-79E90C189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711D4-6AEC-459F-A811-A6D86EC076F6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CF7E6-834B-429A-B2D7-2483B2D72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B8E47-F804-4855-82E8-14667F802978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B9198-E940-4C35-89C1-DDAA27213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F31BA-5028-498F-8AD4-613A92AECE80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2A18-818E-40B2-8D62-E27CE6ACF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84EE-FF6E-4724-8E18-BDE784014997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025BB-37CA-4900-B8F8-7852D2BE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53307-00B1-476D-BCD3-16B3E06E6F15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C6C1A-CDA6-439B-A41C-76CE444FA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790A-0660-4C60-8A19-89882C6E63D8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CDA85-6818-447E-9B2F-52AA1DCCB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D270D-B6C4-4D3C-B954-C315B0382270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8DF1F-0F3F-48D4-8B7D-109553DAC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54C4-2A71-4F52-B5A1-6A22C25FD008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45B25-C92A-434D-9725-EFF511B28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86189-FF59-4852-8323-0CA87A902459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8CF16-CB51-4B37-BEE2-136ABD785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4E029-DAC1-47F4-80BB-D11B76B9EADC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EC6FD-A335-438F-B940-CE0F0BE56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0D79D-6B38-48AB-9BF9-3C836625698D}" type="datetimeFigureOut">
              <a:rPr lang="en-US"/>
              <a:pPr>
                <a:defRPr/>
              </a:pPr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5ECD25-1BD1-4F29-9724-FA7D738B1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663" y="190500"/>
            <a:ext cx="5273675" cy="185738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PIPs for Heaven, LLC: Proposed Trade Process Flow Diagram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7663" y="758825"/>
            <a:ext cx="1338262" cy="3765550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 Currency pairs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EUR/USD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GBP/USD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USD/JPY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 flipV="1">
            <a:off x="1685925" y="1971675"/>
            <a:ext cx="346075" cy="66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2000" y="1223963"/>
            <a:ext cx="1338263" cy="149542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41725" y="1093788"/>
            <a:ext cx="1163638" cy="1754187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 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Able to Trade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12" idx="3"/>
            <a:endCxn id="16" idx="1"/>
          </p:cNvCxnSpPr>
          <p:nvPr/>
        </p:nvCxnSpPr>
        <p:spPr>
          <a:xfrm flipV="1">
            <a:off x="3370263" y="1971675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76825" y="857250"/>
            <a:ext cx="1292225" cy="222726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Time Frame Analysis: MN, W1, D1, H4, &amp; H1 Charts – BEST single pair to trade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16" idx="3"/>
            <a:endCxn id="25" idx="1"/>
          </p:cNvCxnSpPr>
          <p:nvPr/>
        </p:nvCxnSpPr>
        <p:spPr>
          <a:xfrm>
            <a:off x="4805363" y="1971675"/>
            <a:ext cx="271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8207375" y="857250"/>
            <a:ext cx="1292225" cy="222726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MQL4 language specific script to assist in remaining trade entry and exit tasks.</a:t>
            </a:r>
            <a:endParaRPr lang="en-US" sz="14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25" idx="3"/>
            <a:endCxn id="51" idx="1"/>
          </p:cNvCxnSpPr>
          <p:nvPr/>
        </p:nvCxnSpPr>
        <p:spPr>
          <a:xfrm flipV="1">
            <a:off x="6369050" y="1971675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27738" y="3703638"/>
            <a:ext cx="5649912" cy="287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*Encompasses assisting with ONLY the next five major tasks*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assisted trade signal entry: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Only retracements on the H4 chart building into the D1 chart will be considered.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Watching the W1, D1, and H4 charts for swing setup entry.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 use only the FEW free trend indicators for detection, others not presently considered.</a:t>
            </a:r>
          </a:p>
          <a:p>
            <a:pPr marL="6858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Searching for green MN, green W1, previous D1 red, current D1 green going LONG on the selected pair as an example.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Confirm a verified entry opportunity by sending email.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the trade entry by using a pre-calculated amount or lot size.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Place the required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stoploss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and take profit targets dependent on strength of movement from the P/I analysis starting at 1 to 1, 1 to 1.5, 1 to 2, 1 to 2.5, and 1 to 3.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Move stoploss or engage a trailing stop once the expected profit has reached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45%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 movement or better to exit the trade on that basis.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642100" y="709613"/>
            <a:ext cx="1292225" cy="2522537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Price Alert level at Support or  Resistance,   or next 30PIP movement level to Confirm movement is an actual trend payout</a:t>
            </a:r>
            <a:endParaRPr lang="en-US" sz="1200" dirty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51" idx="3"/>
            <a:endCxn id="42" idx="1"/>
          </p:cNvCxnSpPr>
          <p:nvPr/>
        </p:nvCxnSpPr>
        <p:spPr>
          <a:xfrm>
            <a:off x="7934325" y="1971675"/>
            <a:ext cx="27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>
            <a:off x="8718550" y="3211513"/>
            <a:ext cx="269875" cy="366712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Elbow Connector 61"/>
          <p:cNvCxnSpPr>
            <a:stCxn id="42" idx="3"/>
            <a:endCxn id="6" idx="0"/>
          </p:cNvCxnSpPr>
          <p:nvPr/>
        </p:nvCxnSpPr>
        <p:spPr>
          <a:xfrm flipH="1" flipV="1">
            <a:off x="1017588" y="758825"/>
            <a:ext cx="8482012" cy="1212850"/>
          </a:xfrm>
          <a:prstGeom prst="bentConnector4">
            <a:avLst>
              <a:gd name="adj1" fmla="val -3414"/>
              <a:gd name="adj2" fmla="val 118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7799" y="5419726"/>
            <a:ext cx="1851025" cy="1284288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MQL4 language specific script to assist in remaining trade entry and exit tasks.</a:t>
            </a:r>
            <a:endParaRPr lang="en-US" sz="12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7799" y="266699"/>
            <a:ext cx="19050" cy="515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28824" y="6704014"/>
            <a:ext cx="9982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7799" y="3588357"/>
            <a:ext cx="338554" cy="149656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 smtClean="0"/>
              <a:t>Process bubble breakdown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0952" y="6457793"/>
            <a:ext cx="1588897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 dirty="0" smtClean="0"/>
              <a:t>Process bubble breakdown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14991" y="5255692"/>
            <a:ext cx="2187446" cy="1106152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Secured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credentials &amp; persist last configuration data storage -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SQL, Django</a:t>
            </a:r>
            <a:endParaRPr lang="en-US" sz="14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57731" y="5041824"/>
            <a:ext cx="1235477" cy="1224583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 template(s) to engine - Python, HTML5, CSS3, JavaScript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94915" y="2590429"/>
            <a:ext cx="1828801" cy="1494709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 and viewing Website </a:t>
            </a:r>
            <a:r>
              <a:rPr lang="en-US" sz="1400" dirty="0">
                <a:ln w="0"/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Python, HTML5, CSS3, JavaScript</a:t>
            </a:r>
          </a:p>
        </p:txBody>
      </p:sp>
      <p:cxnSp>
        <p:nvCxnSpPr>
          <p:cNvPr id="18" name="Straight Arrow Connector 17"/>
          <p:cNvCxnSpPr>
            <a:stCxn id="12" idx="1"/>
            <a:endCxn id="43" idx="3"/>
          </p:cNvCxnSpPr>
          <p:nvPr/>
        </p:nvCxnSpPr>
        <p:spPr>
          <a:xfrm flipH="1" flipV="1">
            <a:off x="8770467" y="5647528"/>
            <a:ext cx="687264" cy="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77734" y="6171834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input </a:t>
            </a:r>
            <a:r>
              <a:rPr lang="en-US" sz="1000" dirty="0" smtClean="0"/>
              <a:t>to</a:t>
            </a:r>
          </a:p>
          <a:p>
            <a:r>
              <a:rPr lang="en-US" sz="1000" dirty="0" smtClean="0"/>
              <a:t>create </a:t>
            </a:r>
            <a:r>
              <a:rPr lang="en-US" sz="1000" dirty="0" smtClean="0"/>
              <a:t>alert mail:</a:t>
            </a:r>
            <a:endParaRPr lang="en-US" sz="1000" dirty="0"/>
          </a:p>
        </p:txBody>
      </p:sp>
      <p:cxnSp>
        <p:nvCxnSpPr>
          <p:cNvPr id="21" name="Straight Arrow Connector 20"/>
          <p:cNvCxnSpPr>
            <a:stCxn id="27" idx="2"/>
            <a:endCxn id="11" idx="0"/>
          </p:cNvCxnSpPr>
          <p:nvPr/>
        </p:nvCxnSpPr>
        <p:spPr>
          <a:xfrm>
            <a:off x="5400103" y="4210409"/>
            <a:ext cx="8611" cy="104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810891" y="4210409"/>
            <a:ext cx="19051" cy="10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99023" y="4534032"/>
            <a:ext cx="1511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input/output to: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4495228" y="2467334"/>
            <a:ext cx="1809750" cy="1743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harvest engine - Django, DOM, XSLT, Xml data event driven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stCxn id="27" idx="3"/>
            <a:endCxn id="13" idx="1"/>
          </p:cNvCxnSpPr>
          <p:nvPr/>
        </p:nvCxnSpPr>
        <p:spPr>
          <a:xfrm flipV="1">
            <a:off x="6304978" y="3337784"/>
            <a:ext cx="1889937" cy="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55134" y="3106277"/>
            <a:ext cx="1678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Provides trigger to generate: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1087528" y="945652"/>
            <a:ext cx="1744572" cy="1743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FX Alert website data source http://etc.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832100" y="1387816"/>
            <a:ext cx="1663129" cy="14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507462">
            <a:off x="3062775" y="1976911"/>
            <a:ext cx="1479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Login/Get secure session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27" idx="1"/>
            <a:endCxn id="52" idx="3"/>
          </p:cNvCxnSpPr>
          <p:nvPr/>
        </p:nvCxnSpPr>
        <p:spPr>
          <a:xfrm flipH="1" flipV="1">
            <a:off x="2832100" y="1817190"/>
            <a:ext cx="1663128" cy="152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2460756">
            <a:off x="2641617" y="2315443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XLT Harvest minute data in session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32100" y="2318548"/>
            <a:ext cx="1671980" cy="14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426859">
            <a:off x="2778230" y="2711223"/>
            <a:ext cx="1654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Process minute data/Logout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992316" y="3644682"/>
            <a:ext cx="2275196" cy="15902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Trade Execution if time permits: C++ API calls through MQL4 script FX trade execution to paper trade account!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Straight Arrow Connector 85"/>
          <p:cNvCxnSpPr>
            <a:endCxn id="83" idx="3"/>
          </p:cNvCxnSpPr>
          <p:nvPr/>
        </p:nvCxnSpPr>
        <p:spPr>
          <a:xfrm flipH="1">
            <a:off x="3267512" y="4116061"/>
            <a:ext cx="1311214" cy="32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8133799" y="559486"/>
            <a:ext cx="1941671" cy="14318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User: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is notified an event took place, and configures Python data engine.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Smiley Face 91"/>
          <p:cNvSpPr/>
          <p:nvPr/>
        </p:nvSpPr>
        <p:spPr>
          <a:xfrm>
            <a:off x="9492868" y="1644323"/>
            <a:ext cx="314325" cy="3039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13" idx="0"/>
            <a:endCxn id="91" idx="2"/>
          </p:cNvCxnSpPr>
          <p:nvPr/>
        </p:nvCxnSpPr>
        <p:spPr>
          <a:xfrm flipH="1" flipV="1">
            <a:off x="9104635" y="1991371"/>
            <a:ext cx="4681" cy="59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304979" y="3644682"/>
            <a:ext cx="188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86330" y="3619905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Sets configuration</a:t>
            </a:r>
          </a:p>
          <a:p>
            <a:r>
              <a:rPr lang="en-US" sz="1000" dirty="0" smtClean="0"/>
              <a:t>what to look for: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089253" y="2167788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5: View last event series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8928347" y="1992982"/>
            <a:ext cx="0" cy="6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31307" y="1920291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1: Set data harvest settings</a:t>
            </a:r>
          </a:p>
          <a:p>
            <a:r>
              <a:rPr lang="en-US" sz="1000" dirty="0" smtClean="0"/>
              <a:t>Case 2: Turn engine on/off</a:t>
            </a:r>
          </a:p>
          <a:p>
            <a:r>
              <a:rPr lang="en-US" sz="1000" dirty="0" smtClean="0"/>
              <a:t>Case 3: Configure trade execution</a:t>
            </a:r>
          </a:p>
          <a:p>
            <a:r>
              <a:rPr lang="en-US" sz="1000" dirty="0" smtClean="0"/>
              <a:t>Case 4: Turn trade execution on/off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701536" y="1984724"/>
            <a:ext cx="0" cy="61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923119" y="66282"/>
            <a:ext cx="32974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Project Goal:</a:t>
            </a:r>
          </a:p>
          <a:p>
            <a:endParaRPr lang="en-US" sz="1000" dirty="0"/>
          </a:p>
          <a:p>
            <a:r>
              <a:rPr lang="en-US" sz="1000" dirty="0"/>
              <a:t>The goal of this project is to create a data harvest python program that is configurable and viewable through</a:t>
            </a:r>
          </a:p>
          <a:p>
            <a:r>
              <a:rPr lang="en-US" sz="1000" dirty="0"/>
              <a:t>an external website to specifically apply execution settings for the data harvest python program, and be able</a:t>
            </a:r>
          </a:p>
          <a:p>
            <a:r>
              <a:rPr lang="en-US" sz="1000" dirty="0"/>
              <a:t>to view what recently happened on the current trading session </a:t>
            </a:r>
            <a:r>
              <a:rPr lang="en-US" sz="1000" dirty="0" smtClean="0"/>
              <a:t>for the day for </a:t>
            </a:r>
            <a:r>
              <a:rPr lang="en-US" sz="1000" dirty="0"/>
              <a:t>events. The second top level goal for </a:t>
            </a:r>
            <a:r>
              <a:rPr lang="en-US" sz="1000" dirty="0" smtClean="0"/>
              <a:t>this project </a:t>
            </a:r>
            <a:r>
              <a:rPr lang="en-US" sz="1000" dirty="0"/>
              <a:t>is to execute trades in reaction to this financial data through the m</a:t>
            </a:r>
            <a:r>
              <a:rPr lang="en-US" sz="1000" dirty="0" smtClean="0"/>
              <a:t>eta trader </a:t>
            </a:r>
            <a:r>
              <a:rPr lang="en-US" sz="1000" dirty="0"/>
              <a:t>terminal using the</a:t>
            </a:r>
          </a:p>
          <a:p>
            <a:r>
              <a:rPr lang="en-US" sz="1000" dirty="0"/>
              <a:t>language for that terminal.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108129" y="5169388"/>
            <a:ext cx="1662338" cy="956280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 generation engine/module with appropriate per case data driven alert</a:t>
            </a:r>
            <a:endParaRPr lang="en-US" sz="1200" dirty="0" smtClean="0">
              <a:ln w="0"/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>
          <a:xfrm flipH="1">
            <a:off x="9114099" y="5693693"/>
            <a:ext cx="15382" cy="47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43" idx="0"/>
          </p:cNvCxnSpPr>
          <p:nvPr/>
        </p:nvCxnSpPr>
        <p:spPr>
          <a:xfrm flipH="1">
            <a:off x="7939298" y="4085138"/>
            <a:ext cx="1170018" cy="108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49374" y="440617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Input configuration data for</a:t>
            </a:r>
          </a:p>
          <a:p>
            <a:r>
              <a:rPr lang="en-US" sz="900" dirty="0" smtClean="0"/>
              <a:t>alert, and on or off setting.</a:t>
            </a:r>
            <a:endParaRPr lang="en-US" sz="9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767442" y="4020015"/>
            <a:ext cx="2365156" cy="12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1125863" y="1275428"/>
            <a:ext cx="6735" cy="276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91" idx="3"/>
          </p:cNvCxnSpPr>
          <p:nvPr/>
        </p:nvCxnSpPr>
        <p:spPr>
          <a:xfrm flipH="1" flipV="1">
            <a:off x="10075470" y="1275429"/>
            <a:ext cx="1057128" cy="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04034" y="326468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Case 6: Send event</a:t>
            </a:r>
          </a:p>
          <a:p>
            <a:r>
              <a:rPr lang="en-US" sz="1000" dirty="0" smtClean="0"/>
              <a:t>alert to User</a:t>
            </a:r>
          </a:p>
        </p:txBody>
      </p:sp>
    </p:spTree>
    <p:extLst>
      <p:ext uri="{BB962C8B-B14F-4D97-AF65-F5344CB8AC3E}">
        <p14:creationId xmlns:p14="http://schemas.microsoft.com/office/powerpoint/2010/main" val="1098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571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James K.</dc:creator>
  <cp:lastModifiedBy>Matthew James K.</cp:lastModifiedBy>
  <cp:revision>36</cp:revision>
  <dcterms:created xsi:type="dcterms:W3CDTF">2013-07-27T08:22:25Z</dcterms:created>
  <dcterms:modified xsi:type="dcterms:W3CDTF">2016-04-28T03:49:17Z</dcterms:modified>
</cp:coreProperties>
</file>