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9"/>
  </p:notesMasterIdLst>
  <p:sldIdLst>
    <p:sldId id="256" r:id="rId5"/>
    <p:sldId id="422" r:id="rId6"/>
    <p:sldId id="599" r:id="rId7"/>
    <p:sldId id="477" r:id="rId8"/>
    <p:sldId id="446" r:id="rId9"/>
    <p:sldId id="569" r:id="rId10"/>
    <p:sldId id="570" r:id="rId11"/>
    <p:sldId id="447" r:id="rId12"/>
    <p:sldId id="567" r:id="rId13"/>
    <p:sldId id="437" r:id="rId14"/>
    <p:sldId id="600" r:id="rId15"/>
    <p:sldId id="482" r:id="rId16"/>
    <p:sldId id="571" r:id="rId17"/>
    <p:sldId id="604" r:id="rId18"/>
    <p:sldId id="603" r:id="rId19"/>
    <p:sldId id="474" r:id="rId20"/>
    <p:sldId id="503" r:id="rId21"/>
    <p:sldId id="541" r:id="rId22"/>
    <p:sldId id="574" r:id="rId23"/>
    <p:sldId id="559" r:id="rId24"/>
    <p:sldId id="576" r:id="rId25"/>
    <p:sldId id="609" r:id="rId26"/>
    <p:sldId id="577" r:id="rId27"/>
    <p:sldId id="580" r:id="rId28"/>
    <p:sldId id="582" r:id="rId29"/>
    <p:sldId id="583" r:id="rId30"/>
    <p:sldId id="595" r:id="rId31"/>
    <p:sldId id="606" r:id="rId32"/>
    <p:sldId id="607" r:id="rId33"/>
    <p:sldId id="594" r:id="rId34"/>
    <p:sldId id="596" r:id="rId35"/>
    <p:sldId id="496" r:id="rId36"/>
    <p:sldId id="476" r:id="rId37"/>
    <p:sldId id="605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4FF"/>
    <a:srgbClr val="DB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62BE7-E889-44F1-A736-871D0E543A37}" v="755" dt="2025-03-06T21:20:3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雄大 井上" userId="8f00eaad6acaae27" providerId="LiveId" clId="{D1FA9576-9FC7-6449-9AAD-47CE7CDB5CF3}"/>
    <pc:docChg chg="custSel modSld sldOrd">
      <pc:chgData name="雄大 井上" userId="8f00eaad6acaae27" providerId="LiveId" clId="{D1FA9576-9FC7-6449-9AAD-47CE7CDB5CF3}" dt="2025-02-10T05:49:51.831" v="748" actId="20577"/>
      <pc:docMkLst>
        <pc:docMk/>
      </pc:docMkLst>
      <pc:sldChg chg="modTransition modNotesTx">
        <pc:chgData name="雄大 井上" userId="8f00eaad6acaae27" providerId="LiveId" clId="{D1FA9576-9FC7-6449-9AAD-47CE7CDB5CF3}" dt="2025-01-30T07:51:11.373" v="543"/>
        <pc:sldMkLst>
          <pc:docMk/>
          <pc:sldMk cId="2762464033" sldId="256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4114240883" sldId="260"/>
        </pc:sldMkLst>
      </pc:sldChg>
      <pc:sldChg chg="modTransition modNotesTx">
        <pc:chgData name="雄大 井上" userId="8f00eaad6acaae27" providerId="LiveId" clId="{D1FA9576-9FC7-6449-9AAD-47CE7CDB5CF3}" dt="2025-02-10T04:21:51.186" v="567" actId="20577"/>
        <pc:sldMkLst>
          <pc:docMk/>
          <pc:sldMk cId="3593642539" sldId="422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3814978053" sldId="437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348115061" sldId="446"/>
        </pc:sldMkLst>
      </pc:sldChg>
      <pc:sldChg chg="ord modTransition">
        <pc:chgData name="雄大 井上" userId="8f00eaad6acaae27" providerId="LiveId" clId="{D1FA9576-9FC7-6449-9AAD-47CE7CDB5CF3}" dt="2025-01-30T07:51:11.373" v="543"/>
        <pc:sldMkLst>
          <pc:docMk/>
          <pc:sldMk cId="2295754243" sldId="447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179209098" sldId="473"/>
        </pc:sldMkLst>
      </pc:sldChg>
      <pc:sldChg chg="modSp mod modTransition">
        <pc:chgData name="雄大 井上" userId="8f00eaad6acaae27" providerId="LiveId" clId="{D1FA9576-9FC7-6449-9AAD-47CE7CDB5CF3}" dt="2025-02-10T05:06:28.527" v="671" actId="20577"/>
        <pc:sldMkLst>
          <pc:docMk/>
          <pc:sldMk cId="1815986469" sldId="474"/>
        </pc:sldMkLst>
        <pc:spChg chg="mod">
          <ac:chgData name="雄大 井上" userId="8f00eaad6acaae27" providerId="LiveId" clId="{D1FA9576-9FC7-6449-9AAD-47CE7CDB5CF3}" dt="2025-01-30T06:54:00.782" v="4" actId="207"/>
          <ac:spMkLst>
            <pc:docMk/>
            <pc:sldMk cId="1815986469" sldId="474"/>
            <ac:spMk id="14" creationId="{77767716-5363-DB03-DE8A-B12E88B7E875}"/>
          </ac:spMkLst>
        </pc:spChg>
        <pc:spChg chg="mod">
          <ac:chgData name="雄大 井上" userId="8f00eaad6acaae27" providerId="LiveId" clId="{D1FA9576-9FC7-6449-9AAD-47CE7CDB5CF3}" dt="2025-02-10T05:06:28.527" v="671" actId="20577"/>
          <ac:spMkLst>
            <pc:docMk/>
            <pc:sldMk cId="1815986469" sldId="474"/>
            <ac:spMk id="26" creationId="{EA8351D8-503A-D20C-7CD2-8F5DBD426BFF}"/>
          </ac:spMkLst>
        </pc:spChg>
        <pc:spChg chg="mod">
          <ac:chgData name="雄大 井上" userId="8f00eaad6acaae27" providerId="LiveId" clId="{D1FA9576-9FC7-6449-9AAD-47CE7CDB5CF3}" dt="2025-02-10T05:06:26.073" v="670" actId="20577"/>
          <ac:spMkLst>
            <pc:docMk/>
            <pc:sldMk cId="1815986469" sldId="474"/>
            <ac:spMk id="28" creationId="{5D0F8FFD-6096-275E-EE7E-B21E6C8ED7BE}"/>
          </ac:spMkLst>
        </pc:spChg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1010048783" sldId="476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642129047" sldId="477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963964335" sldId="480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879441279" sldId="481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961617179" sldId="482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1440228440" sldId="496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481666570" sldId="503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037234685" sldId="541"/>
        </pc:sldMkLst>
      </pc:sldChg>
      <pc:sldChg chg="modTransition modNotesTx">
        <pc:chgData name="雄大 井上" userId="8f00eaad6acaae27" providerId="LiveId" clId="{D1FA9576-9FC7-6449-9AAD-47CE7CDB5CF3}" dt="2025-02-10T05:24:13.118" v="721" actId="20577"/>
        <pc:sldMkLst>
          <pc:docMk/>
          <pc:sldMk cId="2897892362" sldId="559"/>
        </pc:sldMkLst>
      </pc:sldChg>
      <pc:sldChg chg="modTransition modNotesTx">
        <pc:chgData name="雄大 井上" userId="8f00eaad6acaae27" providerId="LiveId" clId="{D1FA9576-9FC7-6449-9AAD-47CE7CDB5CF3}" dt="2025-01-30T07:51:11.373" v="543"/>
        <pc:sldMkLst>
          <pc:docMk/>
          <pc:sldMk cId="1071253033" sldId="566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932850269" sldId="567"/>
        </pc:sldMkLst>
      </pc:sldChg>
      <pc:sldChg chg="modSp mod">
        <pc:chgData name="雄大 井上" userId="8f00eaad6acaae27" providerId="LiveId" clId="{D1FA9576-9FC7-6449-9AAD-47CE7CDB5CF3}" dt="2025-02-10T04:22:21.011" v="572" actId="14"/>
        <pc:sldMkLst>
          <pc:docMk/>
          <pc:sldMk cId="1059306909" sldId="567"/>
        </pc:sldMkLst>
        <pc:spChg chg="mod">
          <ac:chgData name="雄大 井上" userId="8f00eaad6acaae27" providerId="LiveId" clId="{D1FA9576-9FC7-6449-9AAD-47CE7CDB5CF3}" dt="2025-02-10T04:22:21.011" v="572" actId="14"/>
          <ac:spMkLst>
            <pc:docMk/>
            <pc:sldMk cId="1059306909" sldId="567"/>
            <ac:spMk id="12" creationId="{CED87A6E-BB45-EF7A-D0B4-3BAEFB8622C8}"/>
          </ac:spMkLst>
        </pc:spChg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4002202547" sldId="568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474811236" sldId="569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893599814" sldId="570"/>
        </pc:sldMkLst>
      </pc:sldChg>
      <pc:sldChg chg="addSp modSp mod modTransition">
        <pc:chgData name="雄大 井上" userId="8f00eaad6acaae27" providerId="LiveId" clId="{D1FA9576-9FC7-6449-9AAD-47CE7CDB5CF3}" dt="2025-02-10T05:02:17.223" v="669" actId="1076"/>
        <pc:sldMkLst>
          <pc:docMk/>
          <pc:sldMk cId="2166718133" sldId="571"/>
        </pc:sldMkLst>
        <pc:spChg chg="mod">
          <ac:chgData name="雄大 井上" userId="8f00eaad6acaae27" providerId="LiveId" clId="{D1FA9576-9FC7-6449-9AAD-47CE7CDB5CF3}" dt="2025-01-30T06:53:40.158" v="3" actId="20577"/>
          <ac:spMkLst>
            <pc:docMk/>
            <pc:sldMk cId="2166718133" sldId="571"/>
            <ac:spMk id="2" creationId="{9478E5E4-6F21-706F-8031-033322EFA165}"/>
          </ac:spMkLst>
        </pc:spChg>
        <pc:spChg chg="add mod">
          <ac:chgData name="雄大 井上" userId="8f00eaad6acaae27" providerId="LiveId" clId="{D1FA9576-9FC7-6449-9AAD-47CE7CDB5CF3}" dt="2025-02-10T05:02:17.223" v="669" actId="1076"/>
          <ac:spMkLst>
            <pc:docMk/>
            <pc:sldMk cId="2166718133" sldId="571"/>
            <ac:spMk id="5" creationId="{9795E7CD-8212-596C-2E25-745EAEE3B576}"/>
          </ac:spMkLst>
        </pc:spChg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336227553" sldId="572"/>
        </pc:sldMkLst>
      </pc:sldChg>
      <pc:sldChg chg="modTransition modNotesTx">
        <pc:chgData name="雄大 井上" userId="8f00eaad6acaae27" providerId="LiveId" clId="{D1FA9576-9FC7-6449-9AAD-47CE7CDB5CF3}" dt="2025-01-30T07:51:11.373" v="543"/>
        <pc:sldMkLst>
          <pc:docMk/>
          <pc:sldMk cId="1149586602" sldId="573"/>
        </pc:sldMkLst>
      </pc:sldChg>
      <pc:sldChg chg="modTransition modNotesTx">
        <pc:chgData name="雄大 井上" userId="8f00eaad6acaae27" providerId="LiveId" clId="{D1FA9576-9FC7-6449-9AAD-47CE7CDB5CF3}" dt="2025-01-30T07:51:11.373" v="543"/>
        <pc:sldMkLst>
          <pc:docMk/>
          <pc:sldMk cId="1679446934" sldId="574"/>
        </pc:sldMkLst>
      </pc:sldChg>
      <pc:sldChg chg="modSp modTransition">
        <pc:chgData name="雄大 井上" userId="8f00eaad6acaae27" providerId="LiveId" clId="{D1FA9576-9FC7-6449-9AAD-47CE7CDB5CF3}" dt="2025-02-06T05:29:42.143" v="549" actId="20577"/>
        <pc:sldMkLst>
          <pc:docMk/>
          <pc:sldMk cId="1702263033" sldId="576"/>
        </pc:sldMkLst>
        <pc:spChg chg="mod">
          <ac:chgData name="雄大 井上" userId="8f00eaad6acaae27" providerId="LiveId" clId="{D1FA9576-9FC7-6449-9AAD-47CE7CDB5CF3}" dt="2025-02-06T05:29:42.143" v="549" actId="20577"/>
          <ac:spMkLst>
            <pc:docMk/>
            <pc:sldMk cId="1702263033" sldId="576"/>
            <ac:spMk id="3" creationId="{FA69034E-975D-0F12-5CFB-A2729DFCCF37}"/>
          </ac:spMkLst>
        </pc:spChg>
      </pc:sldChg>
      <pc:sldChg chg="modTransition modNotesTx">
        <pc:chgData name="雄大 井上" userId="8f00eaad6acaae27" providerId="LiveId" clId="{D1FA9576-9FC7-6449-9AAD-47CE7CDB5CF3}" dt="2025-02-10T05:24:33.503" v="746" actId="20577"/>
        <pc:sldMkLst>
          <pc:docMk/>
          <pc:sldMk cId="3796494129" sldId="577"/>
        </pc:sldMkLst>
      </pc:sldChg>
      <pc:sldChg chg="modSp modTransition">
        <pc:chgData name="雄大 井上" userId="8f00eaad6acaae27" providerId="LiveId" clId="{D1FA9576-9FC7-6449-9AAD-47CE7CDB5CF3}" dt="2025-02-10T05:11:38.418" v="672" actId="255"/>
        <pc:sldMkLst>
          <pc:docMk/>
          <pc:sldMk cId="3173732168" sldId="580"/>
        </pc:sldMkLst>
        <pc:spChg chg="mod">
          <ac:chgData name="雄大 井上" userId="8f00eaad6acaae27" providerId="LiveId" clId="{D1FA9576-9FC7-6449-9AAD-47CE7CDB5CF3}" dt="2025-02-10T05:11:38.418" v="672" actId="255"/>
          <ac:spMkLst>
            <pc:docMk/>
            <pc:sldMk cId="3173732168" sldId="580"/>
            <ac:spMk id="3" creationId="{3CE953DA-6BDC-FEF6-FF64-8934BAE0DD56}"/>
          </ac:spMkLst>
        </pc:spChg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153148592" sldId="582"/>
        </pc:sldMkLst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601529845" sldId="583"/>
        </pc:sldMkLst>
      </pc:sldChg>
      <pc:sldChg chg="addSp delSp modSp mod modTransition modNotesTx">
        <pc:chgData name="雄大 井上" userId="8f00eaad6acaae27" providerId="LiveId" clId="{D1FA9576-9FC7-6449-9AAD-47CE7CDB5CF3}" dt="2025-02-06T05:31:20.973" v="559" actId="478"/>
        <pc:sldMkLst>
          <pc:docMk/>
          <pc:sldMk cId="27710167" sldId="585"/>
        </pc:sldMkLst>
      </pc:sldChg>
      <pc:sldChg chg="addSp delSp modSp mod modTransition">
        <pc:chgData name="雄大 井上" userId="8f00eaad6acaae27" providerId="LiveId" clId="{D1FA9576-9FC7-6449-9AAD-47CE7CDB5CF3}" dt="2025-02-06T05:31:27.328" v="560" actId="478"/>
        <pc:sldMkLst>
          <pc:docMk/>
          <pc:sldMk cId="3217873731" sldId="591"/>
        </pc:sldMkLst>
      </pc:sldChg>
      <pc:sldChg chg="modSp mod modTransition">
        <pc:chgData name="雄大 井上" userId="8f00eaad6acaae27" providerId="LiveId" clId="{D1FA9576-9FC7-6449-9AAD-47CE7CDB5CF3}" dt="2025-01-30T07:51:11.373" v="543"/>
        <pc:sldMkLst>
          <pc:docMk/>
          <pc:sldMk cId="3993683424" sldId="594"/>
        </pc:sldMkLst>
        <pc:spChg chg="mod">
          <ac:chgData name="雄大 井上" userId="8f00eaad6acaae27" providerId="LiveId" clId="{D1FA9576-9FC7-6449-9AAD-47CE7CDB5CF3}" dt="2025-01-30T06:56:58.636" v="33" actId="14"/>
          <ac:spMkLst>
            <pc:docMk/>
            <pc:sldMk cId="3993683424" sldId="594"/>
            <ac:spMk id="3" creationId="{090C8554-25EF-BF97-9FC5-0A23EC61BE8F}"/>
          </ac:spMkLst>
        </pc:spChg>
      </pc:sldChg>
      <pc:sldChg chg="modSp modTransition">
        <pc:chgData name="雄大 井上" userId="8f00eaad6acaae27" providerId="LiveId" clId="{D1FA9576-9FC7-6449-9AAD-47CE7CDB5CF3}" dt="2025-02-06T05:30:49.506" v="555" actId="20577"/>
        <pc:sldMkLst>
          <pc:docMk/>
          <pc:sldMk cId="3280856162" sldId="595"/>
        </pc:sldMkLst>
        <pc:spChg chg="mod">
          <ac:chgData name="雄大 井上" userId="8f00eaad6acaae27" providerId="LiveId" clId="{D1FA9576-9FC7-6449-9AAD-47CE7CDB5CF3}" dt="2025-02-06T05:30:49.506" v="555" actId="20577"/>
          <ac:spMkLst>
            <pc:docMk/>
            <pc:sldMk cId="3280856162" sldId="595"/>
            <ac:spMk id="3" creationId="{97406BEB-A9A9-5ACB-8E36-8FD268B5C860}"/>
          </ac:spMkLst>
        </pc:spChg>
      </pc:sldChg>
      <pc:sldChg chg="modTransition">
        <pc:chgData name="雄大 井上" userId="8f00eaad6acaae27" providerId="LiveId" clId="{D1FA9576-9FC7-6449-9AAD-47CE7CDB5CF3}" dt="2025-01-30T07:51:11.373" v="543"/>
        <pc:sldMkLst>
          <pc:docMk/>
          <pc:sldMk cId="2017219321" sldId="596"/>
        </pc:sldMkLst>
      </pc:sldChg>
      <pc:sldChg chg="addSp delSp modSp mod modTransition">
        <pc:chgData name="雄大 井上" userId="8f00eaad6acaae27" providerId="LiveId" clId="{D1FA9576-9FC7-6449-9AAD-47CE7CDB5CF3}" dt="2025-02-06T05:31:35.459" v="561" actId="478"/>
        <pc:sldMkLst>
          <pc:docMk/>
          <pc:sldMk cId="3448688756" sldId="597"/>
        </pc:sldMkLst>
      </pc:sldChg>
      <pc:sldChg chg="modNotesTx">
        <pc:chgData name="雄大 井上" userId="8f00eaad6acaae27" providerId="LiveId" clId="{D1FA9576-9FC7-6449-9AAD-47CE7CDB5CF3}" dt="2025-02-10T04:55:18.707" v="665" actId="20577"/>
        <pc:sldMkLst>
          <pc:docMk/>
          <pc:sldMk cId="2293971813" sldId="599"/>
        </pc:sldMkLst>
      </pc:sldChg>
      <pc:sldChg chg="modSp">
        <pc:chgData name="雄大 井上" userId="8f00eaad6acaae27" providerId="LiveId" clId="{D1FA9576-9FC7-6449-9AAD-47CE7CDB5CF3}" dt="2025-02-10T05:49:51.831" v="748" actId="20577"/>
        <pc:sldMkLst>
          <pc:docMk/>
          <pc:sldMk cId="4055460832" sldId="603"/>
        </pc:sldMkLst>
        <pc:graphicFrameChg chg="mod">
          <ac:chgData name="雄大 井上" userId="8f00eaad6acaae27" providerId="LiveId" clId="{D1FA9576-9FC7-6449-9AAD-47CE7CDB5CF3}" dt="2025-02-10T05:49:51.831" v="748" actId="20577"/>
          <ac:graphicFrameMkLst>
            <pc:docMk/>
            <pc:sldMk cId="4055460832" sldId="603"/>
            <ac:graphicFrameMk id="7" creationId="{12CE00DC-F6F0-990B-4CA6-ACD93903EE2F}"/>
          </ac:graphicFrameMkLst>
        </pc:graphicFrameChg>
      </pc:sldChg>
      <pc:sldChg chg="modNotesTx">
        <pc:chgData name="雄大 井上" userId="8f00eaad6acaae27" providerId="LiveId" clId="{D1FA9576-9FC7-6449-9AAD-47CE7CDB5CF3}" dt="2025-02-10T05:23:35.577" v="705" actId="20577"/>
        <pc:sldMkLst>
          <pc:docMk/>
          <pc:sldMk cId="1526894447" sldId="604"/>
        </pc:sldMkLst>
      </pc:sldChg>
    </pc:docChg>
  </pc:docChgLst>
  <pc:docChgLst>
    <pc:chgData name="雄大 井上" userId="8f00eaad6acaae27" providerId="LiveId" clId="{A0C62BE7-E889-44F1-A736-871D0E543A37}"/>
    <pc:docChg chg="undo custSel addSld delSld modSld sldOrd modShowInfo">
      <pc:chgData name="雄大 井上" userId="8f00eaad6acaae27" providerId="LiveId" clId="{A0C62BE7-E889-44F1-A736-871D0E543A37}" dt="2025-03-06T21:30:27.650" v="7187" actId="164"/>
      <pc:docMkLst>
        <pc:docMk/>
      </pc:docMkLst>
      <pc:sldChg chg="modSp mod modTransition">
        <pc:chgData name="雄大 井上" userId="8f00eaad6acaae27" providerId="LiveId" clId="{A0C62BE7-E889-44F1-A736-871D0E543A37}" dt="2025-02-08T11:01:58.250" v="4091"/>
        <pc:sldMkLst>
          <pc:docMk/>
          <pc:sldMk cId="2762464033" sldId="256"/>
        </pc:sldMkLst>
        <pc:spChg chg="mod">
          <ac:chgData name="雄大 井上" userId="8f00eaad6acaae27" providerId="LiveId" clId="{A0C62BE7-E889-44F1-A736-871D0E543A37}" dt="2025-01-30T08:57:59.794" v="737" actId="20577"/>
          <ac:spMkLst>
            <pc:docMk/>
            <pc:sldMk cId="2762464033" sldId="256"/>
            <ac:spMk id="2" creationId="{EBB75E53-CFEA-8E54-828B-90C60F16E1AC}"/>
          </ac:spMkLst>
        </pc:spChg>
      </pc:sldChg>
      <pc:sldChg chg="modSp del mod">
        <pc:chgData name="雄大 井上" userId="8f00eaad6acaae27" providerId="LiveId" clId="{A0C62BE7-E889-44F1-A736-871D0E543A37}" dt="2025-02-08T07:58:30.417" v="2121" actId="47"/>
        <pc:sldMkLst>
          <pc:docMk/>
          <pc:sldMk cId="4114240883" sldId="260"/>
        </pc:sldMkLst>
      </pc:sldChg>
      <pc:sldChg chg="addSp delSp modSp mod ord modTransition">
        <pc:chgData name="雄大 井上" userId="8f00eaad6acaae27" providerId="LiveId" clId="{A0C62BE7-E889-44F1-A736-871D0E543A37}" dt="2025-02-10T03:15:02.401" v="7071"/>
        <pc:sldMkLst>
          <pc:docMk/>
          <pc:sldMk cId="3593642539" sldId="422"/>
        </pc:sldMkLst>
        <pc:spChg chg="mod">
          <ac:chgData name="雄大 井上" userId="8f00eaad6acaae27" providerId="LiveId" clId="{A0C62BE7-E889-44F1-A736-871D0E543A37}" dt="2025-02-08T06:36:52.298" v="1383" actId="14100"/>
          <ac:spMkLst>
            <pc:docMk/>
            <pc:sldMk cId="3593642539" sldId="422"/>
            <ac:spMk id="17" creationId="{1BE7E8A5-E825-655D-2ED3-6BF347F5873A}"/>
          </ac:spMkLst>
        </pc:spChg>
        <pc:spChg chg="mod">
          <ac:chgData name="雄大 井上" userId="8f00eaad6acaae27" providerId="LiveId" clId="{A0C62BE7-E889-44F1-A736-871D0E543A37}" dt="2025-02-08T06:38:55.679" v="1407" actId="120"/>
          <ac:spMkLst>
            <pc:docMk/>
            <pc:sldMk cId="3593642539" sldId="422"/>
            <ac:spMk id="19" creationId="{88430D07-A06F-1539-9AE2-8EA7C83FC516}"/>
          </ac:spMkLst>
        </pc:spChg>
        <pc:spChg chg="mod">
          <ac:chgData name="雄大 井上" userId="8f00eaad6acaae27" providerId="LiveId" clId="{A0C62BE7-E889-44F1-A736-871D0E543A37}" dt="2025-02-08T06:41:15.568" v="1435" actId="20577"/>
          <ac:spMkLst>
            <pc:docMk/>
            <pc:sldMk cId="3593642539" sldId="422"/>
            <ac:spMk id="21" creationId="{9F60378F-9896-6210-CA2E-8BD8DD25BD48}"/>
          </ac:spMkLst>
        </pc:spChg>
        <pc:spChg chg="mod">
          <ac:chgData name="雄大 井上" userId="8f00eaad6acaae27" providerId="LiveId" clId="{A0C62BE7-E889-44F1-A736-871D0E543A37}" dt="2025-02-08T06:39:56.978" v="1420" actId="164"/>
          <ac:spMkLst>
            <pc:docMk/>
            <pc:sldMk cId="3593642539" sldId="422"/>
            <ac:spMk id="24" creationId="{6698A6E7-6360-BCA3-9D23-D7A4DFEA084C}"/>
          </ac:spMkLst>
        </pc:spChg>
        <pc:spChg chg="mod">
          <ac:chgData name="雄大 井上" userId="8f00eaad6acaae27" providerId="LiveId" clId="{A0C62BE7-E889-44F1-A736-871D0E543A37}" dt="2025-02-08T06:41:39.242" v="1440" actId="120"/>
          <ac:spMkLst>
            <pc:docMk/>
            <pc:sldMk cId="3593642539" sldId="422"/>
            <ac:spMk id="25" creationId="{3E499FCA-B193-75B3-D208-5017ABFEE3CA}"/>
          </ac:spMkLst>
        </pc:spChg>
        <pc:spChg chg="mod">
          <ac:chgData name="雄大 井上" userId="8f00eaad6acaae27" providerId="LiveId" clId="{A0C62BE7-E889-44F1-A736-871D0E543A37}" dt="2025-02-08T06:40:09.117" v="1425"/>
          <ac:spMkLst>
            <pc:docMk/>
            <pc:sldMk cId="3593642539" sldId="422"/>
            <ac:spMk id="26" creationId="{1E1543AE-8912-2224-FD9C-2CF63F4A11FE}"/>
          </ac:spMkLst>
        </pc:spChg>
        <pc:spChg chg="mod">
          <ac:chgData name="雄大 井上" userId="8f00eaad6acaae27" providerId="LiveId" clId="{A0C62BE7-E889-44F1-A736-871D0E543A37}" dt="2025-02-08T06:41:35.058" v="1438" actId="120"/>
          <ac:spMkLst>
            <pc:docMk/>
            <pc:sldMk cId="3593642539" sldId="422"/>
            <ac:spMk id="27" creationId="{27C8818E-E3AE-C2AB-E16E-6AA8856239F4}"/>
          </ac:spMkLst>
        </pc:spChg>
        <pc:spChg chg="mod">
          <ac:chgData name="雄大 井上" userId="8f00eaad6acaae27" providerId="LiveId" clId="{A0C62BE7-E889-44F1-A736-871D0E543A37}" dt="2025-02-08T06:40:09.117" v="1425"/>
          <ac:spMkLst>
            <pc:docMk/>
            <pc:sldMk cId="3593642539" sldId="422"/>
            <ac:spMk id="28" creationId="{DCB10DBE-6E74-28A3-B61B-207F80AFC9C4}"/>
          </ac:spMkLst>
        </pc:spChg>
        <pc:grpChg chg="add mod">
          <ac:chgData name="雄大 井上" userId="8f00eaad6acaae27" providerId="LiveId" clId="{A0C62BE7-E889-44F1-A736-871D0E543A37}" dt="2025-02-08T06:40:03.289" v="1424" actId="1076"/>
          <ac:grpSpMkLst>
            <pc:docMk/>
            <pc:sldMk cId="3593642539" sldId="422"/>
            <ac:grpSpMk id="12" creationId="{C651D008-0B7E-862B-59F2-8F4D4C8371AF}"/>
          </ac:grpSpMkLst>
        </pc:grpChg>
        <pc:grpChg chg="add mod">
          <ac:chgData name="雄大 井上" userId="8f00eaad6acaae27" providerId="LiveId" clId="{A0C62BE7-E889-44F1-A736-871D0E543A37}" dt="2025-02-08T06:41:37.448" v="1439" actId="1076"/>
          <ac:grpSpMkLst>
            <pc:docMk/>
            <pc:sldMk cId="3593642539" sldId="422"/>
            <ac:grpSpMk id="13" creationId="{BEC9194F-9C1C-8BBF-C100-2E4C089D377D}"/>
          </ac:grpSpMkLst>
        </pc:grpChg>
        <pc:grpChg chg="mod">
          <ac:chgData name="雄大 井上" userId="8f00eaad6acaae27" providerId="LiveId" clId="{A0C62BE7-E889-44F1-A736-871D0E543A37}" dt="2025-02-08T06:40:09.117" v="1425"/>
          <ac:grpSpMkLst>
            <pc:docMk/>
            <pc:sldMk cId="3593642539" sldId="422"/>
            <ac:grpSpMk id="15" creationId="{FBA48275-4DAC-C615-2952-7C4E95C79770}"/>
          </ac:grpSpMkLst>
        </pc:grpChg>
        <pc:grpChg chg="mod">
          <ac:chgData name="雄大 井上" userId="8f00eaad6acaae27" providerId="LiveId" clId="{A0C62BE7-E889-44F1-A736-871D0E543A37}" dt="2025-02-08T06:39:56.978" v="1420" actId="164"/>
          <ac:grpSpMkLst>
            <pc:docMk/>
            <pc:sldMk cId="3593642539" sldId="422"/>
            <ac:grpSpMk id="16" creationId="{82C1DC19-5DC5-81F8-C340-7F55769BEABC}"/>
          </ac:grpSpMkLst>
        </pc:grpChg>
      </pc:sldChg>
      <pc:sldChg chg="addSp delSp modSp mod modTransition">
        <pc:chgData name="雄大 井上" userId="8f00eaad6acaae27" providerId="LiveId" clId="{A0C62BE7-E889-44F1-A736-871D0E543A37}" dt="2025-03-06T20:45:08.257" v="7083" actId="164"/>
        <pc:sldMkLst>
          <pc:docMk/>
          <pc:sldMk cId="3814978053" sldId="437"/>
        </pc:sldMkLst>
        <pc:spChg chg="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5" creationId="{90481F49-1021-C6B7-5D5A-D41C9FE8D29F}"/>
          </ac:spMkLst>
        </pc:spChg>
        <pc:spChg chg="add 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7" creationId="{9A7BC273-82DD-9C62-607C-A509105FB581}"/>
          </ac:spMkLst>
        </pc:spChg>
        <pc:spChg chg="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8" creationId="{3A0D8679-396E-C31B-464D-1470D5EFEE0B}"/>
          </ac:spMkLst>
        </pc:spChg>
        <pc:spChg chg="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9" creationId="{B1C204A1-9487-29BE-0674-11DBC3E8B027}"/>
          </ac:spMkLst>
        </pc:spChg>
        <pc:spChg chg="mod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12" creationId="{FFA94BF0-727A-76D3-35B2-5D4A829DEDD3}"/>
          </ac:spMkLst>
        </pc:spChg>
        <pc:spChg chg="add 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13" creationId="{21C1CD5C-86B2-0D61-E96C-6E8287B365FB}"/>
          </ac:spMkLst>
        </pc:spChg>
        <pc:spChg chg="add del 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14" creationId="{1E25BB0B-CD97-38AE-2647-22C22074529C}"/>
          </ac:spMkLst>
        </pc:spChg>
        <pc:spChg chg="add 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17" creationId="{242EEAD9-4CE2-A163-1882-F030F8C61EF7}"/>
          </ac:spMkLst>
        </pc:spChg>
        <pc:spChg chg="add mod topLvl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22" creationId="{D2E50165-CDBE-4DB1-695B-8E803A6545E8}"/>
          </ac:spMkLst>
        </pc:spChg>
        <pc:spChg chg="add del mod">
          <ac:chgData name="雄大 井上" userId="8f00eaad6acaae27" providerId="LiveId" clId="{A0C62BE7-E889-44F1-A736-871D0E543A37}" dt="2025-03-06T20:45:08.257" v="7083" actId="164"/>
          <ac:spMkLst>
            <pc:docMk/>
            <pc:sldMk cId="3814978053" sldId="437"/>
            <ac:spMk id="24" creationId="{2B9E090C-E3AF-0848-1A5C-93A6F47E6ED9}"/>
          </ac:spMkLst>
        </pc:spChg>
        <pc:grpChg chg="add mod">
          <ac:chgData name="雄大 井上" userId="8f00eaad6acaae27" providerId="LiveId" clId="{A0C62BE7-E889-44F1-A736-871D0E543A37}" dt="2025-03-06T20:43:15.221" v="7082" actId="164"/>
          <ac:grpSpMkLst>
            <pc:docMk/>
            <pc:sldMk cId="3814978053" sldId="437"/>
            <ac:grpSpMk id="3" creationId="{4688B551-CBD7-4DD4-8B50-A379A550B12C}"/>
          </ac:grpSpMkLst>
        </pc:grpChg>
        <pc:grpChg chg="add mod">
          <ac:chgData name="雄大 井上" userId="8f00eaad6acaae27" providerId="LiveId" clId="{A0C62BE7-E889-44F1-A736-871D0E543A37}" dt="2025-03-06T20:43:15.221" v="7082" actId="164"/>
          <ac:grpSpMkLst>
            <pc:docMk/>
            <pc:sldMk cId="3814978053" sldId="437"/>
            <ac:grpSpMk id="6" creationId="{0E1D97AF-D472-9D82-CE0F-E5AA5EAD3262}"/>
          </ac:grpSpMkLst>
        </pc:grpChg>
      </pc:sldChg>
      <pc:sldChg chg="del ord modTransition">
        <pc:chgData name="雄大 井上" userId="8f00eaad6acaae27" providerId="LiveId" clId="{A0C62BE7-E889-44F1-A736-871D0E543A37}" dt="2025-02-08T11:05:41.355" v="4102" actId="2696"/>
        <pc:sldMkLst>
          <pc:docMk/>
          <pc:sldMk cId="348115061" sldId="446"/>
        </pc:sldMkLst>
      </pc:sldChg>
      <pc:sldChg chg="modSp add mod">
        <pc:chgData name="雄大 井上" userId="8f00eaad6acaae27" providerId="LiveId" clId="{A0C62BE7-E889-44F1-A736-871D0E543A37}" dt="2025-02-10T07:52:40.828" v="7080" actId="20577"/>
        <pc:sldMkLst>
          <pc:docMk/>
          <pc:sldMk cId="886301368" sldId="446"/>
        </pc:sldMkLst>
        <pc:spChg chg="mod">
          <ac:chgData name="雄大 井上" userId="8f00eaad6acaae27" providerId="LiveId" clId="{A0C62BE7-E889-44F1-A736-871D0E543A37}" dt="2025-02-10T07:52:40.828" v="7080" actId="20577"/>
          <ac:spMkLst>
            <pc:docMk/>
            <pc:sldMk cId="886301368" sldId="446"/>
            <ac:spMk id="9" creationId="{65D42D32-3ED4-996B-AED8-58094A79A34C}"/>
          </ac:spMkLst>
        </pc:spChg>
        <pc:spChg chg="mod">
          <ac:chgData name="雄大 井上" userId="8f00eaad6acaae27" providerId="LiveId" clId="{A0C62BE7-E889-44F1-A736-871D0E543A37}" dt="2025-02-10T07:52:39.016" v="7079" actId="20577"/>
          <ac:spMkLst>
            <pc:docMk/>
            <pc:sldMk cId="886301368" sldId="446"/>
            <ac:spMk id="14" creationId="{98B4D2CE-21AB-BDE9-2476-34963F51B951}"/>
          </ac:spMkLst>
        </pc:spChg>
      </pc:sldChg>
      <pc:sldChg chg="add">
        <pc:chgData name="雄大 井上" userId="8f00eaad6acaae27" providerId="LiveId" clId="{A0C62BE7-E889-44F1-A736-871D0E543A37}" dt="2025-02-08T11:04:54.767" v="4097"/>
        <pc:sldMkLst>
          <pc:docMk/>
          <pc:sldMk cId="690661746" sldId="447"/>
        </pc:sldMkLst>
      </pc:sldChg>
      <pc:sldChg chg="modSp del mod ord modTransition">
        <pc:chgData name="雄大 井上" userId="8f00eaad6acaae27" providerId="LiveId" clId="{A0C62BE7-E889-44F1-A736-871D0E543A37}" dt="2025-02-08T11:04:50.234" v="4096" actId="2696"/>
        <pc:sldMkLst>
          <pc:docMk/>
          <pc:sldMk cId="2295754243" sldId="447"/>
        </pc:sldMkLst>
      </pc:sldChg>
      <pc:sldChg chg="addSp delSp modSp del mod modClrScheme chgLayout">
        <pc:chgData name="雄大 井上" userId="8f00eaad6acaae27" providerId="LiveId" clId="{A0C62BE7-E889-44F1-A736-871D0E543A37}" dt="2025-02-08T08:13:48.057" v="2246" actId="47"/>
        <pc:sldMkLst>
          <pc:docMk/>
          <pc:sldMk cId="2179209098" sldId="473"/>
        </pc:sldMkLst>
      </pc:sldChg>
      <pc:sldChg chg="addSp delSp modSp mod modTransition">
        <pc:chgData name="雄大 井上" userId="8f00eaad6acaae27" providerId="LiveId" clId="{A0C62BE7-E889-44F1-A736-871D0E543A37}" dt="2025-02-10T03:08:17.143" v="7057" actId="20577"/>
        <pc:sldMkLst>
          <pc:docMk/>
          <pc:sldMk cId="1815986469" sldId="474"/>
        </pc:sldMkLst>
        <pc:spChg chg="mod">
          <ac:chgData name="雄大 井上" userId="8f00eaad6acaae27" providerId="LiveId" clId="{A0C62BE7-E889-44F1-A736-871D0E543A37}" dt="2025-02-08T09:43:30.922" v="3021" actId="20577"/>
          <ac:spMkLst>
            <pc:docMk/>
            <pc:sldMk cId="1815986469" sldId="474"/>
            <ac:spMk id="2" creationId="{81A48C37-4F71-7D1A-1081-034CC7A1EDE4}"/>
          </ac:spMkLst>
        </pc:spChg>
        <pc:spChg chg="mod">
          <ac:chgData name="雄大 井上" userId="8f00eaad6acaae27" providerId="LiveId" clId="{A0C62BE7-E889-44F1-A736-871D0E543A37}" dt="2025-02-10T03:08:17.143" v="7057" actId="20577"/>
          <ac:spMkLst>
            <pc:docMk/>
            <pc:sldMk cId="1815986469" sldId="474"/>
            <ac:spMk id="14" creationId="{77767716-5363-DB03-DE8A-B12E88B7E875}"/>
          </ac:spMkLst>
        </pc:spChg>
        <pc:spChg chg="add mod topLvl">
          <ac:chgData name="雄大 井上" userId="8f00eaad6acaae27" providerId="LiveId" clId="{A0C62BE7-E889-44F1-A736-871D0E543A37}" dt="2025-02-08T10:11:14.207" v="3596" actId="164"/>
          <ac:spMkLst>
            <pc:docMk/>
            <pc:sldMk cId="1815986469" sldId="474"/>
            <ac:spMk id="26" creationId="{EA8351D8-503A-D20C-7CD2-8F5DBD426BFF}"/>
          </ac:spMkLst>
        </pc:spChg>
        <pc:spChg chg="add mod topLvl">
          <ac:chgData name="雄大 井上" userId="8f00eaad6acaae27" providerId="LiveId" clId="{A0C62BE7-E889-44F1-A736-871D0E543A37}" dt="2025-02-08T10:11:14.207" v="3596" actId="164"/>
          <ac:spMkLst>
            <pc:docMk/>
            <pc:sldMk cId="1815986469" sldId="474"/>
            <ac:spMk id="27" creationId="{41578832-1B43-FCC5-4302-3B9054E2ABBB}"/>
          </ac:spMkLst>
        </pc:spChg>
        <pc:spChg chg="add mod topLvl">
          <ac:chgData name="雄大 井上" userId="8f00eaad6acaae27" providerId="LiveId" clId="{A0C62BE7-E889-44F1-A736-871D0E543A37}" dt="2025-02-08T10:11:14.207" v="3596" actId="164"/>
          <ac:spMkLst>
            <pc:docMk/>
            <pc:sldMk cId="1815986469" sldId="474"/>
            <ac:spMk id="28" creationId="{5D0F8FFD-6096-275E-EE7E-B21E6C8ED7BE}"/>
          </ac:spMkLst>
        </pc:spChg>
        <pc:spChg chg="add mod">
          <ac:chgData name="雄大 井上" userId="8f00eaad6acaae27" providerId="LiveId" clId="{A0C62BE7-E889-44F1-A736-871D0E543A37}" dt="2025-02-10T03:08:09.209" v="7056" actId="2711"/>
          <ac:spMkLst>
            <pc:docMk/>
            <pc:sldMk cId="1815986469" sldId="474"/>
            <ac:spMk id="63" creationId="{CDD715F7-DB03-A8AF-F932-417D96FAB13E}"/>
          </ac:spMkLst>
        </pc:spChg>
        <pc:spChg chg="add mod">
          <ac:chgData name="雄大 井上" userId="8f00eaad6acaae27" providerId="LiveId" clId="{A0C62BE7-E889-44F1-A736-871D0E543A37}" dt="2025-02-08T10:11:14.207" v="3596" actId="164"/>
          <ac:spMkLst>
            <pc:docMk/>
            <pc:sldMk cId="1815986469" sldId="474"/>
            <ac:spMk id="85" creationId="{BF18C1B5-4E74-B2B5-FA02-684B1186E142}"/>
          </ac:spMkLst>
        </pc:spChg>
        <pc:grpChg chg="add mod">
          <ac:chgData name="雄大 井上" userId="8f00eaad6acaae27" providerId="LiveId" clId="{A0C62BE7-E889-44F1-A736-871D0E543A37}" dt="2025-02-08T10:11:17.258" v="3597" actId="1076"/>
          <ac:grpSpMkLst>
            <pc:docMk/>
            <pc:sldMk cId="1815986469" sldId="474"/>
            <ac:grpSpMk id="94" creationId="{CCFD0E01-96CC-56B5-D192-99C21C64CB78}"/>
          </ac:grpSpMkLst>
        </pc:grpChg>
        <pc:cxnChg chg="add mod topLvl">
          <ac:chgData name="雄大 井上" userId="8f00eaad6acaae27" providerId="LiveId" clId="{A0C62BE7-E889-44F1-A736-871D0E543A37}" dt="2025-02-08T10:11:14.207" v="3596" actId="164"/>
          <ac:cxnSpMkLst>
            <pc:docMk/>
            <pc:sldMk cId="1815986469" sldId="474"/>
            <ac:cxnSpMk id="29" creationId="{92A85070-EFA6-BAF4-22D1-994DA3101FCC}"/>
          </ac:cxnSpMkLst>
        </pc:cxnChg>
        <pc:cxnChg chg="add mod topLvl">
          <ac:chgData name="雄大 井上" userId="8f00eaad6acaae27" providerId="LiveId" clId="{A0C62BE7-E889-44F1-A736-871D0E543A37}" dt="2025-02-08T10:11:14.207" v="3596" actId="164"/>
          <ac:cxnSpMkLst>
            <pc:docMk/>
            <pc:sldMk cId="1815986469" sldId="474"/>
            <ac:cxnSpMk id="31" creationId="{BEA7019C-207A-3B98-5411-66C05DC45F85}"/>
          </ac:cxnSpMkLst>
        </pc:cxnChg>
      </pc:sldChg>
      <pc:sldChg chg="modTransition">
        <pc:chgData name="雄大 井上" userId="8f00eaad6acaae27" providerId="LiveId" clId="{A0C62BE7-E889-44F1-A736-871D0E543A37}" dt="2025-02-08T11:01:58.250" v="4091"/>
        <pc:sldMkLst>
          <pc:docMk/>
          <pc:sldMk cId="2642129047" sldId="477"/>
        </pc:sldMkLst>
      </pc:sldChg>
      <pc:sldChg chg="addSp delSp modSp del mod ord">
        <pc:chgData name="雄大 井上" userId="8f00eaad6acaae27" providerId="LiveId" clId="{A0C62BE7-E889-44F1-A736-871D0E543A37}" dt="2025-02-08T09:09:06.828" v="2641" actId="47"/>
        <pc:sldMkLst>
          <pc:docMk/>
          <pc:sldMk cId="963964335" sldId="480"/>
        </pc:sldMkLst>
      </pc:sldChg>
      <pc:sldChg chg="del ord">
        <pc:chgData name="雄大 井上" userId="8f00eaad6acaae27" providerId="LiveId" clId="{A0C62BE7-E889-44F1-A736-871D0E543A37}" dt="2025-02-08T06:35:49.205" v="1376" actId="47"/>
        <pc:sldMkLst>
          <pc:docMk/>
          <pc:sldMk cId="2879441279" sldId="481"/>
        </pc:sldMkLst>
      </pc:sldChg>
      <pc:sldChg chg="modSp mod modTransition">
        <pc:chgData name="雄大 井上" userId="8f00eaad6acaae27" providerId="LiveId" clId="{A0C62BE7-E889-44F1-A736-871D0E543A37}" dt="2025-02-08T11:01:58.250" v="4091"/>
        <pc:sldMkLst>
          <pc:docMk/>
          <pc:sldMk cId="2961617179" sldId="482"/>
        </pc:sldMkLst>
        <pc:spChg chg="mod">
          <ac:chgData name="雄大 井上" userId="8f00eaad6acaae27" providerId="LiveId" clId="{A0C62BE7-E889-44F1-A736-871D0E543A37}" dt="2025-02-08T07:58:44.655" v="2127" actId="14100"/>
          <ac:spMkLst>
            <pc:docMk/>
            <pc:sldMk cId="2961617179" sldId="482"/>
            <ac:spMk id="8" creationId="{6F880101-9278-51E6-B4D6-E86FD5202CBA}"/>
          </ac:spMkLst>
        </pc:spChg>
        <pc:spChg chg="mod">
          <ac:chgData name="雄大 井上" userId="8f00eaad6acaae27" providerId="LiveId" clId="{A0C62BE7-E889-44F1-A736-871D0E543A37}" dt="2025-02-08T08:00:36.125" v="2137" actId="113"/>
          <ac:spMkLst>
            <pc:docMk/>
            <pc:sldMk cId="2961617179" sldId="482"/>
            <ac:spMk id="9" creationId="{3312873F-500C-AC41-F04A-7F6D8DD8FDFE}"/>
          </ac:spMkLst>
        </pc:spChg>
        <pc:spChg chg="mod">
          <ac:chgData name="雄大 井上" userId="8f00eaad6acaae27" providerId="LiveId" clId="{A0C62BE7-E889-44F1-A736-871D0E543A37}" dt="2025-02-08T07:58:43.509" v="2125" actId="14100"/>
          <ac:spMkLst>
            <pc:docMk/>
            <pc:sldMk cId="2961617179" sldId="482"/>
            <ac:spMk id="17" creationId="{8093F4DD-1A67-15C5-BD9B-A5D47F7A8223}"/>
          </ac:spMkLst>
        </pc:spChg>
        <pc:spChg chg="mod">
          <ac:chgData name="雄大 井上" userId="8f00eaad6acaae27" providerId="LiveId" clId="{A0C62BE7-E889-44F1-A736-871D0E543A37}" dt="2025-02-08T08:00:57.855" v="2139" actId="113"/>
          <ac:spMkLst>
            <pc:docMk/>
            <pc:sldMk cId="2961617179" sldId="482"/>
            <ac:spMk id="18" creationId="{708A0B40-64BF-C799-C076-8D148BACADB4}"/>
          </ac:spMkLst>
        </pc:spChg>
      </pc:sldChg>
      <pc:sldChg chg="addSp modSp mod">
        <pc:chgData name="雄大 井上" userId="8f00eaad6acaae27" providerId="LiveId" clId="{A0C62BE7-E889-44F1-A736-871D0E543A37}" dt="2025-01-30T06:34:07.661" v="735" actId="207"/>
        <pc:sldMkLst>
          <pc:docMk/>
          <pc:sldMk cId="1440228440" sldId="496"/>
        </pc:sldMkLst>
        <pc:spChg chg="mod">
          <ac:chgData name="雄大 井上" userId="8f00eaad6acaae27" providerId="LiveId" clId="{A0C62BE7-E889-44F1-A736-871D0E543A37}" dt="2025-01-30T06:34:07.661" v="735" actId="207"/>
          <ac:spMkLst>
            <pc:docMk/>
            <pc:sldMk cId="1440228440" sldId="496"/>
            <ac:spMk id="3" creationId="{6DBAFA26-4EC5-94CB-B513-690206479C9E}"/>
          </ac:spMkLst>
        </pc:spChg>
      </pc:sldChg>
      <pc:sldChg chg="modSp add del mod modTransition">
        <pc:chgData name="雄大 井上" userId="8f00eaad6acaae27" providerId="LiveId" clId="{A0C62BE7-E889-44F1-A736-871D0E543A37}" dt="2025-02-08T11:01:58.250" v="4091"/>
        <pc:sldMkLst>
          <pc:docMk/>
          <pc:sldMk cId="2481666570" sldId="503"/>
        </pc:sldMkLst>
        <pc:spChg chg="mod">
          <ac:chgData name="雄大 井上" userId="8f00eaad6acaae27" providerId="LiveId" clId="{A0C62BE7-E889-44F1-A736-871D0E543A37}" dt="2025-02-08T10:46:10.939" v="4088" actId="20577"/>
          <ac:spMkLst>
            <pc:docMk/>
            <pc:sldMk cId="2481666570" sldId="503"/>
            <ac:spMk id="3" creationId="{069CC458-849D-A032-0106-1B89B857B749}"/>
          </ac:spMkLst>
        </pc:spChg>
      </pc:sldChg>
      <pc:sldChg chg="modSp add del mod modTransition">
        <pc:chgData name="雄大 井上" userId="8f00eaad6acaae27" providerId="LiveId" clId="{A0C62BE7-E889-44F1-A736-871D0E543A37}" dt="2025-02-08T11:26:53.561" v="4697" actId="20577"/>
        <pc:sldMkLst>
          <pc:docMk/>
          <pc:sldMk cId="2037234685" sldId="541"/>
        </pc:sldMkLst>
        <pc:spChg chg="mod">
          <ac:chgData name="雄大 井上" userId="8f00eaad6acaae27" providerId="LiveId" clId="{A0C62BE7-E889-44F1-A736-871D0E543A37}" dt="2025-02-08T11:26:53.561" v="4697" actId="20577"/>
          <ac:spMkLst>
            <pc:docMk/>
            <pc:sldMk cId="2037234685" sldId="541"/>
            <ac:spMk id="3" creationId="{6E651379-8FD7-9DD4-5F46-79642883E121}"/>
          </ac:spMkLst>
        </pc:spChg>
      </pc:sldChg>
      <pc:sldChg chg="addSp delSp modSp mod">
        <pc:chgData name="雄大 井上" userId="8f00eaad6acaae27" providerId="LiveId" clId="{A0C62BE7-E889-44F1-A736-871D0E543A37}" dt="2025-02-10T02:54:27.501" v="6929" actId="2085"/>
        <pc:sldMkLst>
          <pc:docMk/>
          <pc:sldMk cId="2897892362" sldId="559"/>
        </pc:sldMkLst>
        <pc:spChg chg="add mod ord">
          <ac:chgData name="雄大 井上" userId="8f00eaad6acaae27" providerId="LiveId" clId="{A0C62BE7-E889-44F1-A736-871D0E543A37}" dt="2025-02-10T02:54:18.108" v="6928" actId="1582"/>
          <ac:spMkLst>
            <pc:docMk/>
            <pc:sldMk cId="2897892362" sldId="559"/>
            <ac:spMk id="3" creationId="{EAE63408-B158-3731-6D65-0B1D05603C2F}"/>
          </ac:spMkLst>
        </pc:spChg>
        <pc:spChg chg="mod">
          <ac:chgData name="雄大 井上" userId="8f00eaad6acaae27" providerId="LiveId" clId="{A0C62BE7-E889-44F1-A736-871D0E543A37}" dt="2025-02-10T02:51:35.517" v="6910" actId="207"/>
          <ac:spMkLst>
            <pc:docMk/>
            <pc:sldMk cId="2897892362" sldId="559"/>
            <ac:spMk id="5" creationId="{26467055-5BB1-2742-43E4-588E8222CB89}"/>
          </ac:spMkLst>
        </pc:spChg>
        <pc:spChg chg="mod">
          <ac:chgData name="雄大 井上" userId="8f00eaad6acaae27" providerId="LiveId" clId="{A0C62BE7-E889-44F1-A736-871D0E543A37}" dt="2025-02-10T02:51:35.517" v="6910" actId="207"/>
          <ac:spMkLst>
            <pc:docMk/>
            <pc:sldMk cId="2897892362" sldId="559"/>
            <ac:spMk id="6" creationId="{18540422-BEE4-C283-4ADB-56CEBAEC8B99}"/>
          </ac:spMkLst>
        </pc:spChg>
        <pc:spChg chg="mod">
          <ac:chgData name="雄大 井上" userId="8f00eaad6acaae27" providerId="LiveId" clId="{A0C62BE7-E889-44F1-A736-871D0E543A37}" dt="2025-02-10T02:51:35.517" v="6910" actId="207"/>
          <ac:spMkLst>
            <pc:docMk/>
            <pc:sldMk cId="2897892362" sldId="559"/>
            <ac:spMk id="10" creationId="{C6633E83-6373-AD70-4349-26311BE2065C}"/>
          </ac:spMkLst>
        </pc:spChg>
        <pc:spChg chg="add mod">
          <ac:chgData name="雄大 井上" userId="8f00eaad6acaae27" providerId="LiveId" clId="{A0C62BE7-E889-44F1-A736-871D0E543A37}" dt="2025-02-10T02:54:18.108" v="6928" actId="1582"/>
          <ac:spMkLst>
            <pc:docMk/>
            <pc:sldMk cId="2897892362" sldId="559"/>
            <ac:spMk id="13" creationId="{8F1B24A6-9268-FAF5-3AAD-CAD2320AF9DC}"/>
          </ac:spMkLst>
        </pc:spChg>
        <pc:spChg chg="mod">
          <ac:chgData name="雄大 井上" userId="8f00eaad6acaae27" providerId="LiveId" clId="{A0C62BE7-E889-44F1-A736-871D0E543A37}" dt="2025-02-10T02:31:44.875" v="6568" actId="1076"/>
          <ac:spMkLst>
            <pc:docMk/>
            <pc:sldMk cId="2897892362" sldId="559"/>
            <ac:spMk id="27" creationId="{FAB07305-93BE-F4F8-D909-8517A242D558}"/>
          </ac:spMkLst>
        </pc:spChg>
        <pc:spChg chg="mod ord">
          <ac:chgData name="雄大 井上" userId="8f00eaad6acaae27" providerId="LiveId" clId="{A0C62BE7-E889-44F1-A736-871D0E543A37}" dt="2025-02-10T02:54:27.501" v="6929" actId="2085"/>
          <ac:spMkLst>
            <pc:docMk/>
            <pc:sldMk cId="2897892362" sldId="559"/>
            <ac:spMk id="32" creationId="{7F1E275C-EDA4-1C23-37B3-F26FFDA0520C}"/>
          </ac:spMkLst>
        </pc:spChg>
        <pc:spChg chg="mod">
          <ac:chgData name="雄大 井上" userId="8f00eaad6acaae27" providerId="LiveId" clId="{A0C62BE7-E889-44F1-A736-871D0E543A37}" dt="2025-02-10T02:54:27.501" v="6929" actId="2085"/>
          <ac:spMkLst>
            <pc:docMk/>
            <pc:sldMk cId="2897892362" sldId="559"/>
            <ac:spMk id="36" creationId="{09C4C77F-F8CA-DBD1-0ECF-550C46E063CC}"/>
          </ac:spMkLst>
        </pc:spChg>
        <pc:grpChg chg="add mod ord">
          <ac:chgData name="雄大 井上" userId="8f00eaad6acaae27" providerId="LiveId" clId="{A0C62BE7-E889-44F1-A736-871D0E543A37}" dt="2025-02-10T02:53:53.543" v="6927" actId="207"/>
          <ac:grpSpMkLst>
            <pc:docMk/>
            <pc:sldMk cId="2897892362" sldId="559"/>
            <ac:grpSpMk id="28" creationId="{868F5AD4-6F92-1545-4FB0-ACA915060C87}"/>
          </ac:grpSpMkLst>
        </pc:grpChg>
        <pc:grpChg chg="add mod">
          <ac:chgData name="雄大 井上" userId="8f00eaad6acaae27" providerId="LiveId" clId="{A0C62BE7-E889-44F1-A736-871D0E543A37}" dt="2025-02-10T02:37:22.671" v="6622" actId="1076"/>
          <ac:grpSpMkLst>
            <pc:docMk/>
            <pc:sldMk cId="2897892362" sldId="559"/>
            <ac:grpSpMk id="60" creationId="{353A1751-D369-F150-B400-645AC2FA2D56}"/>
          </ac:grpSpMkLst>
        </pc:grpChg>
        <pc:grpChg chg="add mod">
          <ac:chgData name="雄大 井上" userId="8f00eaad6acaae27" providerId="LiveId" clId="{A0C62BE7-E889-44F1-A736-871D0E543A37}" dt="2025-02-10T02:38:39.838" v="6635" actId="164"/>
          <ac:grpSpMkLst>
            <pc:docMk/>
            <pc:sldMk cId="2897892362" sldId="559"/>
            <ac:grpSpMk id="70" creationId="{10F5CA04-3E5E-22DC-04E1-56F868CE2CD9}"/>
          </ac:grpSpMkLst>
        </pc:grpChg>
        <pc:cxnChg chg="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8" creationId="{4046C00C-E162-5C9C-D7ED-82C3A35474B3}"/>
          </ac:cxnSpMkLst>
        </pc:cxnChg>
        <pc:cxnChg chg="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11" creationId="{8B1BC881-1963-3A5C-796B-E5240D1DED2E}"/>
          </ac:cxnSpMkLst>
        </pc:cxnChg>
        <pc:cxnChg chg="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20" creationId="{000DE6E8-A35C-56BA-E342-7D714B95879F}"/>
          </ac:cxnSpMkLst>
        </pc:cxnChg>
        <pc:cxnChg chg="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26" creationId="{324D7440-92E8-9A2E-15A1-235C0E685118}"/>
          </ac:cxnSpMkLst>
        </pc:cxnChg>
        <pc:cxnChg chg="add mod">
          <ac:chgData name="雄大 井上" userId="8f00eaad6acaae27" providerId="LiveId" clId="{A0C62BE7-E889-44F1-A736-871D0E543A37}" dt="2025-02-10T02:38:44.060" v="6637" actId="1076"/>
          <ac:cxnSpMkLst>
            <pc:docMk/>
            <pc:sldMk cId="2897892362" sldId="559"/>
            <ac:cxnSpMk id="34" creationId="{5BA98397-8864-8F6C-56EF-40989171595C}"/>
          </ac:cxnSpMkLst>
        </pc:cxnChg>
        <pc:cxnChg chg="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35" creationId="{CE42A23B-26A9-45DC-9C3A-64BFD14EB563}"/>
          </ac:cxnSpMkLst>
        </pc:cxnChg>
        <pc:cxnChg chg="add mod">
          <ac:chgData name="雄大 井上" userId="8f00eaad6acaae27" providerId="LiveId" clId="{A0C62BE7-E889-44F1-A736-871D0E543A37}" dt="2025-02-10T02:52:07.946" v="6912" actId="208"/>
          <ac:cxnSpMkLst>
            <pc:docMk/>
            <pc:sldMk cId="2897892362" sldId="559"/>
            <ac:cxnSpMk id="42" creationId="{17F3F195-CFED-8A42-7771-88A0C26322AD}"/>
          </ac:cxnSpMkLst>
        </pc:cxnChg>
        <pc:cxnChg chg="add mod">
          <ac:chgData name="雄大 井上" userId="8f00eaad6acaae27" providerId="LiveId" clId="{A0C62BE7-E889-44F1-A736-871D0E543A37}" dt="2025-02-10T02:52:07.946" v="6912" actId="208"/>
          <ac:cxnSpMkLst>
            <pc:docMk/>
            <pc:sldMk cId="2897892362" sldId="559"/>
            <ac:cxnSpMk id="46" creationId="{77C34BBF-5FBE-4D70-D9F9-4386FC5BA7D1}"/>
          </ac:cxnSpMkLst>
        </pc:cxnChg>
        <pc:cxnChg chg="add mod">
          <ac:chgData name="雄大 井上" userId="8f00eaad6acaae27" providerId="LiveId" clId="{A0C62BE7-E889-44F1-A736-871D0E543A37}" dt="2025-02-10T02:52:00.981" v="6911" actId="208"/>
          <ac:cxnSpMkLst>
            <pc:docMk/>
            <pc:sldMk cId="2897892362" sldId="559"/>
            <ac:cxnSpMk id="62" creationId="{A5B4A1CC-18F7-96F5-F80A-B868E7729AB9}"/>
          </ac:cxnSpMkLst>
        </pc:cxnChg>
      </pc:sldChg>
      <pc:sldChg chg="del">
        <pc:chgData name="雄大 井上" userId="8f00eaad6acaae27" providerId="LiveId" clId="{A0C62BE7-E889-44F1-A736-871D0E543A37}" dt="2025-02-08T10:20:41.844" v="3661" actId="47"/>
        <pc:sldMkLst>
          <pc:docMk/>
          <pc:sldMk cId="1071253033" sldId="566"/>
        </pc:sldMkLst>
      </pc:sldChg>
      <pc:sldChg chg="del ord modTransition">
        <pc:chgData name="雄大 井上" userId="8f00eaad6acaae27" providerId="LiveId" clId="{A0C62BE7-E889-44F1-A736-871D0E543A37}" dt="2025-02-08T11:04:50.234" v="4096" actId="2696"/>
        <pc:sldMkLst>
          <pc:docMk/>
          <pc:sldMk cId="932850269" sldId="567"/>
        </pc:sldMkLst>
      </pc:sldChg>
      <pc:sldChg chg="add">
        <pc:chgData name="雄大 井上" userId="8f00eaad6acaae27" providerId="LiveId" clId="{A0C62BE7-E889-44F1-A736-871D0E543A37}" dt="2025-02-08T11:04:54.767" v="4097"/>
        <pc:sldMkLst>
          <pc:docMk/>
          <pc:sldMk cId="1059306909" sldId="567"/>
        </pc:sldMkLst>
      </pc:sldChg>
      <pc:sldChg chg="del ord">
        <pc:chgData name="雄大 井上" userId="8f00eaad6acaae27" providerId="LiveId" clId="{A0C62BE7-E889-44F1-A736-871D0E543A37}" dt="2025-02-08T06:47:04.779" v="1446" actId="47"/>
        <pc:sldMkLst>
          <pc:docMk/>
          <pc:sldMk cId="4002202547" sldId="568"/>
        </pc:sldMkLst>
      </pc:sldChg>
      <pc:sldChg chg="modSp del mod ord modTransition">
        <pc:chgData name="雄大 井上" userId="8f00eaad6acaae27" providerId="LiveId" clId="{A0C62BE7-E889-44F1-A736-871D0E543A37}" dt="2025-02-08T11:05:02.091" v="4100" actId="2696"/>
        <pc:sldMkLst>
          <pc:docMk/>
          <pc:sldMk cId="2474811236" sldId="569"/>
        </pc:sldMkLst>
      </pc:sldChg>
      <pc:sldChg chg="add del">
        <pc:chgData name="雄大 井上" userId="8f00eaad6acaae27" providerId="LiveId" clId="{A0C62BE7-E889-44F1-A736-871D0E543A37}" dt="2025-02-08T11:05:41.355" v="4102" actId="2696"/>
        <pc:sldMkLst>
          <pc:docMk/>
          <pc:sldMk cId="2548012309" sldId="569"/>
        </pc:sldMkLst>
      </pc:sldChg>
      <pc:sldChg chg="modSp add mod">
        <pc:chgData name="雄大 井上" userId="8f00eaad6acaae27" providerId="LiveId" clId="{A0C62BE7-E889-44F1-A736-871D0E543A37}" dt="2025-02-10T03:08:40.903" v="7059" actId="20577"/>
        <pc:sldMkLst>
          <pc:docMk/>
          <pc:sldMk cId="2876977282" sldId="569"/>
        </pc:sldMkLst>
        <pc:spChg chg="mod">
          <ac:chgData name="雄大 井上" userId="8f00eaad6acaae27" providerId="LiveId" clId="{A0C62BE7-E889-44F1-A736-871D0E543A37}" dt="2025-02-10T03:08:40.903" v="7059" actId="20577"/>
          <ac:spMkLst>
            <pc:docMk/>
            <pc:sldMk cId="2876977282" sldId="569"/>
            <ac:spMk id="20" creationId="{A8B2E2D1-0720-9385-9840-0B703272F71F}"/>
          </ac:spMkLst>
        </pc:spChg>
      </pc:sldChg>
      <pc:sldChg chg="modSp add mod">
        <pc:chgData name="雄大 井上" userId="8f00eaad6acaae27" providerId="LiveId" clId="{A0C62BE7-E889-44F1-A736-871D0E543A37}" dt="2025-02-10T03:08:36.938" v="7058" actId="20577"/>
        <pc:sldMkLst>
          <pc:docMk/>
          <pc:sldMk cId="497718248" sldId="570"/>
        </pc:sldMkLst>
        <pc:spChg chg="mod">
          <ac:chgData name="雄大 井上" userId="8f00eaad6acaae27" providerId="LiveId" clId="{A0C62BE7-E889-44F1-A736-871D0E543A37}" dt="2025-02-10T03:08:36.938" v="7058" actId="20577"/>
          <ac:spMkLst>
            <pc:docMk/>
            <pc:sldMk cId="497718248" sldId="570"/>
            <ac:spMk id="20" creationId="{6D7E416A-AF1A-021A-EE8F-D87073E166B5}"/>
          </ac:spMkLst>
        </pc:spChg>
      </pc:sldChg>
      <pc:sldChg chg="add del">
        <pc:chgData name="雄大 井上" userId="8f00eaad6acaae27" providerId="LiveId" clId="{A0C62BE7-E889-44F1-A736-871D0E543A37}" dt="2025-02-08T11:05:41.355" v="4102" actId="2696"/>
        <pc:sldMkLst>
          <pc:docMk/>
          <pc:sldMk cId="1917104388" sldId="570"/>
        </pc:sldMkLst>
      </pc:sldChg>
      <pc:sldChg chg="modSp del mod ord modTransition">
        <pc:chgData name="雄大 井上" userId="8f00eaad6acaae27" providerId="LiveId" clId="{A0C62BE7-E889-44F1-A736-871D0E543A37}" dt="2025-02-08T11:05:02.091" v="4100" actId="2696"/>
        <pc:sldMkLst>
          <pc:docMk/>
          <pc:sldMk cId="2893599814" sldId="570"/>
        </pc:sldMkLst>
      </pc:sldChg>
      <pc:sldChg chg="addSp delSp modSp mod modTransition modClrScheme chgLayout">
        <pc:chgData name="雄大 井上" userId="8f00eaad6acaae27" providerId="LiveId" clId="{A0C62BE7-E889-44F1-A736-871D0E543A37}" dt="2025-02-08T11:01:58.250" v="4091"/>
        <pc:sldMkLst>
          <pc:docMk/>
          <pc:sldMk cId="2166718133" sldId="571"/>
        </pc:sldMkLst>
        <pc:spChg chg="mod">
          <ac:chgData name="雄大 井上" userId="8f00eaad6acaae27" providerId="LiveId" clId="{A0C62BE7-E889-44F1-A736-871D0E543A37}" dt="2025-02-08T08:16:20.898" v="2328" actId="26606"/>
          <ac:spMkLst>
            <pc:docMk/>
            <pc:sldMk cId="2166718133" sldId="571"/>
            <ac:spMk id="2" creationId="{9478E5E4-6F21-706F-8031-033322EFA165}"/>
          </ac:spMkLst>
        </pc:spChg>
        <pc:spChg chg="add del mod">
          <ac:chgData name="雄大 井上" userId="8f00eaad6acaae27" providerId="LiveId" clId="{A0C62BE7-E889-44F1-A736-871D0E543A37}" dt="2025-02-08T08:16:20.898" v="2328" actId="26606"/>
          <ac:spMkLst>
            <pc:docMk/>
            <pc:sldMk cId="2166718133" sldId="571"/>
            <ac:spMk id="3" creationId="{E04DF007-5E1C-394A-0456-40648514D80F}"/>
          </ac:spMkLst>
        </pc:spChg>
        <pc:spChg chg="mod">
          <ac:chgData name="雄大 井上" userId="8f00eaad6acaae27" providerId="LiveId" clId="{A0C62BE7-E889-44F1-A736-871D0E543A37}" dt="2025-02-08T08:16:20.898" v="2328" actId="26606"/>
          <ac:spMkLst>
            <pc:docMk/>
            <pc:sldMk cId="2166718133" sldId="571"/>
            <ac:spMk id="4" creationId="{51F12FE4-C7A3-338D-A3DE-A5A27E60A8DA}"/>
          </ac:spMkLst>
        </pc:spChg>
      </pc:sldChg>
      <pc:sldChg chg="modSp del mod">
        <pc:chgData name="雄大 井上" userId="8f00eaad6acaae27" providerId="LiveId" clId="{A0C62BE7-E889-44F1-A736-871D0E543A37}" dt="2025-02-08T09:09:06.828" v="2641" actId="47"/>
        <pc:sldMkLst>
          <pc:docMk/>
          <pc:sldMk cId="2336227553" sldId="572"/>
        </pc:sldMkLst>
      </pc:sldChg>
      <pc:sldChg chg="modSp del mod">
        <pc:chgData name="雄大 井上" userId="8f00eaad6acaae27" providerId="LiveId" clId="{A0C62BE7-E889-44F1-A736-871D0E543A37}" dt="2025-02-08T09:53:16.775" v="3105" actId="47"/>
        <pc:sldMkLst>
          <pc:docMk/>
          <pc:sldMk cId="1149586602" sldId="573"/>
        </pc:sldMkLst>
      </pc:sldChg>
      <pc:sldChg chg="ord modTransition">
        <pc:chgData name="雄大 井上" userId="8f00eaad6acaae27" providerId="LiveId" clId="{A0C62BE7-E889-44F1-A736-871D0E543A37}" dt="2025-02-08T11:01:58.250" v="4091"/>
        <pc:sldMkLst>
          <pc:docMk/>
          <pc:sldMk cId="1679446934" sldId="574"/>
        </pc:sldMkLst>
      </pc:sldChg>
      <pc:sldChg chg="modSp modNotesTx">
        <pc:chgData name="雄大 井上" userId="8f00eaad6acaae27" providerId="LiveId" clId="{A0C62BE7-E889-44F1-A736-871D0E543A37}" dt="2025-02-08T11:31:01.827" v="4766" actId="114"/>
        <pc:sldMkLst>
          <pc:docMk/>
          <pc:sldMk cId="1702263033" sldId="576"/>
        </pc:sldMkLst>
        <pc:spChg chg="mod">
          <ac:chgData name="雄大 井上" userId="8f00eaad6acaae27" providerId="LiveId" clId="{A0C62BE7-E889-44F1-A736-871D0E543A37}" dt="2025-02-08T11:31:01.827" v="4766" actId="114"/>
          <ac:spMkLst>
            <pc:docMk/>
            <pc:sldMk cId="1702263033" sldId="576"/>
            <ac:spMk id="3" creationId="{FA69034E-975D-0F12-5CFB-A2729DFCCF37}"/>
          </ac:spMkLst>
        </pc:spChg>
      </pc:sldChg>
      <pc:sldChg chg="addSp delSp modSp mod">
        <pc:chgData name="雄大 井上" userId="8f00eaad6acaae27" providerId="LiveId" clId="{A0C62BE7-E889-44F1-A736-871D0E543A37}" dt="2025-03-06T21:23:44.716" v="7179" actId="478"/>
        <pc:sldMkLst>
          <pc:docMk/>
          <pc:sldMk cId="3796494129" sldId="577"/>
        </pc:sldMkLst>
        <pc:spChg chg="mod">
          <ac:chgData name="雄大 井上" userId="8f00eaad6acaae27" providerId="LiveId" clId="{A0C62BE7-E889-44F1-A736-871D0E543A37}" dt="2025-03-06T21:23:11.842" v="7170" actId="1076"/>
          <ac:spMkLst>
            <pc:docMk/>
            <pc:sldMk cId="3796494129" sldId="577"/>
            <ac:spMk id="3" creationId="{7202AC50-9409-77AF-0DDC-FC1D773C3E75}"/>
          </ac:spMkLst>
        </pc:spChg>
        <pc:spChg chg="add del mod">
          <ac:chgData name="雄大 井上" userId="8f00eaad6acaae27" providerId="LiveId" clId="{A0C62BE7-E889-44F1-A736-871D0E543A37}" dt="2025-03-06T21:23:44.716" v="7179" actId="478"/>
          <ac:spMkLst>
            <pc:docMk/>
            <pc:sldMk cId="3796494129" sldId="577"/>
            <ac:spMk id="5" creationId="{67DA6BD0-75B1-F456-208B-15BD075A80A2}"/>
          </ac:spMkLst>
        </pc:spChg>
        <pc:spChg chg="add del mod">
          <ac:chgData name="雄大 井上" userId="8f00eaad6acaae27" providerId="LiveId" clId="{A0C62BE7-E889-44F1-A736-871D0E543A37}" dt="2025-03-06T21:16:34.368" v="7092" actId="478"/>
          <ac:spMkLst>
            <pc:docMk/>
            <pc:sldMk cId="3796494129" sldId="577"/>
            <ac:spMk id="6" creationId="{F22C6415-E4EB-B1CB-626B-4662CFC186AF}"/>
          </ac:spMkLst>
        </pc:spChg>
        <pc:spChg chg="add mod topLvl">
          <ac:chgData name="雄大 井上" userId="8f00eaad6acaae27" providerId="LiveId" clId="{A0C62BE7-E889-44F1-A736-871D0E543A37}" dt="2025-03-06T21:21:03.646" v="7144" actId="338"/>
          <ac:spMkLst>
            <pc:docMk/>
            <pc:sldMk cId="3796494129" sldId="577"/>
            <ac:spMk id="7" creationId="{6A65B72E-8433-D5C8-1A78-224DEABD69FE}"/>
          </ac:spMkLst>
        </pc:spChg>
        <pc:spChg chg="add mod ord topLvl">
          <ac:chgData name="雄大 井上" userId="8f00eaad6acaae27" providerId="LiveId" clId="{A0C62BE7-E889-44F1-A736-871D0E543A37}" dt="2025-03-06T21:21:03.646" v="7144" actId="338"/>
          <ac:spMkLst>
            <pc:docMk/>
            <pc:sldMk cId="3796494129" sldId="577"/>
            <ac:spMk id="8" creationId="{5CAB0DA6-4B58-2A12-8271-5CBFE0A2B837}"/>
          </ac:spMkLst>
        </pc:spChg>
        <pc:spChg chg="add mod">
          <ac:chgData name="雄大 井上" userId="8f00eaad6acaae27" providerId="LiveId" clId="{A0C62BE7-E889-44F1-A736-871D0E543A37}" dt="2025-03-06T21:19:15.592" v="7119"/>
          <ac:spMkLst>
            <pc:docMk/>
            <pc:sldMk cId="3796494129" sldId="577"/>
            <ac:spMk id="10" creationId="{8C24A5CE-71DE-A4A8-E4AC-1B49D5F5BAFF}"/>
          </ac:spMkLst>
        </pc:spChg>
        <pc:spChg chg="mod">
          <ac:chgData name="雄大 井上" userId="8f00eaad6acaae27" providerId="LiveId" clId="{A0C62BE7-E889-44F1-A736-871D0E543A37}" dt="2025-03-06T21:18:31.144" v="7111"/>
          <ac:spMkLst>
            <pc:docMk/>
            <pc:sldMk cId="3796494129" sldId="577"/>
            <ac:spMk id="12" creationId="{452D8C9B-BE3F-5E18-4882-5CCEE5337EBE}"/>
          </ac:spMkLst>
        </pc:spChg>
        <pc:spChg chg="mod">
          <ac:chgData name="雄大 井上" userId="8f00eaad6acaae27" providerId="LiveId" clId="{A0C62BE7-E889-44F1-A736-871D0E543A37}" dt="2025-03-06T21:18:51.389" v="7116" actId="122"/>
          <ac:spMkLst>
            <pc:docMk/>
            <pc:sldMk cId="3796494129" sldId="577"/>
            <ac:spMk id="13" creationId="{071DA069-0D3D-DEB4-364B-6036A2A68726}"/>
          </ac:spMkLst>
        </pc:spChg>
        <pc:spChg chg="mod">
          <ac:chgData name="雄大 井上" userId="8f00eaad6acaae27" providerId="LiveId" clId="{A0C62BE7-E889-44F1-A736-871D0E543A37}" dt="2025-03-06T21:19:21.711" v="7121"/>
          <ac:spMkLst>
            <pc:docMk/>
            <pc:sldMk cId="3796494129" sldId="577"/>
            <ac:spMk id="15" creationId="{9C8EDF39-D83C-C1A1-40D9-D3681AAB9C29}"/>
          </ac:spMkLst>
        </pc:spChg>
        <pc:spChg chg="mod">
          <ac:chgData name="雄大 井上" userId="8f00eaad6acaae27" providerId="LiveId" clId="{A0C62BE7-E889-44F1-A736-871D0E543A37}" dt="2025-03-06T21:19:21.711" v="7121"/>
          <ac:spMkLst>
            <pc:docMk/>
            <pc:sldMk cId="3796494129" sldId="577"/>
            <ac:spMk id="16" creationId="{AA8F3266-7D17-1857-9FB7-F16EFDD4ABD5}"/>
          </ac:spMkLst>
        </pc:spChg>
        <pc:spChg chg="mod">
          <ac:chgData name="雄大 井上" userId="8f00eaad6acaae27" providerId="LiveId" clId="{A0C62BE7-E889-44F1-A736-871D0E543A37}" dt="2025-03-06T21:19:30.330" v="7124"/>
          <ac:spMkLst>
            <pc:docMk/>
            <pc:sldMk cId="3796494129" sldId="577"/>
            <ac:spMk id="18" creationId="{66ADF897-82A5-2079-0C2E-50A927351CC6}"/>
          </ac:spMkLst>
        </pc:spChg>
        <pc:spChg chg="mod">
          <ac:chgData name="雄大 井上" userId="8f00eaad6acaae27" providerId="LiveId" clId="{A0C62BE7-E889-44F1-A736-871D0E543A37}" dt="2025-03-06T21:19:30.330" v="7124"/>
          <ac:spMkLst>
            <pc:docMk/>
            <pc:sldMk cId="3796494129" sldId="577"/>
            <ac:spMk id="19" creationId="{9F8971A8-660B-6561-D285-846B1EF9ABB6}"/>
          </ac:spMkLst>
        </pc:spChg>
        <pc:spChg chg="mod">
          <ac:chgData name="雄大 井上" userId="8f00eaad6acaae27" providerId="LiveId" clId="{A0C62BE7-E889-44F1-A736-871D0E543A37}" dt="2025-03-06T21:19:34.609" v="7125"/>
          <ac:spMkLst>
            <pc:docMk/>
            <pc:sldMk cId="3796494129" sldId="577"/>
            <ac:spMk id="21" creationId="{C0198764-344E-139F-2CC1-B37907F502C2}"/>
          </ac:spMkLst>
        </pc:spChg>
        <pc:spChg chg="mod">
          <ac:chgData name="雄大 井上" userId="8f00eaad6acaae27" providerId="LiveId" clId="{A0C62BE7-E889-44F1-A736-871D0E543A37}" dt="2025-03-06T21:19:34.609" v="7125"/>
          <ac:spMkLst>
            <pc:docMk/>
            <pc:sldMk cId="3796494129" sldId="577"/>
            <ac:spMk id="22" creationId="{87782EB9-BC6C-0B0E-9B42-9DA4AFBFC1D7}"/>
          </ac:spMkLst>
        </pc:spChg>
        <pc:spChg chg="add mod">
          <ac:chgData name="雄大 井上" userId="8f00eaad6acaae27" providerId="LiveId" clId="{A0C62BE7-E889-44F1-A736-871D0E543A37}" dt="2025-03-06T21:20:03.166" v="7133"/>
          <ac:spMkLst>
            <pc:docMk/>
            <pc:sldMk cId="3796494129" sldId="577"/>
            <ac:spMk id="23" creationId="{2659CC26-0AA4-3E68-BD0D-3AA35952812A}"/>
          </ac:spMkLst>
        </pc:spChg>
        <pc:spChg chg="mod">
          <ac:chgData name="雄大 井上" userId="8f00eaad6acaae27" providerId="LiveId" clId="{A0C62BE7-E889-44F1-A736-871D0E543A37}" dt="2025-03-06T21:19:54.247" v="7126"/>
          <ac:spMkLst>
            <pc:docMk/>
            <pc:sldMk cId="3796494129" sldId="577"/>
            <ac:spMk id="25" creationId="{4F998B96-DDB5-4E52-CAEA-0D61D2E7BF95}"/>
          </ac:spMkLst>
        </pc:spChg>
        <pc:spChg chg="mod">
          <ac:chgData name="雄大 井上" userId="8f00eaad6acaae27" providerId="LiveId" clId="{A0C62BE7-E889-44F1-A736-871D0E543A37}" dt="2025-03-06T21:19:54.247" v="7126"/>
          <ac:spMkLst>
            <pc:docMk/>
            <pc:sldMk cId="3796494129" sldId="577"/>
            <ac:spMk id="26" creationId="{0C65D019-D08F-BB75-BDA2-944843AEC799}"/>
          </ac:spMkLst>
        </pc:spChg>
        <pc:spChg chg="add mod">
          <ac:chgData name="雄大 井上" userId="8f00eaad6acaae27" providerId="LiveId" clId="{A0C62BE7-E889-44F1-A736-871D0E543A37}" dt="2025-03-06T21:20:25.739" v="7140" actId="571"/>
          <ac:spMkLst>
            <pc:docMk/>
            <pc:sldMk cId="3796494129" sldId="577"/>
            <ac:spMk id="27" creationId="{45171EB8-3E51-BC31-1300-BD36070F9253}"/>
          </ac:spMkLst>
        </pc:spChg>
        <pc:spChg chg="mod">
          <ac:chgData name="雄大 井上" userId="8f00eaad6acaae27" providerId="LiveId" clId="{A0C62BE7-E889-44F1-A736-871D0E543A37}" dt="2025-03-06T21:20:25.739" v="7140" actId="571"/>
          <ac:spMkLst>
            <pc:docMk/>
            <pc:sldMk cId="3796494129" sldId="577"/>
            <ac:spMk id="29" creationId="{BDD7B495-33D8-C75F-EFF3-4BF1126D63B9}"/>
          </ac:spMkLst>
        </pc:spChg>
        <pc:spChg chg="mod">
          <ac:chgData name="雄大 井上" userId="8f00eaad6acaae27" providerId="LiveId" clId="{A0C62BE7-E889-44F1-A736-871D0E543A37}" dt="2025-03-06T21:20:25.739" v="7140" actId="571"/>
          <ac:spMkLst>
            <pc:docMk/>
            <pc:sldMk cId="3796494129" sldId="577"/>
            <ac:spMk id="30" creationId="{C5072255-ADBC-D370-2356-EDBD5B54E808}"/>
          </ac:spMkLst>
        </pc:spChg>
        <pc:spChg chg="add mod">
          <ac:chgData name="雄大 井上" userId="8f00eaad6acaae27" providerId="LiveId" clId="{A0C62BE7-E889-44F1-A736-871D0E543A37}" dt="2025-03-06T21:20:30.806" v="7142" actId="571"/>
          <ac:spMkLst>
            <pc:docMk/>
            <pc:sldMk cId="3796494129" sldId="577"/>
            <ac:spMk id="31" creationId="{D0C53F64-6866-3160-2668-2F6732D0BAA7}"/>
          </ac:spMkLst>
        </pc:spChg>
        <pc:spChg chg="mod">
          <ac:chgData name="雄大 井上" userId="8f00eaad6acaae27" providerId="LiveId" clId="{A0C62BE7-E889-44F1-A736-871D0E543A37}" dt="2025-03-06T21:20:30.806" v="7142" actId="571"/>
          <ac:spMkLst>
            <pc:docMk/>
            <pc:sldMk cId="3796494129" sldId="577"/>
            <ac:spMk id="33" creationId="{37F57969-D9A5-0BFB-0029-83CAA4EAA0B5}"/>
          </ac:spMkLst>
        </pc:spChg>
        <pc:spChg chg="mod">
          <ac:chgData name="雄大 井上" userId="8f00eaad6acaae27" providerId="LiveId" clId="{A0C62BE7-E889-44F1-A736-871D0E543A37}" dt="2025-03-06T21:20:30.806" v="7142" actId="571"/>
          <ac:spMkLst>
            <pc:docMk/>
            <pc:sldMk cId="3796494129" sldId="577"/>
            <ac:spMk id="34" creationId="{62315C15-D650-3FBE-D437-21917C2303A5}"/>
          </ac:spMkLst>
        </pc:spChg>
        <pc:spChg chg="mod">
          <ac:chgData name="雄大 井上" userId="8f00eaad6acaae27" providerId="LiveId" clId="{A0C62BE7-E889-44F1-A736-871D0E543A37}" dt="2025-03-06T21:21:07.118" v="7145"/>
          <ac:spMkLst>
            <pc:docMk/>
            <pc:sldMk cId="3796494129" sldId="577"/>
            <ac:spMk id="37" creationId="{CF64FAB1-DF6E-23AD-0DF1-6689D559E35A}"/>
          </ac:spMkLst>
        </pc:spChg>
        <pc:spChg chg="mod">
          <ac:chgData name="雄大 井上" userId="8f00eaad6acaae27" providerId="LiveId" clId="{A0C62BE7-E889-44F1-A736-871D0E543A37}" dt="2025-03-06T21:21:07.118" v="7145"/>
          <ac:spMkLst>
            <pc:docMk/>
            <pc:sldMk cId="3796494129" sldId="577"/>
            <ac:spMk id="38" creationId="{AFBC8CE7-777E-1F69-17B6-7473E6153490}"/>
          </ac:spMkLst>
        </pc:spChg>
        <pc:spChg chg="add mod">
          <ac:chgData name="雄大 井上" userId="8f00eaad6acaae27" providerId="LiveId" clId="{A0C62BE7-E889-44F1-A736-871D0E543A37}" dt="2025-03-06T21:21:27.416" v="7152"/>
          <ac:spMkLst>
            <pc:docMk/>
            <pc:sldMk cId="3796494129" sldId="577"/>
            <ac:spMk id="39" creationId="{5BA6994A-DF54-EDA8-4D0B-4F01CC03F9A0}"/>
          </ac:spMkLst>
        </pc:spChg>
        <pc:spChg chg="add mod">
          <ac:chgData name="雄大 井上" userId="8f00eaad6acaae27" providerId="LiveId" clId="{A0C62BE7-E889-44F1-A736-871D0E543A37}" dt="2025-03-06T21:22:08.256" v="7159" actId="27636"/>
          <ac:spMkLst>
            <pc:docMk/>
            <pc:sldMk cId="3796494129" sldId="577"/>
            <ac:spMk id="40" creationId="{E45C793D-1406-BE2A-7D8B-A45A1FFA034E}"/>
          </ac:spMkLst>
        </pc:spChg>
        <pc:spChg chg="mod">
          <ac:chgData name="雄大 井上" userId="8f00eaad6acaae27" providerId="LiveId" clId="{A0C62BE7-E889-44F1-A736-871D0E543A37}" dt="2025-03-06T21:21:50.205" v="7154"/>
          <ac:spMkLst>
            <pc:docMk/>
            <pc:sldMk cId="3796494129" sldId="577"/>
            <ac:spMk id="42" creationId="{AED3C627-20D1-697A-F855-C1DAD836D103}"/>
          </ac:spMkLst>
        </pc:spChg>
        <pc:spChg chg="mod">
          <ac:chgData name="雄大 井上" userId="8f00eaad6acaae27" providerId="LiveId" clId="{A0C62BE7-E889-44F1-A736-871D0E543A37}" dt="2025-03-06T21:22:23.774" v="7163" actId="122"/>
          <ac:spMkLst>
            <pc:docMk/>
            <pc:sldMk cId="3796494129" sldId="577"/>
            <ac:spMk id="43" creationId="{9A3A72E9-86F3-A4AA-878E-FD7DFEE39A6D}"/>
          </ac:spMkLst>
        </pc:spChg>
        <pc:spChg chg="add mod">
          <ac:chgData name="雄大 井上" userId="8f00eaad6acaae27" providerId="LiveId" clId="{A0C62BE7-E889-44F1-A736-871D0E543A37}" dt="2025-03-06T21:23:40.844" v="7178" actId="27636"/>
          <ac:spMkLst>
            <pc:docMk/>
            <pc:sldMk cId="3796494129" sldId="577"/>
            <ac:spMk id="44" creationId="{A15B1EAA-0183-E773-F26D-CEE87060E4CC}"/>
          </ac:spMkLst>
        </pc:spChg>
        <pc:spChg chg="mod">
          <ac:chgData name="雄大 井上" userId="8f00eaad6acaae27" providerId="LiveId" clId="{A0C62BE7-E889-44F1-A736-871D0E543A37}" dt="2025-03-06T21:22:00.879" v="7156"/>
          <ac:spMkLst>
            <pc:docMk/>
            <pc:sldMk cId="3796494129" sldId="577"/>
            <ac:spMk id="46" creationId="{637CDF1D-52B9-D388-9B9A-9B6F4FAE3476}"/>
          </ac:spMkLst>
        </pc:spChg>
        <pc:spChg chg="mod">
          <ac:chgData name="雄大 井上" userId="8f00eaad6acaae27" providerId="LiveId" clId="{A0C62BE7-E889-44F1-A736-871D0E543A37}" dt="2025-03-06T21:23:35.319" v="7176" actId="122"/>
          <ac:spMkLst>
            <pc:docMk/>
            <pc:sldMk cId="3796494129" sldId="577"/>
            <ac:spMk id="47" creationId="{5E235243-AC93-DC7F-1408-B241D59826C1}"/>
          </ac:spMkLst>
        </pc:spChg>
        <pc:spChg chg="add mod">
          <ac:chgData name="雄大 井上" userId="8f00eaad6acaae27" providerId="LiveId" clId="{A0C62BE7-E889-44F1-A736-871D0E543A37}" dt="2025-03-06T21:23:21.692" v="7173" actId="27636"/>
          <ac:spMkLst>
            <pc:docMk/>
            <pc:sldMk cId="3796494129" sldId="577"/>
            <ac:spMk id="48" creationId="{EB94EB48-5277-BFFB-09CA-AE270E418909}"/>
          </ac:spMkLst>
        </pc:spChg>
        <pc:grpChg chg="add del mod">
          <ac:chgData name="雄大 井上" userId="8f00eaad6acaae27" providerId="LiveId" clId="{A0C62BE7-E889-44F1-A736-871D0E543A37}" dt="2025-03-06T21:20:53.346" v="7143" actId="165"/>
          <ac:grpSpMkLst>
            <pc:docMk/>
            <pc:sldMk cId="3796494129" sldId="577"/>
            <ac:grpSpMk id="9" creationId="{75A0735C-776F-0A15-C7A5-C0496E503723}"/>
          </ac:grpSpMkLst>
        </pc:grpChg>
        <pc:grpChg chg="add mod">
          <ac:chgData name="雄大 井上" userId="8f00eaad6acaae27" providerId="LiveId" clId="{A0C62BE7-E889-44F1-A736-871D0E543A37}" dt="2025-03-06T21:18:34.454" v="7112" actId="1076"/>
          <ac:grpSpMkLst>
            <pc:docMk/>
            <pc:sldMk cId="3796494129" sldId="577"/>
            <ac:grpSpMk id="11" creationId="{16B7A940-7208-68B9-B273-140E80E5C4A1}"/>
          </ac:grpSpMkLst>
        </pc:grpChg>
        <pc:grpChg chg="add mod">
          <ac:chgData name="雄大 井上" userId="8f00eaad6acaae27" providerId="LiveId" clId="{A0C62BE7-E889-44F1-A736-871D0E543A37}" dt="2025-03-06T21:19:25.417" v="7123" actId="1076"/>
          <ac:grpSpMkLst>
            <pc:docMk/>
            <pc:sldMk cId="3796494129" sldId="577"/>
            <ac:grpSpMk id="14" creationId="{8CF69752-5E76-F71D-6A6D-2A648285E5B7}"/>
          </ac:grpSpMkLst>
        </pc:grpChg>
        <pc:grpChg chg="add mod">
          <ac:chgData name="雄大 井上" userId="8f00eaad6acaae27" providerId="LiveId" clId="{A0C62BE7-E889-44F1-A736-871D0E543A37}" dt="2025-03-06T21:19:30.330" v="7124"/>
          <ac:grpSpMkLst>
            <pc:docMk/>
            <pc:sldMk cId="3796494129" sldId="577"/>
            <ac:grpSpMk id="17" creationId="{6B3710AD-98B3-0B94-87DC-180D57BB2BCE}"/>
          </ac:grpSpMkLst>
        </pc:grpChg>
        <pc:grpChg chg="add mod">
          <ac:chgData name="雄大 井上" userId="8f00eaad6acaae27" providerId="LiveId" clId="{A0C62BE7-E889-44F1-A736-871D0E543A37}" dt="2025-03-06T21:19:34.609" v="7125"/>
          <ac:grpSpMkLst>
            <pc:docMk/>
            <pc:sldMk cId="3796494129" sldId="577"/>
            <ac:grpSpMk id="20" creationId="{D534A935-4E91-F49F-4BCE-81FC30C455AB}"/>
          </ac:grpSpMkLst>
        </pc:grpChg>
        <pc:grpChg chg="add mod">
          <ac:chgData name="雄大 井上" userId="8f00eaad6acaae27" providerId="LiveId" clId="{A0C62BE7-E889-44F1-A736-871D0E543A37}" dt="2025-03-06T21:19:54.247" v="7126"/>
          <ac:grpSpMkLst>
            <pc:docMk/>
            <pc:sldMk cId="3796494129" sldId="577"/>
            <ac:grpSpMk id="24" creationId="{49D64B5C-B271-CCA5-EEA0-63DA68FC3400}"/>
          </ac:grpSpMkLst>
        </pc:grpChg>
        <pc:grpChg chg="add mod">
          <ac:chgData name="雄大 井上" userId="8f00eaad6acaae27" providerId="LiveId" clId="{A0C62BE7-E889-44F1-A736-871D0E543A37}" dt="2025-03-06T21:20:25.739" v="7140" actId="571"/>
          <ac:grpSpMkLst>
            <pc:docMk/>
            <pc:sldMk cId="3796494129" sldId="577"/>
            <ac:grpSpMk id="28" creationId="{742DC11F-5ECD-27D9-B0E2-B76D915830BC}"/>
          </ac:grpSpMkLst>
        </pc:grpChg>
        <pc:grpChg chg="add mod">
          <ac:chgData name="雄大 井上" userId="8f00eaad6acaae27" providerId="LiveId" clId="{A0C62BE7-E889-44F1-A736-871D0E543A37}" dt="2025-03-06T21:20:30.806" v="7142" actId="571"/>
          <ac:grpSpMkLst>
            <pc:docMk/>
            <pc:sldMk cId="3796494129" sldId="577"/>
            <ac:grpSpMk id="32" creationId="{788B38BA-BC63-E41A-4A71-F36B187E1D56}"/>
          </ac:grpSpMkLst>
        </pc:grpChg>
        <pc:grpChg chg="add mod">
          <ac:chgData name="雄大 井上" userId="8f00eaad6acaae27" providerId="LiveId" clId="{A0C62BE7-E889-44F1-A736-871D0E543A37}" dt="2025-03-06T21:21:12.607" v="7147" actId="1076"/>
          <ac:grpSpMkLst>
            <pc:docMk/>
            <pc:sldMk cId="3796494129" sldId="577"/>
            <ac:grpSpMk id="35" creationId="{057D7FFC-9D4A-BF04-C21E-EA7DE9552E97}"/>
          </ac:grpSpMkLst>
        </pc:grpChg>
        <pc:grpChg chg="add del mod">
          <ac:chgData name="雄大 井上" userId="8f00eaad6acaae27" providerId="LiveId" clId="{A0C62BE7-E889-44F1-A736-871D0E543A37}" dt="2025-03-06T21:21:29.358" v="7153" actId="478"/>
          <ac:grpSpMkLst>
            <pc:docMk/>
            <pc:sldMk cId="3796494129" sldId="577"/>
            <ac:grpSpMk id="36" creationId="{824880A0-4F8F-5309-11B6-2DDC8FD0A951}"/>
          </ac:grpSpMkLst>
        </pc:grpChg>
        <pc:grpChg chg="add mod">
          <ac:chgData name="雄大 井上" userId="8f00eaad6acaae27" providerId="LiveId" clId="{A0C62BE7-E889-44F1-A736-871D0E543A37}" dt="2025-03-06T21:21:58.930" v="7155" actId="1076"/>
          <ac:grpSpMkLst>
            <pc:docMk/>
            <pc:sldMk cId="3796494129" sldId="577"/>
            <ac:grpSpMk id="41" creationId="{4EC8C165-25B3-54A8-D025-6495445B2502}"/>
          </ac:grpSpMkLst>
        </pc:grpChg>
        <pc:grpChg chg="add mod">
          <ac:chgData name="雄大 井上" userId="8f00eaad6acaae27" providerId="LiveId" clId="{A0C62BE7-E889-44F1-A736-871D0E543A37}" dt="2025-03-06T21:22:04.123" v="7157" actId="1076"/>
          <ac:grpSpMkLst>
            <pc:docMk/>
            <pc:sldMk cId="3796494129" sldId="577"/>
            <ac:grpSpMk id="45" creationId="{684DCC15-1152-646D-B205-39AB5EF58D3F}"/>
          </ac:grpSpMkLst>
        </pc:grpChg>
      </pc:sldChg>
      <pc:sldChg chg="modSp mod">
        <pc:chgData name="雄大 井上" userId="8f00eaad6acaae27" providerId="LiveId" clId="{A0C62BE7-E889-44F1-A736-871D0E543A37}" dt="2025-02-08T11:34:51.869" v="4872" actId="20577"/>
        <pc:sldMkLst>
          <pc:docMk/>
          <pc:sldMk cId="3173732168" sldId="580"/>
        </pc:sldMkLst>
        <pc:spChg chg="mod">
          <ac:chgData name="雄大 井上" userId="8f00eaad6acaae27" providerId="LiveId" clId="{A0C62BE7-E889-44F1-A736-871D0E543A37}" dt="2025-02-08T11:34:51.869" v="4872" actId="20577"/>
          <ac:spMkLst>
            <pc:docMk/>
            <pc:sldMk cId="3173732168" sldId="580"/>
            <ac:spMk id="2" creationId="{827B4D9D-7EBD-DF4C-2618-B22C51FD1FC7}"/>
          </ac:spMkLst>
        </pc:spChg>
        <pc:spChg chg="mod">
          <ac:chgData name="雄大 井上" userId="8f00eaad6acaae27" providerId="LiveId" clId="{A0C62BE7-E889-44F1-A736-871D0E543A37}" dt="2025-02-08T10:47:08.196" v="4089" actId="255"/>
          <ac:spMkLst>
            <pc:docMk/>
            <pc:sldMk cId="3173732168" sldId="580"/>
            <ac:spMk id="3" creationId="{3CE953DA-6BDC-FEF6-FF64-8934BAE0DD56}"/>
          </ac:spMkLst>
        </pc:spChg>
      </pc:sldChg>
      <pc:sldChg chg="modSp mod">
        <pc:chgData name="雄大 井上" userId="8f00eaad6acaae27" providerId="LiveId" clId="{A0C62BE7-E889-44F1-A736-871D0E543A37}" dt="2025-02-10T03:13:46.380" v="7062" actId="27636"/>
        <pc:sldMkLst>
          <pc:docMk/>
          <pc:sldMk cId="2153148592" sldId="582"/>
        </pc:sldMkLst>
        <pc:spChg chg="mod">
          <ac:chgData name="雄大 井上" userId="8f00eaad6acaae27" providerId="LiveId" clId="{A0C62BE7-E889-44F1-A736-871D0E543A37}" dt="2025-02-10T03:13:46.380" v="7062" actId="27636"/>
          <ac:spMkLst>
            <pc:docMk/>
            <pc:sldMk cId="2153148592" sldId="582"/>
            <ac:spMk id="3" creationId="{C0563190-173E-3BF4-F376-696F46B860B0}"/>
          </ac:spMkLst>
        </pc:spChg>
      </pc:sldChg>
      <pc:sldChg chg="addSp delSp modSp mod">
        <pc:chgData name="雄大 井上" userId="8f00eaad6acaae27" providerId="LiveId" clId="{A0C62BE7-E889-44F1-A736-871D0E543A37}" dt="2025-03-06T21:22:36.205" v="7165" actId="22"/>
        <pc:sldMkLst>
          <pc:docMk/>
          <pc:sldMk cId="601529845" sldId="583"/>
        </pc:sldMkLst>
        <pc:spChg chg="mod">
          <ac:chgData name="雄大 井上" userId="8f00eaad6acaae27" providerId="LiveId" clId="{A0C62BE7-E889-44F1-A736-871D0E543A37}" dt="2025-02-08T12:12:01.933" v="5126" actId="26606"/>
          <ac:spMkLst>
            <pc:docMk/>
            <pc:sldMk cId="601529845" sldId="583"/>
            <ac:spMk id="2" creationId="{7B8EC556-AFAF-D193-7B74-337FEC2F1383}"/>
          </ac:spMkLst>
        </pc:spChg>
        <pc:spChg chg="mod ord">
          <ac:chgData name="雄大 井上" userId="8f00eaad6acaae27" providerId="LiveId" clId="{A0C62BE7-E889-44F1-A736-871D0E543A37}" dt="2025-02-08T12:12:01.933" v="5126" actId="26606"/>
          <ac:spMkLst>
            <pc:docMk/>
            <pc:sldMk cId="601529845" sldId="583"/>
            <ac:spMk id="4" creationId="{BF8B0C2F-E529-1ED9-7F28-D041BFCE868D}"/>
          </ac:spMkLst>
        </pc:spChg>
        <pc:spChg chg="add del">
          <ac:chgData name="雄大 井上" userId="8f00eaad6acaae27" providerId="LiveId" clId="{A0C62BE7-E889-44F1-A736-871D0E543A37}" dt="2025-03-06T21:22:36.205" v="7165" actId="22"/>
          <ac:spMkLst>
            <pc:docMk/>
            <pc:sldMk cId="601529845" sldId="583"/>
            <ac:spMk id="6" creationId="{24A05BC4-C9F0-2F64-E949-BB366BCD7614}"/>
          </ac:spMkLst>
        </pc:spChg>
        <pc:picChg chg="add mod">
          <ac:chgData name="雄大 井上" userId="8f00eaad6acaae27" providerId="LiveId" clId="{A0C62BE7-E889-44F1-A736-871D0E543A37}" dt="2025-02-10T05:52:10.406" v="7078" actId="1076"/>
          <ac:picMkLst>
            <pc:docMk/>
            <pc:sldMk cId="601529845" sldId="583"/>
            <ac:picMk id="5" creationId="{AECEBF6F-FF2F-BD8B-136A-BA178680DBF1}"/>
          </ac:picMkLst>
        </pc:picChg>
      </pc:sldChg>
      <pc:sldChg chg="addSp delSp modSp del mod setBg">
        <pc:chgData name="雄大 井上" userId="8f00eaad6acaae27" providerId="LiveId" clId="{A0C62BE7-E889-44F1-A736-871D0E543A37}" dt="2025-01-30T04:08:09.668" v="115" actId="47"/>
        <pc:sldMkLst>
          <pc:docMk/>
          <pc:sldMk cId="1298014749" sldId="584"/>
        </pc:sldMkLst>
      </pc:sldChg>
      <pc:sldChg chg="addSp delSp modSp add del mod setBg delDesignElem">
        <pc:chgData name="雄大 井上" userId="8f00eaad6acaae27" providerId="LiveId" clId="{A0C62BE7-E889-44F1-A736-871D0E543A37}" dt="2025-02-08T13:58:11.343" v="6548" actId="47"/>
        <pc:sldMkLst>
          <pc:docMk/>
          <pc:sldMk cId="27710167" sldId="585"/>
        </pc:sldMkLst>
      </pc:sldChg>
      <pc:sldChg chg="delSp add setBg delDesignElem">
        <pc:chgData name="雄大 井上" userId="8f00eaad6acaae27" providerId="LiveId" clId="{A0C62BE7-E889-44F1-A736-871D0E543A37}" dt="2025-01-30T04:07:32.140" v="106"/>
        <pc:sldMkLst>
          <pc:docMk/>
          <pc:sldMk cId="1495113559" sldId="586"/>
        </pc:sldMkLst>
      </pc:sldChg>
      <pc:sldChg chg="addSp delSp modSp add del mod">
        <pc:chgData name="雄大 井上" userId="8f00eaad6acaae27" providerId="LiveId" clId="{A0C62BE7-E889-44F1-A736-871D0E543A37}" dt="2025-01-30T04:12:24.906" v="218" actId="47"/>
        <pc:sldMkLst>
          <pc:docMk/>
          <pc:sldMk cId="2663893852" sldId="587"/>
        </pc:sldMkLst>
      </pc:sldChg>
      <pc:sldChg chg="addSp delSp modSp add del mod setBg">
        <pc:chgData name="雄大 井上" userId="8f00eaad6acaae27" providerId="LiveId" clId="{A0C62BE7-E889-44F1-A736-871D0E543A37}" dt="2025-01-30T04:11:01.330" v="168" actId="47"/>
        <pc:sldMkLst>
          <pc:docMk/>
          <pc:sldMk cId="17059282" sldId="588"/>
        </pc:sldMkLst>
      </pc:sldChg>
      <pc:sldChg chg="delSp add del setBg delDesignElem">
        <pc:chgData name="雄大 井上" userId="8f00eaad6acaae27" providerId="LiveId" clId="{A0C62BE7-E889-44F1-A736-871D0E543A37}" dt="2025-01-30T04:11:10.768" v="170" actId="47"/>
        <pc:sldMkLst>
          <pc:docMk/>
          <pc:sldMk cId="3311479807" sldId="589"/>
        </pc:sldMkLst>
      </pc:sldChg>
      <pc:sldChg chg="add del">
        <pc:chgData name="雄大 井上" userId="8f00eaad6acaae27" providerId="LiveId" clId="{A0C62BE7-E889-44F1-A736-871D0E543A37}" dt="2025-01-30T04:11:06.729" v="169" actId="47"/>
        <pc:sldMkLst>
          <pc:docMk/>
          <pc:sldMk cId="3484506069" sldId="590"/>
        </pc:sldMkLst>
      </pc:sldChg>
      <pc:sldChg chg="addSp delSp modSp add del mod ord setBg delDesignElem">
        <pc:chgData name="雄大 井上" userId="8f00eaad6acaae27" providerId="LiveId" clId="{A0C62BE7-E889-44F1-A736-871D0E543A37}" dt="2025-02-08T13:58:11.343" v="6548" actId="47"/>
        <pc:sldMkLst>
          <pc:docMk/>
          <pc:sldMk cId="3217873731" sldId="591"/>
        </pc:sldMkLst>
      </pc:sldChg>
      <pc:sldChg chg="addSp delSp modSp add del mod setBg addAnim delAnim">
        <pc:chgData name="雄大 井上" userId="8f00eaad6acaae27" providerId="LiveId" clId="{A0C62BE7-E889-44F1-A736-871D0E543A37}" dt="2025-01-30T04:11:56.811" v="196" actId="47"/>
        <pc:sldMkLst>
          <pc:docMk/>
          <pc:sldMk cId="1970719661" sldId="592"/>
        </pc:sldMkLst>
      </pc:sldChg>
      <pc:sldChg chg="addSp delSp modSp add del mod setBg">
        <pc:chgData name="雄大 井上" userId="8f00eaad6acaae27" providerId="LiveId" clId="{A0C62BE7-E889-44F1-A736-871D0E543A37}" dt="2025-01-30T05:30:59.451" v="263" actId="47"/>
        <pc:sldMkLst>
          <pc:docMk/>
          <pc:sldMk cId="2927582334" sldId="593"/>
        </pc:sldMkLst>
      </pc:sldChg>
      <pc:sldChg chg="modSp mod">
        <pc:chgData name="雄大 井上" userId="8f00eaad6acaae27" providerId="LiveId" clId="{A0C62BE7-E889-44F1-A736-871D0E543A37}" dt="2025-02-10T02:48:40.144" v="6885" actId="20577"/>
        <pc:sldMkLst>
          <pc:docMk/>
          <pc:sldMk cId="3993683424" sldId="594"/>
        </pc:sldMkLst>
        <pc:spChg chg="mod">
          <ac:chgData name="雄大 井上" userId="8f00eaad6acaae27" providerId="LiveId" clId="{A0C62BE7-E889-44F1-A736-871D0E543A37}" dt="2025-02-10T02:48:40.144" v="6885" actId="20577"/>
          <ac:spMkLst>
            <pc:docMk/>
            <pc:sldMk cId="3993683424" sldId="594"/>
            <ac:spMk id="3" creationId="{090C8554-25EF-BF97-9FC5-0A23EC61BE8F}"/>
          </ac:spMkLst>
        </pc:spChg>
      </pc:sldChg>
      <pc:sldChg chg="modSp mod">
        <pc:chgData name="雄大 井上" userId="8f00eaad6acaae27" providerId="LiveId" clId="{A0C62BE7-E889-44F1-A736-871D0E543A37}" dt="2025-02-10T03:14:10.317" v="7069" actId="20577"/>
        <pc:sldMkLst>
          <pc:docMk/>
          <pc:sldMk cId="3280856162" sldId="595"/>
        </pc:sldMkLst>
        <pc:spChg chg="mod">
          <ac:chgData name="雄大 井上" userId="8f00eaad6acaae27" providerId="LiveId" clId="{A0C62BE7-E889-44F1-A736-871D0E543A37}" dt="2025-02-10T03:14:10.317" v="7069" actId="20577"/>
          <ac:spMkLst>
            <pc:docMk/>
            <pc:sldMk cId="3280856162" sldId="595"/>
            <ac:spMk id="3" creationId="{97406BEB-A9A9-5ACB-8E36-8FD268B5C860}"/>
          </ac:spMkLst>
        </pc:spChg>
      </pc:sldChg>
      <pc:sldChg chg="modSp mod">
        <pc:chgData name="雄大 井上" userId="8f00eaad6acaae27" providerId="LiveId" clId="{A0C62BE7-E889-44F1-A736-871D0E543A37}" dt="2025-01-30T06:07:52.885" v="716" actId="15"/>
        <pc:sldMkLst>
          <pc:docMk/>
          <pc:sldMk cId="2017219321" sldId="596"/>
        </pc:sldMkLst>
        <pc:spChg chg="mod">
          <ac:chgData name="雄大 井上" userId="8f00eaad6acaae27" providerId="LiveId" clId="{A0C62BE7-E889-44F1-A736-871D0E543A37}" dt="2025-01-30T06:05:04.820" v="336" actId="20577"/>
          <ac:spMkLst>
            <pc:docMk/>
            <pc:sldMk cId="2017219321" sldId="596"/>
            <ac:spMk id="2" creationId="{459F667D-6222-A048-1035-AB4EEC51DB71}"/>
          </ac:spMkLst>
        </pc:spChg>
        <pc:spChg chg="mod">
          <ac:chgData name="雄大 井上" userId="8f00eaad6acaae27" providerId="LiveId" clId="{A0C62BE7-E889-44F1-A736-871D0E543A37}" dt="2025-01-30T06:07:52.885" v="716" actId="15"/>
          <ac:spMkLst>
            <pc:docMk/>
            <pc:sldMk cId="2017219321" sldId="596"/>
            <ac:spMk id="3" creationId="{7F8C523B-506F-D88B-D32B-FEA938B58D70}"/>
          </ac:spMkLst>
        </pc:spChg>
      </pc:sldChg>
      <pc:sldChg chg="addSp delSp modSp add del mod setBg delDesignElem">
        <pc:chgData name="雄大 井上" userId="8f00eaad6acaae27" providerId="LiveId" clId="{A0C62BE7-E889-44F1-A736-871D0E543A37}" dt="2025-02-08T13:58:11.343" v="6548" actId="47"/>
        <pc:sldMkLst>
          <pc:docMk/>
          <pc:sldMk cId="3448688756" sldId="597"/>
        </pc:sldMkLst>
      </pc:sldChg>
      <pc:sldChg chg="modSp new del mod">
        <pc:chgData name="雄大 井上" userId="8f00eaad6acaae27" providerId="LiveId" clId="{A0C62BE7-E889-44F1-A736-871D0E543A37}" dt="2025-01-30T06:09:53.359" v="717" actId="47"/>
        <pc:sldMkLst>
          <pc:docMk/>
          <pc:sldMk cId="603331729" sldId="598"/>
        </pc:sldMkLst>
      </pc:sldChg>
      <pc:sldChg chg="modSp add del mod ord">
        <pc:chgData name="雄大 井上" userId="8f00eaad6acaae27" providerId="LiveId" clId="{A0C62BE7-E889-44F1-A736-871D0E543A37}" dt="2025-02-08T09:42:43.273" v="3015" actId="47"/>
        <pc:sldMkLst>
          <pc:docMk/>
          <pc:sldMk cId="3967708303" sldId="598"/>
        </pc:sldMkLst>
      </pc:sldChg>
      <pc:sldChg chg="addSp delSp modSp add mod modTransition">
        <pc:chgData name="雄大 井上" userId="8f00eaad6acaae27" providerId="LiveId" clId="{A0C62BE7-E889-44F1-A736-871D0E543A37}" dt="2025-02-08T11:06:57.432" v="4104"/>
        <pc:sldMkLst>
          <pc:docMk/>
          <pc:sldMk cId="2293971813" sldId="599"/>
        </pc:sldMkLst>
        <pc:spChg chg="mod">
          <ac:chgData name="雄大 井上" userId="8f00eaad6acaae27" providerId="LiveId" clId="{A0C62BE7-E889-44F1-A736-871D0E543A37}" dt="2025-02-08T11:06:57.432" v="4104"/>
          <ac:spMkLst>
            <pc:docMk/>
            <pc:sldMk cId="2293971813" sldId="599"/>
            <ac:spMk id="5" creationId="{3029B0B4-2F7B-1673-35B8-E086E2E1C4D6}"/>
          </ac:spMkLst>
        </pc:spChg>
        <pc:spChg chg="add del mod">
          <ac:chgData name="雄大 井上" userId="8f00eaad6acaae27" providerId="LiveId" clId="{A0C62BE7-E889-44F1-A736-871D0E543A37}" dt="2025-02-08T06:35:21.922" v="1371" actId="20577"/>
          <ac:spMkLst>
            <pc:docMk/>
            <pc:sldMk cId="2293971813" sldId="599"/>
            <ac:spMk id="10" creationId="{45F84C2E-9364-776C-0D20-99A757614CA8}"/>
          </ac:spMkLst>
        </pc:spChg>
        <pc:picChg chg="add mod ord">
          <ac:chgData name="雄大 井上" userId="8f00eaad6acaae27" providerId="LiveId" clId="{A0C62BE7-E889-44F1-A736-871D0E543A37}" dt="2025-02-08T06:34:11.303" v="1304" actId="1076"/>
          <ac:picMkLst>
            <pc:docMk/>
            <pc:sldMk cId="2293971813" sldId="599"/>
            <ac:picMk id="7" creationId="{2D5D8988-69F0-E96E-20FF-0FD9CEDDE700}"/>
          </ac:picMkLst>
        </pc:picChg>
        <pc:picChg chg="add mod ord">
          <ac:chgData name="雄大 井上" userId="8f00eaad6acaae27" providerId="LiveId" clId="{A0C62BE7-E889-44F1-A736-871D0E543A37}" dt="2025-02-08T06:35:27.615" v="1374" actId="1076"/>
          <ac:picMkLst>
            <pc:docMk/>
            <pc:sldMk cId="2293971813" sldId="599"/>
            <ac:picMk id="9" creationId="{11865E30-E115-E295-97EE-1D3CBD18DAC8}"/>
          </ac:picMkLst>
        </pc:picChg>
      </pc:sldChg>
      <pc:sldChg chg="addSp delSp modSp new mod modTransition">
        <pc:chgData name="雄大 井上" userId="8f00eaad6acaae27" providerId="LiveId" clId="{A0C62BE7-E889-44F1-A736-871D0E543A37}" dt="2025-02-08T11:01:58.250" v="4091"/>
        <pc:sldMkLst>
          <pc:docMk/>
          <pc:sldMk cId="777779103" sldId="600"/>
        </pc:sldMkLst>
        <pc:spChg chg="mod">
          <ac:chgData name="雄大 井上" userId="8f00eaad6acaae27" providerId="LiveId" clId="{A0C62BE7-E889-44F1-A736-871D0E543A37}" dt="2025-02-08T07:18:21.991" v="1722"/>
          <ac:spMkLst>
            <pc:docMk/>
            <pc:sldMk cId="777779103" sldId="600"/>
            <ac:spMk id="2" creationId="{F18C36CF-6775-5A17-401A-D86EE36F867E}"/>
          </ac:spMkLst>
        </pc:spChg>
        <pc:spChg chg="mod">
          <ac:chgData name="雄大 井上" userId="8f00eaad6acaae27" providerId="LiveId" clId="{A0C62BE7-E889-44F1-A736-871D0E543A37}" dt="2025-02-08T07:54:52.271" v="2092" actId="1076"/>
          <ac:spMkLst>
            <pc:docMk/>
            <pc:sldMk cId="777779103" sldId="600"/>
            <ac:spMk id="3" creationId="{A84B045F-8A6B-7FE1-1660-DCE404C3A9E8}"/>
          </ac:spMkLst>
        </pc:spChg>
        <pc:spChg chg="add mod">
          <ac:chgData name="雄大 井上" userId="8f00eaad6acaae27" providerId="LiveId" clId="{A0C62BE7-E889-44F1-A736-871D0E543A37}" dt="2025-02-08T07:32:22.692" v="1830" actId="1076"/>
          <ac:spMkLst>
            <pc:docMk/>
            <pc:sldMk cId="777779103" sldId="600"/>
            <ac:spMk id="19" creationId="{BDA1F263-FB4A-EFDD-2145-D85E9CF47065}"/>
          </ac:spMkLst>
        </pc:spChg>
        <pc:spChg chg="add mod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20" creationId="{AB1FC389-2642-4B22-1BF5-879A79D2C404}"/>
          </ac:spMkLst>
        </pc:spChg>
        <pc:spChg chg="add mod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31" creationId="{952BABEE-BE35-1C41-8615-D4BCBE86B910}"/>
          </ac:spMkLst>
        </pc:spChg>
        <pc:spChg chg="add mod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115" creationId="{A37E616D-97AC-896B-44E5-32585BDB2F24}"/>
          </ac:spMkLst>
        </pc:spChg>
        <pc:spChg chg="add del mod topLvl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132" creationId="{05647174-C1EA-20DE-5C95-91F030DAF810}"/>
          </ac:spMkLst>
        </pc:spChg>
        <pc:spChg chg="mod topLvl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141" creationId="{D3DBD6C5-46F3-44F8-1CAC-36F9608A0876}"/>
          </ac:spMkLst>
        </pc:spChg>
        <pc:spChg chg="mod topLvl">
          <ac:chgData name="雄大 井上" userId="8f00eaad6acaae27" providerId="LiveId" clId="{A0C62BE7-E889-44F1-A736-871D0E543A37}" dt="2025-02-08T07:58:27.176" v="2120" actId="164"/>
          <ac:spMkLst>
            <pc:docMk/>
            <pc:sldMk cId="777779103" sldId="600"/>
            <ac:spMk id="143" creationId="{C4E7854E-9505-8217-7B37-D5C49C291652}"/>
          </ac:spMkLst>
        </pc:spChg>
        <pc:grpChg chg="add del mod">
          <ac:chgData name="雄大 井上" userId="8f00eaad6acaae27" providerId="LiveId" clId="{A0C62BE7-E889-44F1-A736-871D0E543A37}" dt="2025-02-08T07:49:14.791" v="2027" actId="165"/>
          <ac:grpSpMkLst>
            <pc:docMk/>
            <pc:sldMk cId="777779103" sldId="600"/>
            <ac:grpSpMk id="92" creationId="{B681DFF3-5B41-DF3F-365F-969334AEB168}"/>
          </ac:grpSpMkLst>
        </pc:grpChg>
        <pc:grpChg chg="add mod">
          <ac:chgData name="雄大 井上" userId="8f00eaad6acaae27" providerId="LiveId" clId="{A0C62BE7-E889-44F1-A736-871D0E543A37}" dt="2025-02-08T07:58:27.176" v="2120" actId="164"/>
          <ac:grpSpMkLst>
            <pc:docMk/>
            <pc:sldMk cId="777779103" sldId="600"/>
            <ac:grpSpMk id="105" creationId="{E0C2F898-D1B2-4FA6-BF4F-879306AD6482}"/>
          </ac:grpSpMkLst>
        </pc:grpChg>
        <pc:picChg chg="add mod">
          <ac:chgData name="雄大 井上" userId="8f00eaad6acaae27" providerId="LiveId" clId="{A0C62BE7-E889-44F1-A736-871D0E543A37}" dt="2025-02-08T07:58:27.176" v="2120" actId="164"/>
          <ac:picMkLst>
            <pc:docMk/>
            <pc:sldMk cId="777779103" sldId="600"/>
            <ac:picMk id="86" creationId="{533CB54B-1E1B-F0CD-F721-3826235B1921}"/>
          </ac:picMkLst>
        </pc:picChg>
        <pc:picChg chg="add mod">
          <ac:chgData name="雄大 井上" userId="8f00eaad6acaae27" providerId="LiveId" clId="{A0C62BE7-E889-44F1-A736-871D0E543A37}" dt="2025-02-08T07:58:27.176" v="2120" actId="164"/>
          <ac:picMkLst>
            <pc:docMk/>
            <pc:sldMk cId="777779103" sldId="600"/>
            <ac:picMk id="111" creationId="{C590FDDE-67AD-452A-BD89-5EA5935E2F49}"/>
          </ac:picMkLst>
        </pc:picChg>
        <pc:picChg chg="add mod">
          <ac:chgData name="雄大 井上" userId="8f00eaad6acaae27" providerId="LiveId" clId="{A0C62BE7-E889-44F1-A736-871D0E543A37}" dt="2025-02-08T07:58:27.176" v="2120" actId="164"/>
          <ac:picMkLst>
            <pc:docMk/>
            <pc:sldMk cId="777779103" sldId="600"/>
            <ac:picMk id="113" creationId="{983FE48B-6104-1FA4-77B4-9808546CBE97}"/>
          </ac:picMkLst>
        </pc:picChg>
        <pc:cxnChg chg="add mod topLvl">
          <ac:chgData name="雄大 井上" userId="8f00eaad6acaae27" providerId="LiveId" clId="{A0C62BE7-E889-44F1-A736-871D0E543A37}" dt="2025-02-08T07:54:03.168" v="2085" actId="208"/>
          <ac:cxnSpMkLst>
            <pc:docMk/>
            <pc:sldMk cId="777779103" sldId="600"/>
            <ac:cxnSpMk id="74" creationId="{FBFFF00B-1BA8-5FE8-B3A6-47FCD78F0136}"/>
          </ac:cxnSpMkLst>
        </pc:cxnChg>
        <pc:cxnChg chg="add mod topLvl">
          <ac:chgData name="雄大 井上" userId="8f00eaad6acaae27" providerId="LiveId" clId="{A0C62BE7-E889-44F1-A736-871D0E543A37}" dt="2025-02-08T07:54:03.168" v="2085" actId="208"/>
          <ac:cxnSpMkLst>
            <pc:docMk/>
            <pc:sldMk cId="777779103" sldId="600"/>
            <ac:cxnSpMk id="88" creationId="{6F9A9536-39D3-9839-D5FA-7A1EAD2F7ED3}"/>
          </ac:cxnSpMkLst>
        </pc:cxnChg>
        <pc:cxnChg chg="mod">
          <ac:chgData name="雄大 井上" userId="8f00eaad6acaae27" providerId="LiveId" clId="{A0C62BE7-E889-44F1-A736-871D0E543A37}" dt="2025-02-08T07:54:03.168" v="2085" actId="208"/>
          <ac:cxnSpMkLst>
            <pc:docMk/>
            <pc:sldMk cId="777779103" sldId="600"/>
            <ac:cxnSpMk id="106" creationId="{60640AE3-3243-3153-A0B0-EC80E674E606}"/>
          </ac:cxnSpMkLst>
        </pc:cxnChg>
        <pc:cxnChg chg="mod">
          <ac:chgData name="雄大 井上" userId="8f00eaad6acaae27" providerId="LiveId" clId="{A0C62BE7-E889-44F1-A736-871D0E543A37}" dt="2025-02-08T07:54:03.168" v="2085" actId="208"/>
          <ac:cxnSpMkLst>
            <pc:docMk/>
            <pc:sldMk cId="777779103" sldId="600"/>
            <ac:cxnSpMk id="107" creationId="{38DDAAB2-FD0D-DF1B-ED50-62FBFEF58456}"/>
          </ac:cxnSpMkLst>
        </pc:cxnChg>
        <pc:cxnChg chg="mod topLvl">
          <ac:chgData name="雄大 井上" userId="8f00eaad6acaae27" providerId="LiveId" clId="{A0C62BE7-E889-44F1-A736-871D0E543A37}" dt="2025-02-08T07:55:44.356" v="2097" actId="1076"/>
          <ac:cxnSpMkLst>
            <pc:docMk/>
            <pc:sldMk cId="777779103" sldId="600"/>
            <ac:cxnSpMk id="109" creationId="{5BC97323-526C-DE95-04AC-493B62DA6DE3}"/>
          </ac:cxnSpMkLst>
        </pc:cxnChg>
        <pc:cxnChg chg="mod topLvl">
          <ac:chgData name="雄大 井上" userId="8f00eaad6acaae27" providerId="LiveId" clId="{A0C62BE7-E889-44F1-A736-871D0E543A37}" dt="2025-02-08T07:55:35.798" v="2096" actId="1076"/>
          <ac:cxnSpMkLst>
            <pc:docMk/>
            <pc:sldMk cId="777779103" sldId="600"/>
            <ac:cxnSpMk id="110" creationId="{5233B5E5-B36A-7F19-C85D-EA7A376603D0}"/>
          </ac:cxnSpMkLst>
        </pc:cxnChg>
      </pc:sldChg>
      <pc:sldChg chg="addSp delSp modSp add del mod">
        <pc:chgData name="雄大 井上" userId="8f00eaad6acaae27" providerId="LiveId" clId="{A0C62BE7-E889-44F1-A736-871D0E543A37}" dt="2025-02-08T08:13:50.284" v="2247" actId="47"/>
        <pc:sldMkLst>
          <pc:docMk/>
          <pc:sldMk cId="1878177641" sldId="601"/>
        </pc:sldMkLst>
      </pc:sldChg>
      <pc:sldChg chg="new del">
        <pc:chgData name="雄大 井上" userId="8f00eaad6acaae27" providerId="LiveId" clId="{A0C62BE7-E889-44F1-A736-871D0E543A37}" dt="2025-02-08T08:10:44.420" v="2216" actId="47"/>
        <pc:sldMkLst>
          <pc:docMk/>
          <pc:sldMk cId="3146490229" sldId="602"/>
        </pc:sldMkLst>
      </pc:sldChg>
      <pc:sldChg chg="addSp delSp modSp new mod modTransition">
        <pc:chgData name="雄大 井上" userId="8f00eaad6acaae27" providerId="LiveId" clId="{A0C62BE7-E889-44F1-A736-871D0E543A37}" dt="2025-02-08T11:01:58.250" v="4091"/>
        <pc:sldMkLst>
          <pc:docMk/>
          <pc:sldMk cId="4055460832" sldId="603"/>
        </pc:sldMkLst>
        <pc:spChg chg="mod">
          <ac:chgData name="雄大 井上" userId="8f00eaad6acaae27" providerId="LiveId" clId="{A0C62BE7-E889-44F1-A736-871D0E543A37}" dt="2025-02-08T08:13:03.108" v="2238" actId="113"/>
          <ac:spMkLst>
            <pc:docMk/>
            <pc:sldMk cId="4055460832" sldId="603"/>
            <ac:spMk id="2" creationId="{68AD429C-37CE-A99B-B944-00DB0D3B4AF5}"/>
          </ac:spMkLst>
        </pc:spChg>
        <pc:spChg chg="add mod">
          <ac:chgData name="雄大 井上" userId="8f00eaad6acaae27" providerId="LiveId" clId="{A0C62BE7-E889-44F1-A736-871D0E543A37}" dt="2025-02-08T08:13:44.402" v="2245" actId="1076"/>
          <ac:spMkLst>
            <pc:docMk/>
            <pc:sldMk cId="4055460832" sldId="603"/>
            <ac:spMk id="9" creationId="{617757B9-D26A-9214-6ADA-09FB57353877}"/>
          </ac:spMkLst>
        </pc:spChg>
        <pc:graphicFrameChg chg="add mod">
          <ac:chgData name="雄大 井上" userId="8f00eaad6acaae27" providerId="LiveId" clId="{A0C62BE7-E889-44F1-A736-871D0E543A37}" dt="2025-02-08T09:45:28.160" v="3050" actId="20577"/>
          <ac:graphicFrameMkLst>
            <pc:docMk/>
            <pc:sldMk cId="4055460832" sldId="603"/>
            <ac:graphicFrameMk id="7" creationId="{12CE00DC-F6F0-990B-4CA6-ACD93903EE2F}"/>
          </ac:graphicFrameMkLst>
        </pc:graphicFrameChg>
        <pc:picChg chg="add mod">
          <ac:chgData name="雄大 井上" userId="8f00eaad6acaae27" providerId="LiveId" clId="{A0C62BE7-E889-44F1-A736-871D0E543A37}" dt="2025-02-08T09:48:23.723" v="3062" actId="1076"/>
          <ac:picMkLst>
            <pc:docMk/>
            <pc:sldMk cId="4055460832" sldId="603"/>
            <ac:picMk id="10" creationId="{2A4A3DF3-9B5B-B38F-D246-D5C5C86FE35E}"/>
          </ac:picMkLst>
        </pc:picChg>
      </pc:sldChg>
      <pc:sldChg chg="addSp delSp modSp add mod ord modTransition">
        <pc:chgData name="雄大 井上" userId="8f00eaad6acaae27" providerId="LiveId" clId="{A0C62BE7-E889-44F1-A736-871D0E543A37}" dt="2025-02-08T11:01:58.250" v="4091"/>
        <pc:sldMkLst>
          <pc:docMk/>
          <pc:sldMk cId="1526894447" sldId="604"/>
        </pc:sldMkLst>
        <pc:spChg chg="mod">
          <ac:chgData name="雄大 井上" userId="8f00eaad6acaae27" providerId="LiveId" clId="{A0C62BE7-E889-44F1-A736-871D0E543A37}" dt="2025-02-08T08:40:13.713" v="2364" actId="20577"/>
          <ac:spMkLst>
            <pc:docMk/>
            <pc:sldMk cId="1526894447" sldId="604"/>
            <ac:spMk id="2" creationId="{842B6EBE-40CA-7AAD-D787-496498FCAD71}"/>
          </ac:spMkLst>
        </pc:spChg>
        <pc:spChg chg="add mod">
          <ac:chgData name="雄大 井上" userId="8f00eaad6acaae27" providerId="LiveId" clId="{A0C62BE7-E889-44F1-A736-871D0E543A37}" dt="2025-02-08T09:02:40.456" v="2557" actId="14100"/>
          <ac:spMkLst>
            <pc:docMk/>
            <pc:sldMk cId="1526894447" sldId="604"/>
            <ac:spMk id="10" creationId="{B8EA2FB9-AC98-5BF7-5D1B-4CB5CFE86E35}"/>
          </ac:spMkLst>
        </pc:spChg>
        <pc:spChg chg="add mod">
          <ac:chgData name="雄大 井上" userId="8f00eaad6acaae27" providerId="LiveId" clId="{A0C62BE7-E889-44F1-A736-871D0E543A37}" dt="2025-02-08T09:08:16.139" v="2617" actId="1076"/>
          <ac:spMkLst>
            <pc:docMk/>
            <pc:sldMk cId="1526894447" sldId="604"/>
            <ac:spMk id="13" creationId="{339F9FD7-489D-A74D-FF42-2CBD0C1B5AD5}"/>
          </ac:spMkLst>
        </pc:spChg>
        <pc:spChg chg="mod topLvl">
          <ac:chgData name="雄大 井上" userId="8f00eaad6acaae27" providerId="LiveId" clId="{A0C62BE7-E889-44F1-A736-871D0E543A37}" dt="2025-02-08T09:05:44.057" v="2580" actId="1076"/>
          <ac:spMkLst>
            <pc:docMk/>
            <pc:sldMk cId="1526894447" sldId="604"/>
            <ac:spMk id="27" creationId="{7CAB50CE-6E23-738A-E11E-436A2388F32E}"/>
          </ac:spMkLst>
        </pc:spChg>
        <pc:spChg chg="mod topLvl">
          <ac:chgData name="雄大 井上" userId="8f00eaad6acaae27" providerId="LiveId" clId="{A0C62BE7-E889-44F1-A736-871D0E543A37}" dt="2025-02-08T09:06:05.635" v="2584" actId="14100"/>
          <ac:spMkLst>
            <pc:docMk/>
            <pc:sldMk cId="1526894447" sldId="604"/>
            <ac:spMk id="28" creationId="{AFD27D2F-A183-8BA7-C38A-65677D42FEB8}"/>
          </ac:spMkLst>
        </pc:spChg>
        <pc:spChg chg="mod topLvl">
          <ac:chgData name="雄大 井上" userId="8f00eaad6acaae27" providerId="LiveId" clId="{A0C62BE7-E889-44F1-A736-871D0E543A37}" dt="2025-02-08T09:07:44.915" v="2610" actId="1076"/>
          <ac:spMkLst>
            <pc:docMk/>
            <pc:sldMk cId="1526894447" sldId="604"/>
            <ac:spMk id="29" creationId="{83DD949F-5FA0-7ED1-9E60-F05FEC67E773}"/>
          </ac:spMkLst>
        </pc:spChg>
        <pc:spChg chg="add mod">
          <ac:chgData name="雄大 井上" userId="8f00eaad6acaae27" providerId="LiveId" clId="{A0C62BE7-E889-44F1-A736-871D0E543A37}" dt="2025-02-08T09:06:56.472" v="2596" actId="1076"/>
          <ac:spMkLst>
            <pc:docMk/>
            <pc:sldMk cId="1526894447" sldId="604"/>
            <ac:spMk id="31" creationId="{3985699A-12F1-5663-87AF-DE12D495D047}"/>
          </ac:spMkLst>
        </pc:spChg>
        <pc:spChg chg="add mod">
          <ac:chgData name="雄大 井上" userId="8f00eaad6acaae27" providerId="LiveId" clId="{A0C62BE7-E889-44F1-A736-871D0E543A37}" dt="2025-02-08T09:08:44.920" v="2640" actId="20577"/>
          <ac:spMkLst>
            <pc:docMk/>
            <pc:sldMk cId="1526894447" sldId="604"/>
            <ac:spMk id="35" creationId="{70DFE0BA-004E-8077-08FD-DE0AF77ACA81}"/>
          </ac:spMkLst>
        </pc:spChg>
        <pc:spChg chg="add mod">
          <ac:chgData name="雄大 井上" userId="8f00eaad6acaae27" providerId="LiveId" clId="{A0C62BE7-E889-44F1-A736-871D0E543A37}" dt="2025-02-08T09:08:29.566" v="2619" actId="1076"/>
          <ac:spMkLst>
            <pc:docMk/>
            <pc:sldMk cId="1526894447" sldId="604"/>
            <ac:spMk id="37" creationId="{F17DFD1E-BFD3-E0A0-D4CE-4810E1D5BF25}"/>
          </ac:spMkLst>
        </pc:spChg>
        <pc:grpChg chg="add mod topLvl">
          <ac:chgData name="雄大 井上" userId="8f00eaad6acaae27" providerId="LiveId" clId="{A0C62BE7-E889-44F1-A736-871D0E543A37}" dt="2025-02-08T09:08:22.763" v="2618" actId="14100"/>
          <ac:grpSpMkLst>
            <pc:docMk/>
            <pc:sldMk cId="1526894447" sldId="604"/>
            <ac:grpSpMk id="14" creationId="{4A0D570D-08C7-EBC8-1787-30BE89B6B0FD}"/>
          </ac:grpSpMkLst>
        </pc:grpChg>
        <pc:grpChg chg="add mod">
          <ac:chgData name="雄大 井上" userId="8f00eaad6acaae27" providerId="LiveId" clId="{A0C62BE7-E889-44F1-A736-871D0E543A37}" dt="2025-02-08T09:05:57.265" v="2583" actId="14100"/>
          <ac:grpSpMkLst>
            <pc:docMk/>
            <pc:sldMk cId="1526894447" sldId="604"/>
            <ac:grpSpMk id="32" creationId="{ACCFE01E-7BA5-4650-85B0-C906561E9972}"/>
          </ac:grpSpMkLst>
        </pc:grpChg>
      </pc:sldChg>
      <pc:sldChg chg="modSp new del mod">
        <pc:chgData name="雄大 井上" userId="8f00eaad6acaae27" providerId="LiveId" clId="{A0C62BE7-E889-44F1-A736-871D0E543A37}" dt="2025-02-08T11:51:34.643" v="5066" actId="47"/>
        <pc:sldMkLst>
          <pc:docMk/>
          <pc:sldMk cId="1432984918" sldId="605"/>
        </pc:sldMkLst>
      </pc:sldChg>
      <pc:sldChg chg="add del">
        <pc:chgData name="雄大 井上" userId="8f00eaad6acaae27" providerId="LiveId" clId="{A0C62BE7-E889-44F1-A736-871D0E543A37}" dt="2025-02-08T11:54:40.256" v="5070" actId="47"/>
        <pc:sldMkLst>
          <pc:docMk/>
          <pc:sldMk cId="2367830017" sldId="605"/>
        </pc:sldMkLst>
      </pc:sldChg>
      <pc:sldChg chg="addSp modSp new mod ord">
        <pc:chgData name="雄大 井上" userId="8f00eaad6acaae27" providerId="LiveId" clId="{A0C62BE7-E889-44F1-A736-871D0E543A37}" dt="2025-02-10T03:02:14.126" v="7050"/>
        <pc:sldMkLst>
          <pc:docMk/>
          <pc:sldMk cId="3747287944" sldId="605"/>
        </pc:sldMkLst>
        <pc:spChg chg="mod">
          <ac:chgData name="雄大 井上" userId="8f00eaad6acaae27" providerId="LiveId" clId="{A0C62BE7-E889-44F1-A736-871D0E543A37}" dt="2025-02-08T12:54:33.532" v="5791" actId="20577"/>
          <ac:spMkLst>
            <pc:docMk/>
            <pc:sldMk cId="3747287944" sldId="605"/>
            <ac:spMk id="2" creationId="{AFAEC151-9A0A-BB73-3BD8-C54B012F2807}"/>
          </ac:spMkLst>
        </pc:spChg>
        <pc:spChg chg="mod">
          <ac:chgData name="雄大 井上" userId="8f00eaad6acaae27" providerId="LiveId" clId="{A0C62BE7-E889-44F1-A736-871D0E543A37}" dt="2025-02-10T02:47:38.100" v="6830" actId="20577"/>
          <ac:spMkLst>
            <pc:docMk/>
            <pc:sldMk cId="3747287944" sldId="605"/>
            <ac:spMk id="3" creationId="{517C40DC-2D44-86FD-B4FF-BA308B6A8044}"/>
          </ac:spMkLst>
        </pc:spChg>
        <pc:spChg chg="add mod">
          <ac:chgData name="雄大 井上" userId="8f00eaad6acaae27" providerId="LiveId" clId="{A0C62BE7-E889-44F1-A736-871D0E543A37}" dt="2025-02-08T13:10:08.310" v="6354" actId="1076"/>
          <ac:spMkLst>
            <pc:docMk/>
            <pc:sldMk cId="3747287944" sldId="605"/>
            <ac:spMk id="9" creationId="{99A9B069-26D4-500D-7304-13B6FFD7393D}"/>
          </ac:spMkLst>
        </pc:spChg>
        <pc:spChg chg="add mod">
          <ac:chgData name="雄大 井上" userId="8f00eaad6acaae27" providerId="LiveId" clId="{A0C62BE7-E889-44F1-A736-871D0E543A37}" dt="2025-02-08T13:10:15.509" v="6357" actId="1076"/>
          <ac:spMkLst>
            <pc:docMk/>
            <pc:sldMk cId="3747287944" sldId="605"/>
            <ac:spMk id="10" creationId="{A573C932-B00C-B9E8-E49F-CF26CBD7BE6D}"/>
          </ac:spMkLst>
        </pc:spChg>
        <pc:spChg chg="add mod">
          <ac:chgData name="雄大 井上" userId="8f00eaad6acaae27" providerId="LiveId" clId="{A0C62BE7-E889-44F1-A736-871D0E543A37}" dt="2025-02-08T13:10:29.387" v="6361" actId="1076"/>
          <ac:spMkLst>
            <pc:docMk/>
            <pc:sldMk cId="3747287944" sldId="605"/>
            <ac:spMk id="11" creationId="{BBBA2FC1-B5A1-AAB7-7191-A1964F2BC1D0}"/>
          </ac:spMkLst>
        </pc:spChg>
        <pc:picChg chg="add mod">
          <ac:chgData name="雄大 井上" userId="8f00eaad6acaae27" providerId="LiveId" clId="{A0C62BE7-E889-44F1-A736-871D0E543A37}" dt="2025-02-08T13:10:02.745" v="6353" actId="14100"/>
          <ac:picMkLst>
            <pc:docMk/>
            <pc:sldMk cId="3747287944" sldId="605"/>
            <ac:picMk id="5" creationId="{59AE1E91-3DF8-72B1-7535-7ED71519E4DE}"/>
          </ac:picMkLst>
        </pc:picChg>
        <pc:picChg chg="add mod">
          <ac:chgData name="雄大 井上" userId="8f00eaad6acaae27" providerId="LiveId" clId="{A0C62BE7-E889-44F1-A736-871D0E543A37}" dt="2025-02-08T13:10:12.736" v="6356" actId="1076"/>
          <ac:picMkLst>
            <pc:docMk/>
            <pc:sldMk cId="3747287944" sldId="605"/>
            <ac:picMk id="6" creationId="{560A8889-B9F2-9CAF-59FC-835241184769}"/>
          </ac:picMkLst>
        </pc:picChg>
        <pc:picChg chg="add mod">
          <ac:chgData name="雄大 井上" userId="8f00eaad6acaae27" providerId="LiveId" clId="{A0C62BE7-E889-44F1-A736-871D0E543A37}" dt="2025-02-08T13:10:24.728" v="6360" actId="1076"/>
          <ac:picMkLst>
            <pc:docMk/>
            <pc:sldMk cId="3747287944" sldId="605"/>
            <ac:picMk id="7" creationId="{11394AA1-5739-AA00-202E-1B1E20BE670C}"/>
          </ac:picMkLst>
        </pc:picChg>
      </pc:sldChg>
      <pc:sldChg chg="addSp delSp modSp add mod">
        <pc:chgData name="雄大 井上" userId="8f00eaad6acaae27" providerId="LiveId" clId="{A0C62BE7-E889-44F1-A736-871D0E543A37}" dt="2025-03-06T21:26:40.713" v="7183" actId="164"/>
        <pc:sldMkLst>
          <pc:docMk/>
          <pc:sldMk cId="2687216554" sldId="606"/>
        </pc:sldMkLst>
        <pc:spChg chg="add del mod">
          <ac:chgData name="雄大 井上" userId="8f00eaad6acaae27" providerId="LiveId" clId="{A0C62BE7-E889-44F1-A736-871D0E543A37}" dt="2025-02-08T12:54:27.719" v="5787" actId="20577"/>
          <ac:spMkLst>
            <pc:docMk/>
            <pc:sldMk cId="2687216554" sldId="606"/>
            <ac:spMk id="2" creationId="{0E129AB4-D551-3E6D-6C4D-6A35BAB5358F}"/>
          </ac:spMkLst>
        </pc:spChg>
        <pc:spChg chg="mod">
          <ac:chgData name="雄大 井上" userId="8f00eaad6acaae27" providerId="LiveId" clId="{A0C62BE7-E889-44F1-A736-871D0E543A37}" dt="2025-03-06T21:26:22.688" v="7180" actId="14100"/>
          <ac:spMkLst>
            <pc:docMk/>
            <pc:sldMk cId="2687216554" sldId="606"/>
            <ac:spMk id="3" creationId="{C9D1F792-E6F7-7108-52B8-4442705A44D4}"/>
          </ac:spMkLst>
        </pc:spChg>
        <pc:spChg chg="mod">
          <ac:chgData name="雄大 井上" userId="8f00eaad6acaae27" providerId="LiveId" clId="{A0C62BE7-E889-44F1-A736-871D0E543A37}" dt="2025-03-06T21:26:30.557" v="7181" actId="164"/>
          <ac:spMkLst>
            <pc:docMk/>
            <pc:sldMk cId="2687216554" sldId="606"/>
            <ac:spMk id="9" creationId="{44BC44D2-7E5B-45E6-E6CF-0A483793A5CD}"/>
          </ac:spMkLst>
        </pc:spChg>
        <pc:spChg chg="mod">
          <ac:chgData name="雄大 井上" userId="8f00eaad6acaae27" providerId="LiveId" clId="{A0C62BE7-E889-44F1-A736-871D0E543A37}" dt="2025-03-06T21:26:40.713" v="7183" actId="164"/>
          <ac:spMkLst>
            <pc:docMk/>
            <pc:sldMk cId="2687216554" sldId="606"/>
            <ac:spMk id="11" creationId="{A9C886B8-0F4B-5825-293E-21E3C979B7F6}"/>
          </ac:spMkLst>
        </pc:spChg>
        <pc:spChg chg="add mod">
          <ac:chgData name="雄大 井上" userId="8f00eaad6acaae27" providerId="LiveId" clId="{A0C62BE7-E889-44F1-A736-871D0E543A37}" dt="2025-03-06T21:26:38.425" v="7182" actId="164"/>
          <ac:spMkLst>
            <pc:docMk/>
            <pc:sldMk cId="2687216554" sldId="606"/>
            <ac:spMk id="16" creationId="{3D939EF9-73BB-92A7-A5BE-2189F38F58D5}"/>
          </ac:spMkLst>
        </pc:spChg>
        <pc:grpChg chg="add mod">
          <ac:chgData name="雄大 井上" userId="8f00eaad6acaae27" providerId="LiveId" clId="{A0C62BE7-E889-44F1-A736-871D0E543A37}" dt="2025-03-06T21:26:30.557" v="7181" actId="164"/>
          <ac:grpSpMkLst>
            <pc:docMk/>
            <pc:sldMk cId="2687216554" sldId="606"/>
            <ac:grpSpMk id="5" creationId="{007F312C-7432-F4EC-24F1-A3BBDA463D57}"/>
          </ac:grpSpMkLst>
        </pc:grpChg>
        <pc:grpChg chg="add mod">
          <ac:chgData name="雄大 井上" userId="8f00eaad6acaae27" providerId="LiveId" clId="{A0C62BE7-E889-44F1-A736-871D0E543A37}" dt="2025-03-06T21:26:38.425" v="7182" actId="164"/>
          <ac:grpSpMkLst>
            <pc:docMk/>
            <pc:sldMk cId="2687216554" sldId="606"/>
            <ac:grpSpMk id="6" creationId="{A4013F54-C31B-C222-2F3E-3A0CDEEC68B3}"/>
          </ac:grpSpMkLst>
        </pc:grpChg>
        <pc:grpChg chg="add mod">
          <ac:chgData name="雄大 井上" userId="8f00eaad6acaae27" providerId="LiveId" clId="{A0C62BE7-E889-44F1-A736-871D0E543A37}" dt="2025-03-06T21:26:40.713" v="7183" actId="164"/>
          <ac:grpSpMkLst>
            <pc:docMk/>
            <pc:sldMk cId="2687216554" sldId="606"/>
            <ac:grpSpMk id="7" creationId="{89954824-9310-9E5E-EE12-680EA923E709}"/>
          </ac:grpSpMkLst>
        </pc:grpChg>
        <pc:picChg chg="add mod">
          <ac:chgData name="雄大 井上" userId="8f00eaad6acaae27" providerId="LiveId" clId="{A0C62BE7-E889-44F1-A736-871D0E543A37}" dt="2025-03-06T21:26:30.557" v="7181" actId="164"/>
          <ac:picMkLst>
            <pc:docMk/>
            <pc:sldMk cId="2687216554" sldId="606"/>
            <ac:picMk id="13" creationId="{9C86EF8A-5224-2F89-6190-0DF50A5EEF5A}"/>
          </ac:picMkLst>
        </pc:picChg>
        <pc:picChg chg="add mod">
          <ac:chgData name="雄大 井上" userId="8f00eaad6acaae27" providerId="LiveId" clId="{A0C62BE7-E889-44F1-A736-871D0E543A37}" dt="2025-03-06T21:26:40.713" v="7183" actId="164"/>
          <ac:picMkLst>
            <pc:docMk/>
            <pc:sldMk cId="2687216554" sldId="606"/>
            <ac:picMk id="15" creationId="{DB56C952-4F14-4B38-087F-89C7F2A5F2EA}"/>
          </ac:picMkLst>
        </pc:picChg>
        <pc:picChg chg="add mod">
          <ac:chgData name="雄大 井上" userId="8f00eaad6acaae27" providerId="LiveId" clId="{A0C62BE7-E889-44F1-A736-871D0E543A37}" dt="2025-03-06T21:26:38.425" v="7182" actId="164"/>
          <ac:picMkLst>
            <pc:docMk/>
            <pc:sldMk cId="2687216554" sldId="606"/>
            <ac:picMk id="17" creationId="{406A6D91-E9AE-E809-9565-1FED48F66BF3}"/>
          </ac:picMkLst>
        </pc:picChg>
      </pc:sldChg>
      <pc:sldChg chg="addSp delSp modSp add mod">
        <pc:chgData name="雄大 井上" userId="8f00eaad6acaae27" providerId="LiveId" clId="{A0C62BE7-E889-44F1-A736-871D0E543A37}" dt="2025-03-06T21:30:27.650" v="7187" actId="164"/>
        <pc:sldMkLst>
          <pc:docMk/>
          <pc:sldMk cId="1910378256" sldId="607"/>
        </pc:sldMkLst>
        <pc:spChg chg="mod">
          <ac:chgData name="雄大 井上" userId="8f00eaad6acaae27" providerId="LiveId" clId="{A0C62BE7-E889-44F1-A736-871D0E543A37}" dt="2025-02-08T12:56:01.738" v="5812" actId="20577"/>
          <ac:spMkLst>
            <pc:docMk/>
            <pc:sldMk cId="1910378256" sldId="607"/>
            <ac:spMk id="2" creationId="{4075ED95-1C0C-A508-B374-432B39D9613B}"/>
          </ac:spMkLst>
        </pc:spChg>
        <pc:spChg chg="add del mod">
          <ac:chgData name="雄大 井上" userId="8f00eaad6acaae27" providerId="LiveId" clId="{A0C62BE7-E889-44F1-A736-871D0E543A37}" dt="2025-02-10T02:49:59.015" v="6906"/>
          <ac:spMkLst>
            <pc:docMk/>
            <pc:sldMk cId="1910378256" sldId="607"/>
            <ac:spMk id="3" creationId="{B4D031A9-AB32-4B1E-D865-B2802170D787}"/>
          </ac:spMkLst>
        </pc:spChg>
        <pc:spChg chg="mod">
          <ac:chgData name="雄大 井上" userId="8f00eaad6acaae27" providerId="LiveId" clId="{A0C62BE7-E889-44F1-A736-871D0E543A37}" dt="2025-02-08T13:31:07.751" v="6365" actId="1076"/>
          <ac:spMkLst>
            <pc:docMk/>
            <pc:sldMk cId="1910378256" sldId="607"/>
            <ac:spMk id="9" creationId="{95692FCE-31CD-5F97-AF23-0BBD0763FB94}"/>
          </ac:spMkLst>
        </pc:spChg>
        <pc:spChg chg="mod">
          <ac:chgData name="雄大 井上" userId="8f00eaad6acaae27" providerId="LiveId" clId="{A0C62BE7-E889-44F1-A736-871D0E543A37}" dt="2025-03-06T21:30:10.908" v="7184" actId="164"/>
          <ac:spMkLst>
            <pc:docMk/>
            <pc:sldMk cId="1910378256" sldId="607"/>
            <ac:spMk id="10" creationId="{A96D853A-2D66-CFA5-691D-5ACDD2A36151}"/>
          </ac:spMkLst>
        </pc:spChg>
        <pc:spChg chg="mod">
          <ac:chgData name="雄大 井上" userId="8f00eaad6acaae27" providerId="LiveId" clId="{A0C62BE7-E889-44F1-A736-871D0E543A37}" dt="2025-03-06T21:30:27.650" v="7187" actId="164"/>
          <ac:spMkLst>
            <pc:docMk/>
            <pc:sldMk cId="1910378256" sldId="607"/>
            <ac:spMk id="11" creationId="{B3F105EB-F91D-97AD-5007-2145186EFE7B}"/>
          </ac:spMkLst>
        </pc:spChg>
        <pc:grpChg chg="add mod">
          <ac:chgData name="雄大 井上" userId="8f00eaad6acaae27" providerId="LiveId" clId="{A0C62BE7-E889-44F1-A736-871D0E543A37}" dt="2025-03-06T21:30:12.913" v="7186" actId="1076"/>
          <ac:grpSpMkLst>
            <pc:docMk/>
            <pc:sldMk cId="1910378256" sldId="607"/>
            <ac:grpSpMk id="8" creationId="{A4BB1C6E-4E80-08CE-C7C4-7A2789B5D1B6}"/>
          </ac:grpSpMkLst>
        </pc:grpChg>
        <pc:grpChg chg="add mod">
          <ac:chgData name="雄大 井上" userId="8f00eaad6acaae27" providerId="LiveId" clId="{A0C62BE7-E889-44F1-A736-871D0E543A37}" dt="2025-03-06T21:30:27.650" v="7187" actId="164"/>
          <ac:grpSpMkLst>
            <pc:docMk/>
            <pc:sldMk cId="1910378256" sldId="607"/>
            <ac:grpSpMk id="12" creationId="{03D1618F-3132-8E71-0819-A800279F18D9}"/>
          </ac:grpSpMkLst>
        </pc:grpChg>
        <pc:picChg chg="add mod">
          <ac:chgData name="雄大 井上" userId="8f00eaad6acaae27" providerId="LiveId" clId="{A0C62BE7-E889-44F1-A736-871D0E543A37}" dt="2025-02-08T13:31:00.813" v="6363" actId="1076"/>
          <ac:picMkLst>
            <pc:docMk/>
            <pc:sldMk cId="1910378256" sldId="607"/>
            <ac:picMk id="5" creationId="{37ADFB62-A804-ED56-850D-0CAEC29AAB75}"/>
          </ac:picMkLst>
        </pc:picChg>
        <pc:picChg chg="add mod">
          <ac:chgData name="雄大 井上" userId="8f00eaad6acaae27" providerId="LiveId" clId="{A0C62BE7-E889-44F1-A736-871D0E543A37}" dt="2025-03-06T21:30:10.908" v="7184" actId="164"/>
          <ac:picMkLst>
            <pc:docMk/>
            <pc:sldMk cId="1910378256" sldId="607"/>
            <ac:picMk id="6" creationId="{D86020B2-54C7-F92D-8D8A-5287B5AAF27C}"/>
          </ac:picMkLst>
        </pc:picChg>
        <pc:picChg chg="add mod">
          <ac:chgData name="雄大 井上" userId="8f00eaad6acaae27" providerId="LiveId" clId="{A0C62BE7-E889-44F1-A736-871D0E543A37}" dt="2025-03-06T21:30:27.650" v="7187" actId="164"/>
          <ac:picMkLst>
            <pc:docMk/>
            <pc:sldMk cId="1910378256" sldId="607"/>
            <ac:picMk id="7" creationId="{51168D3A-43A0-8E3A-3076-0DE2D2B58388}"/>
          </ac:picMkLst>
        </pc:picChg>
      </pc:sldChg>
      <pc:sldChg chg="addSp modSp new del mod">
        <pc:chgData name="雄大 井上" userId="8f00eaad6acaae27" providerId="LiveId" clId="{A0C62BE7-E889-44F1-A736-871D0E543A37}" dt="2025-02-10T03:02:15.845" v="7051" actId="47"/>
        <pc:sldMkLst>
          <pc:docMk/>
          <pc:sldMk cId="1140394364" sldId="608"/>
        </pc:sldMkLst>
      </pc:sldChg>
      <pc:sldChg chg="add del">
        <pc:chgData name="雄大 井上" userId="8f00eaad6acaae27" providerId="LiveId" clId="{A0C62BE7-E889-44F1-A736-871D0E543A37}" dt="2025-02-10T02:39:39.591" v="6639"/>
        <pc:sldMkLst>
          <pc:docMk/>
          <pc:sldMk cId="359052957" sldId="609"/>
        </pc:sldMkLst>
      </pc:sldChg>
      <pc:sldChg chg="addSp delSp modSp add mod">
        <pc:chgData name="雄大 井上" userId="8f00eaad6acaae27" providerId="LiveId" clId="{A0C62BE7-E889-44F1-A736-871D0E543A37}" dt="2025-02-10T04:00:05.195" v="7075" actId="2085"/>
        <pc:sldMkLst>
          <pc:docMk/>
          <pc:sldMk cId="3543146372" sldId="609"/>
        </pc:sldMkLst>
        <pc:spChg chg="add del mod">
          <ac:chgData name="雄大 井上" userId="8f00eaad6acaae27" providerId="LiveId" clId="{A0C62BE7-E889-44F1-A736-871D0E543A37}" dt="2025-02-10T04:00:05.195" v="7075" actId="2085"/>
          <ac:spMkLst>
            <pc:docMk/>
            <pc:sldMk cId="3543146372" sldId="609"/>
            <ac:spMk id="3" creationId="{345CF708-3F57-89DF-2930-7323F8B63D87}"/>
          </ac:spMkLst>
        </pc:spChg>
        <pc:spChg chg="add mod">
          <ac:chgData name="雄大 井上" userId="8f00eaad6acaae27" providerId="LiveId" clId="{A0C62BE7-E889-44F1-A736-871D0E543A37}" dt="2025-02-10T03:00:37.155" v="7048" actId="207"/>
          <ac:spMkLst>
            <pc:docMk/>
            <pc:sldMk cId="3543146372" sldId="609"/>
            <ac:spMk id="5" creationId="{6E8B5D8A-3C6D-8214-5183-7677772C7D3C}"/>
          </ac:spMkLst>
        </pc:spChg>
        <pc:spChg chg="add mod ord">
          <ac:chgData name="雄大 井上" userId="8f00eaad6acaae27" providerId="LiveId" clId="{A0C62BE7-E889-44F1-A736-871D0E543A37}" dt="2025-02-10T03:00:19.397" v="7047" actId="113"/>
          <ac:spMkLst>
            <pc:docMk/>
            <pc:sldMk cId="3543146372" sldId="609"/>
            <ac:spMk id="20" creationId="{D623F8B1-A807-CF4C-1A9A-CD67EE5742F7}"/>
          </ac:spMkLst>
        </pc:spChg>
        <pc:spChg chg="add mod">
          <ac:chgData name="雄大 井上" userId="8f00eaad6acaae27" providerId="LiveId" clId="{A0C62BE7-E889-44F1-A736-871D0E543A37}" dt="2025-02-10T03:00:37.155" v="7048" actId="207"/>
          <ac:spMkLst>
            <pc:docMk/>
            <pc:sldMk cId="3543146372" sldId="609"/>
            <ac:spMk id="21" creationId="{CA3B608D-CC18-D63B-34B6-C4B674D9E21C}"/>
          </ac:spMkLst>
        </pc:spChg>
        <pc:grpChg chg="add mod">
          <ac:chgData name="雄大 井上" userId="8f00eaad6acaae27" providerId="LiveId" clId="{A0C62BE7-E889-44F1-A736-871D0E543A37}" dt="2025-02-10T03:00:04.889" v="7046" actId="1076"/>
          <ac:grpSpMkLst>
            <pc:docMk/>
            <pc:sldMk cId="3543146372" sldId="609"/>
            <ac:grpSpMk id="22" creationId="{3C2DD6F5-6679-934A-21F9-4E770114DF37}"/>
          </ac:grpSpMkLst>
        </pc:grpChg>
        <pc:cxnChg chg="add mod">
          <ac:chgData name="雄大 井上" userId="8f00eaad6acaae27" providerId="LiveId" clId="{A0C62BE7-E889-44F1-A736-871D0E543A37}" dt="2025-02-10T02:46:07.434" v="6758" actId="14100"/>
          <ac:cxnSpMkLst>
            <pc:docMk/>
            <pc:sldMk cId="3543146372" sldId="609"/>
            <ac:cxnSpMk id="10" creationId="{E19E47B4-92B3-EC5F-3A75-188FA2FE614A}"/>
          </ac:cxnSpMkLst>
        </pc:cxnChg>
        <pc:cxnChg chg="add mod">
          <ac:chgData name="雄大 井上" userId="8f00eaad6acaae27" providerId="LiveId" clId="{A0C62BE7-E889-44F1-A736-871D0E543A37}" dt="2025-02-10T02:55:41.286" v="6937" actId="1076"/>
          <ac:cxnSpMkLst>
            <pc:docMk/>
            <pc:sldMk cId="3543146372" sldId="609"/>
            <ac:cxnSpMk id="19" creationId="{70F5BACF-48E8-B277-454E-EC184851DE8B}"/>
          </ac:cxnSpMkLst>
        </pc:cxnChg>
      </pc:sldChg>
    </pc:docChg>
  </pc:docChgLst>
  <pc:docChgLst>
    <pc:chgData name="雄大 井上" userId="8f00eaad6acaae27" providerId="LiveId" clId="{3EE728F6-3826-4A22-B42A-9910975E0588}"/>
    <pc:docChg chg="undo custSel addSld delSld modSld sldOrd modMainMaster">
      <pc:chgData name="雄大 井上" userId="8f00eaad6acaae27" providerId="LiveId" clId="{3EE728F6-3826-4A22-B42A-9910975E0588}" dt="2025-01-30T04:23:02.427" v="6538" actId="20577"/>
      <pc:docMkLst>
        <pc:docMk/>
      </pc:docMkLst>
      <pc:sldChg chg="modSp mod">
        <pc:chgData name="雄大 井上" userId="8f00eaad6acaae27" providerId="LiveId" clId="{3EE728F6-3826-4A22-B42A-9910975E0588}" dt="2025-01-30T01:46:12.036" v="71" actId="20577"/>
        <pc:sldMkLst>
          <pc:docMk/>
          <pc:sldMk cId="2762464033" sldId="256"/>
        </pc:sldMkLst>
        <pc:spChg chg="mod">
          <ac:chgData name="雄大 井上" userId="8f00eaad6acaae27" providerId="LiveId" clId="{3EE728F6-3826-4A22-B42A-9910975E0588}" dt="2025-01-30T01:46:12.036" v="71" actId="20577"/>
          <ac:spMkLst>
            <pc:docMk/>
            <pc:sldMk cId="2762464033" sldId="256"/>
            <ac:spMk id="2" creationId="{EBB75E53-CFEA-8E54-828B-90C60F16E1AC}"/>
          </ac:spMkLst>
        </pc:spChg>
      </pc:sldChg>
      <pc:sldChg chg="modSp mod">
        <pc:chgData name="雄大 井上" userId="8f00eaad6acaae27" providerId="LiveId" clId="{3EE728F6-3826-4A22-B42A-9910975E0588}" dt="2025-01-30T02:09:14.748" v="607" actId="20577"/>
        <pc:sldMkLst>
          <pc:docMk/>
          <pc:sldMk cId="4114240883" sldId="260"/>
        </pc:sldMkLst>
      </pc:sldChg>
      <pc:sldChg chg="addSp delSp modSp mod">
        <pc:chgData name="雄大 井上" userId="8f00eaad6acaae27" providerId="LiveId" clId="{3EE728F6-3826-4A22-B42A-9910975E0588}" dt="2025-01-30T02:06:37.090" v="555" actId="1076"/>
        <pc:sldMkLst>
          <pc:docMk/>
          <pc:sldMk cId="3814978053" sldId="437"/>
        </pc:sldMkLst>
        <pc:spChg chg="add mod">
          <ac:chgData name="雄大 井上" userId="8f00eaad6acaae27" providerId="LiveId" clId="{3EE728F6-3826-4A22-B42A-9910975E0588}" dt="2025-01-30T02:05:47.743" v="541" actId="164"/>
          <ac:spMkLst>
            <pc:docMk/>
            <pc:sldMk cId="3814978053" sldId="437"/>
            <ac:spMk id="5" creationId="{90481F49-1021-C6B7-5D5A-D41C9FE8D29F}"/>
          </ac:spMkLst>
        </pc:spChg>
        <pc:spChg chg="add mod">
          <ac:chgData name="雄大 井上" userId="8f00eaad6acaae27" providerId="LiveId" clId="{3EE728F6-3826-4A22-B42A-9910975E0588}" dt="2025-01-30T02:05:47.743" v="541" actId="164"/>
          <ac:spMkLst>
            <pc:docMk/>
            <pc:sldMk cId="3814978053" sldId="437"/>
            <ac:spMk id="8" creationId="{3A0D8679-396E-C31B-464D-1470D5EFEE0B}"/>
          </ac:spMkLst>
        </pc:spChg>
        <pc:spChg chg="add mod">
          <ac:chgData name="雄大 井上" userId="8f00eaad6acaae27" providerId="LiveId" clId="{3EE728F6-3826-4A22-B42A-9910975E0588}" dt="2025-01-30T02:06:37.090" v="555" actId="1076"/>
          <ac:spMkLst>
            <pc:docMk/>
            <pc:sldMk cId="3814978053" sldId="437"/>
            <ac:spMk id="9" creationId="{B1C204A1-9487-29BE-0674-11DBC3E8B027}"/>
          </ac:spMkLst>
        </pc:spChg>
        <pc:spChg chg="add mod">
          <ac:chgData name="雄大 井上" userId="8f00eaad6acaae27" providerId="LiveId" clId="{3EE728F6-3826-4A22-B42A-9910975E0588}" dt="2025-01-30T02:06:34.079" v="553" actId="1076"/>
          <ac:spMkLst>
            <pc:docMk/>
            <pc:sldMk cId="3814978053" sldId="437"/>
            <ac:spMk id="12" creationId="{FFA94BF0-727A-76D3-35B2-5D4A829DEDD3}"/>
          </ac:spMkLst>
        </pc:spChg>
      </pc:sldChg>
      <pc:sldChg chg="addSp modSp mod">
        <pc:chgData name="雄大 井上" userId="8f00eaad6acaae27" providerId="LiveId" clId="{3EE728F6-3826-4A22-B42A-9910975E0588}" dt="2025-01-30T01:57:04.161" v="285"/>
        <pc:sldMkLst>
          <pc:docMk/>
          <pc:sldMk cId="348115061" sldId="446"/>
        </pc:sldMkLst>
      </pc:sldChg>
      <pc:sldChg chg="addSp delSp modSp mod">
        <pc:chgData name="雄大 井上" userId="8f00eaad6acaae27" providerId="LiveId" clId="{3EE728F6-3826-4A22-B42A-9910975E0588}" dt="2025-01-30T01:54:03.440" v="204" actId="478"/>
        <pc:sldMkLst>
          <pc:docMk/>
          <pc:sldMk cId="2295754243" sldId="447"/>
        </pc:sldMkLst>
      </pc:sldChg>
      <pc:sldChg chg="modSp del mod">
        <pc:chgData name="雄大 井上" userId="8f00eaad6acaae27" providerId="LiveId" clId="{3EE728F6-3826-4A22-B42A-9910975E0588}" dt="2025-01-30T02:26:55.776" v="1514" actId="47"/>
        <pc:sldMkLst>
          <pc:docMk/>
          <pc:sldMk cId="2437415573" sldId="449"/>
        </pc:sldMkLst>
      </pc:sldChg>
      <pc:sldChg chg="del">
        <pc:chgData name="雄大 井上" userId="8f00eaad6acaae27" providerId="LiveId" clId="{3EE728F6-3826-4A22-B42A-9910975E0588}" dt="2025-01-30T02:27:07.864" v="1515" actId="47"/>
        <pc:sldMkLst>
          <pc:docMk/>
          <pc:sldMk cId="1726774498" sldId="458"/>
        </pc:sldMkLst>
      </pc:sldChg>
      <pc:sldChg chg="del ord">
        <pc:chgData name="雄大 井上" userId="8f00eaad6acaae27" providerId="LiveId" clId="{3EE728F6-3826-4A22-B42A-9910975E0588}" dt="2025-01-30T01:58:39.743" v="307" actId="47"/>
        <pc:sldMkLst>
          <pc:docMk/>
          <pc:sldMk cId="2521628824" sldId="466"/>
        </pc:sldMkLst>
      </pc:sldChg>
      <pc:sldChg chg="modSp mod">
        <pc:chgData name="雄大 井上" userId="8f00eaad6acaae27" providerId="LiveId" clId="{3EE728F6-3826-4A22-B42A-9910975E0588}" dt="2025-01-30T02:51:21.440" v="2512" actId="113"/>
        <pc:sldMkLst>
          <pc:docMk/>
          <pc:sldMk cId="2179209098" sldId="473"/>
        </pc:sldMkLst>
      </pc:sldChg>
      <pc:sldChg chg="addSp delSp modSp mod">
        <pc:chgData name="雄大 井上" userId="8f00eaad6acaae27" providerId="LiveId" clId="{3EE728F6-3826-4A22-B42A-9910975E0588}" dt="2025-01-30T02:40:44.425" v="2178" actId="207"/>
        <pc:sldMkLst>
          <pc:docMk/>
          <pc:sldMk cId="1815986469" sldId="474"/>
        </pc:sldMkLst>
        <pc:spChg chg="mod">
          <ac:chgData name="雄大 井上" userId="8f00eaad6acaae27" providerId="LiveId" clId="{3EE728F6-3826-4A22-B42A-9910975E0588}" dt="2025-01-30T02:40:16.728" v="2176" actId="20577"/>
          <ac:spMkLst>
            <pc:docMk/>
            <pc:sldMk cId="1815986469" sldId="474"/>
            <ac:spMk id="2" creationId="{81A48C37-4F71-7D1A-1081-034CC7A1EDE4}"/>
          </ac:spMkLst>
        </pc:spChg>
        <pc:spChg chg="add mod">
          <ac:chgData name="雄大 井上" userId="8f00eaad6acaae27" providerId="LiveId" clId="{3EE728F6-3826-4A22-B42A-9910975E0588}" dt="2025-01-30T02:40:44.425" v="2178" actId="207"/>
          <ac:spMkLst>
            <pc:docMk/>
            <pc:sldMk cId="1815986469" sldId="474"/>
            <ac:spMk id="14" creationId="{77767716-5363-DB03-DE8A-B12E88B7E875}"/>
          </ac:spMkLst>
        </pc:spChg>
      </pc:sldChg>
      <pc:sldChg chg="ord">
        <pc:chgData name="雄大 井上" userId="8f00eaad6acaae27" providerId="LiveId" clId="{3EE728F6-3826-4A22-B42A-9910975E0588}" dt="2025-01-30T01:48:50.386" v="73"/>
        <pc:sldMkLst>
          <pc:docMk/>
          <pc:sldMk cId="2642129047" sldId="477"/>
        </pc:sldMkLst>
      </pc:sldChg>
      <pc:sldChg chg="addSp delSp modSp mod">
        <pc:chgData name="雄大 井上" userId="8f00eaad6acaae27" providerId="LiveId" clId="{3EE728F6-3826-4A22-B42A-9910975E0588}" dt="2025-01-30T02:25:27.886" v="1482" actId="1076"/>
        <pc:sldMkLst>
          <pc:docMk/>
          <pc:sldMk cId="963964335" sldId="480"/>
        </pc:sldMkLst>
      </pc:sldChg>
      <pc:sldChg chg="ord">
        <pc:chgData name="雄大 井上" userId="8f00eaad6acaae27" providerId="LiveId" clId="{3EE728F6-3826-4A22-B42A-9910975E0588}" dt="2025-01-30T01:49:06.253" v="79"/>
        <pc:sldMkLst>
          <pc:docMk/>
          <pc:sldMk cId="2879441279" sldId="481"/>
        </pc:sldMkLst>
      </pc:sldChg>
      <pc:sldChg chg="modSp add del mod">
        <pc:chgData name="雄大 井上" userId="8f00eaad6acaae27" providerId="LiveId" clId="{3EE728F6-3826-4A22-B42A-9910975E0588}" dt="2025-01-30T02:29:54.584" v="1757" actId="20577"/>
        <pc:sldMkLst>
          <pc:docMk/>
          <pc:sldMk cId="2481666570" sldId="503"/>
        </pc:sldMkLst>
        <pc:spChg chg="mod">
          <ac:chgData name="雄大 井上" userId="8f00eaad6acaae27" providerId="LiveId" clId="{3EE728F6-3826-4A22-B42A-9910975E0588}" dt="2025-01-30T02:29:54.584" v="1757" actId="20577"/>
          <ac:spMkLst>
            <pc:docMk/>
            <pc:sldMk cId="2481666570" sldId="503"/>
            <ac:spMk id="3" creationId="{069CC458-849D-A032-0106-1B89B857B749}"/>
          </ac:spMkLst>
        </pc:spChg>
      </pc:sldChg>
      <pc:sldChg chg="del">
        <pc:chgData name="雄大 井上" userId="8f00eaad6acaae27" providerId="LiveId" clId="{3EE728F6-3826-4A22-B42A-9910975E0588}" dt="2025-01-30T02:28:39.558" v="1562" actId="47"/>
        <pc:sldMkLst>
          <pc:docMk/>
          <pc:sldMk cId="725872414" sldId="505"/>
        </pc:sldMkLst>
      </pc:sldChg>
      <pc:sldChg chg="del">
        <pc:chgData name="雄大 井上" userId="8f00eaad6acaae27" providerId="LiveId" clId="{3EE728F6-3826-4A22-B42A-9910975E0588}" dt="2025-01-30T02:28:45.285" v="1563" actId="47"/>
        <pc:sldMkLst>
          <pc:docMk/>
          <pc:sldMk cId="1647913999" sldId="506"/>
        </pc:sldMkLst>
      </pc:sldChg>
      <pc:sldChg chg="del">
        <pc:chgData name="雄大 井上" userId="8f00eaad6acaae27" providerId="LiveId" clId="{3EE728F6-3826-4A22-B42A-9910975E0588}" dt="2025-01-30T02:30:50.776" v="1769" actId="47"/>
        <pc:sldMkLst>
          <pc:docMk/>
          <pc:sldMk cId="2212904272" sldId="508"/>
        </pc:sldMkLst>
      </pc:sldChg>
      <pc:sldChg chg="del">
        <pc:chgData name="雄大 井上" userId="8f00eaad6acaae27" providerId="LiveId" clId="{3EE728F6-3826-4A22-B42A-9910975E0588}" dt="2025-01-30T02:30:32.601" v="1764" actId="47"/>
        <pc:sldMkLst>
          <pc:docMk/>
          <pc:sldMk cId="326018895" sldId="511"/>
        </pc:sldMkLst>
      </pc:sldChg>
      <pc:sldChg chg="del">
        <pc:chgData name="雄大 井上" userId="8f00eaad6acaae27" providerId="LiveId" clId="{3EE728F6-3826-4A22-B42A-9910975E0588}" dt="2025-01-30T02:30:45.745" v="1766" actId="47"/>
        <pc:sldMkLst>
          <pc:docMk/>
          <pc:sldMk cId="2400073114" sldId="517"/>
        </pc:sldMkLst>
      </pc:sldChg>
      <pc:sldChg chg="del">
        <pc:chgData name="雄大 井上" userId="8f00eaad6acaae27" providerId="LiveId" clId="{3EE728F6-3826-4A22-B42A-9910975E0588}" dt="2025-01-30T02:30:42.210" v="1765" actId="47"/>
        <pc:sldMkLst>
          <pc:docMk/>
          <pc:sldMk cId="1135662782" sldId="521"/>
        </pc:sldMkLst>
      </pc:sldChg>
      <pc:sldChg chg="del">
        <pc:chgData name="雄大 井上" userId="8f00eaad6acaae27" providerId="LiveId" clId="{3EE728F6-3826-4A22-B42A-9910975E0588}" dt="2025-01-30T02:30:46.529" v="1767" actId="47"/>
        <pc:sldMkLst>
          <pc:docMk/>
          <pc:sldMk cId="1656269889" sldId="527"/>
        </pc:sldMkLst>
      </pc:sldChg>
      <pc:sldChg chg="del">
        <pc:chgData name="雄大 井上" userId="8f00eaad6acaae27" providerId="LiveId" clId="{3EE728F6-3826-4A22-B42A-9910975E0588}" dt="2025-01-30T02:30:47.268" v="1768" actId="47"/>
        <pc:sldMkLst>
          <pc:docMk/>
          <pc:sldMk cId="1316980978" sldId="531"/>
        </pc:sldMkLst>
      </pc:sldChg>
      <pc:sldChg chg="modSp del mod">
        <pc:chgData name="雄大 井上" userId="8f00eaad6acaae27" providerId="LiveId" clId="{3EE728F6-3826-4A22-B42A-9910975E0588}" dt="2025-01-30T03:47:20.817" v="5268" actId="47"/>
        <pc:sldMkLst>
          <pc:docMk/>
          <pc:sldMk cId="436512674" sldId="540"/>
        </pc:sldMkLst>
      </pc:sldChg>
      <pc:sldChg chg="modSp mod">
        <pc:chgData name="雄大 井上" userId="8f00eaad6acaae27" providerId="LiveId" clId="{3EE728F6-3826-4A22-B42A-9910975E0588}" dt="2025-01-30T02:48:53.139" v="2459" actId="1076"/>
        <pc:sldMkLst>
          <pc:docMk/>
          <pc:sldMk cId="2037234685" sldId="541"/>
        </pc:sldMkLst>
        <pc:spChg chg="mod">
          <ac:chgData name="雄大 井上" userId="8f00eaad6acaae27" providerId="LiveId" clId="{3EE728F6-3826-4A22-B42A-9910975E0588}" dt="2025-01-30T02:48:53.139" v="2459" actId="1076"/>
          <ac:spMkLst>
            <pc:docMk/>
            <pc:sldMk cId="2037234685" sldId="541"/>
            <ac:spMk id="3" creationId="{6E651379-8FD7-9DD4-5F46-79642883E121}"/>
          </ac:spMkLst>
        </pc:spChg>
      </pc:sldChg>
      <pc:sldChg chg="del">
        <pc:chgData name="雄大 井上" userId="8f00eaad6acaae27" providerId="LiveId" clId="{3EE728F6-3826-4A22-B42A-9910975E0588}" dt="2025-01-30T03:47:22.738" v="5269" actId="47"/>
        <pc:sldMkLst>
          <pc:docMk/>
          <pc:sldMk cId="2044747762" sldId="543"/>
        </pc:sldMkLst>
      </pc:sldChg>
      <pc:sldChg chg="del">
        <pc:chgData name="雄大 井上" userId="8f00eaad6acaae27" providerId="LiveId" clId="{3EE728F6-3826-4A22-B42A-9910975E0588}" dt="2025-01-30T03:50:48.858" v="5310" actId="47"/>
        <pc:sldMkLst>
          <pc:docMk/>
          <pc:sldMk cId="4066847480" sldId="552"/>
        </pc:sldMkLst>
      </pc:sldChg>
      <pc:sldChg chg="modSp mod">
        <pc:chgData name="雄大 井上" userId="8f00eaad6acaae27" providerId="LiveId" clId="{3EE728F6-3826-4A22-B42A-9910975E0588}" dt="2025-01-30T02:31:13.650" v="1772" actId="14100"/>
        <pc:sldMkLst>
          <pc:docMk/>
          <pc:sldMk cId="2897892362" sldId="559"/>
        </pc:sldMkLst>
        <pc:cxnChg chg="mod">
          <ac:chgData name="雄大 井上" userId="8f00eaad6acaae27" providerId="LiveId" clId="{3EE728F6-3826-4A22-B42A-9910975E0588}" dt="2025-01-30T02:31:13.650" v="1772" actId="14100"/>
          <ac:cxnSpMkLst>
            <pc:docMk/>
            <pc:sldMk cId="2897892362" sldId="559"/>
            <ac:cxnSpMk id="26" creationId="{324D7440-92E8-9A2E-15A1-235C0E685118}"/>
          </ac:cxnSpMkLst>
        </pc:cxnChg>
      </pc:sldChg>
      <pc:sldChg chg="del">
        <pc:chgData name="雄大 井上" userId="8f00eaad6acaae27" providerId="LiveId" clId="{3EE728F6-3826-4A22-B42A-9910975E0588}" dt="2025-01-30T03:47:25.503" v="5270" actId="47"/>
        <pc:sldMkLst>
          <pc:docMk/>
          <pc:sldMk cId="2156741464" sldId="564"/>
        </pc:sldMkLst>
      </pc:sldChg>
      <pc:sldChg chg="modSp mod">
        <pc:chgData name="雄大 井上" userId="8f00eaad6acaae27" providerId="LiveId" clId="{3EE728F6-3826-4A22-B42A-9910975E0588}" dt="2025-01-30T02:24:01.128" v="1425" actId="1076"/>
        <pc:sldMkLst>
          <pc:docMk/>
          <pc:sldMk cId="1071253033" sldId="566"/>
        </pc:sldMkLst>
      </pc:sldChg>
      <pc:sldChg chg="addSp modSp add mod">
        <pc:chgData name="雄大 井上" userId="8f00eaad6acaae27" providerId="LiveId" clId="{3EE728F6-3826-4A22-B42A-9910975E0588}" dt="2025-01-30T01:53:55.942" v="203" actId="255"/>
        <pc:sldMkLst>
          <pc:docMk/>
          <pc:sldMk cId="932850269" sldId="567"/>
        </pc:sldMkLst>
      </pc:sldChg>
      <pc:sldChg chg="delSp modSp add mod ord">
        <pc:chgData name="雄大 井上" userId="8f00eaad6acaae27" providerId="LiveId" clId="{3EE728F6-3826-4A22-B42A-9910975E0588}" dt="2025-01-30T01:57:17.980" v="294" actId="478"/>
        <pc:sldMkLst>
          <pc:docMk/>
          <pc:sldMk cId="4002202547" sldId="568"/>
        </pc:sldMkLst>
      </pc:sldChg>
      <pc:sldChg chg="addSp delSp modSp add mod">
        <pc:chgData name="雄大 井上" userId="8f00eaad6acaae27" providerId="LiveId" clId="{3EE728F6-3826-4A22-B42A-9910975E0588}" dt="2025-01-30T01:58:36.050" v="305" actId="1076"/>
        <pc:sldMkLst>
          <pc:docMk/>
          <pc:sldMk cId="2474811236" sldId="569"/>
        </pc:sldMkLst>
      </pc:sldChg>
      <pc:sldChg chg="addSp delSp modSp add mod">
        <pc:chgData name="雄大 井上" userId="8f00eaad6acaae27" providerId="LiveId" clId="{3EE728F6-3826-4A22-B42A-9910975E0588}" dt="2025-01-30T02:00:01.861" v="411" actId="20577"/>
        <pc:sldMkLst>
          <pc:docMk/>
          <pc:sldMk cId="2893599814" sldId="570"/>
        </pc:sldMkLst>
      </pc:sldChg>
      <pc:sldChg chg="modSp new mod">
        <pc:chgData name="雄大 井上" userId="8f00eaad6acaae27" providerId="LiveId" clId="{3EE728F6-3826-4A22-B42A-9910975E0588}" dt="2025-01-30T02:13:16.656" v="1152" actId="20577"/>
        <pc:sldMkLst>
          <pc:docMk/>
          <pc:sldMk cId="2166718133" sldId="571"/>
        </pc:sldMkLst>
        <pc:spChg chg="mod">
          <ac:chgData name="雄大 井上" userId="8f00eaad6acaae27" providerId="LiveId" clId="{3EE728F6-3826-4A22-B42A-9910975E0588}" dt="2025-01-30T02:09:32.100" v="617" actId="20577"/>
          <ac:spMkLst>
            <pc:docMk/>
            <pc:sldMk cId="2166718133" sldId="571"/>
            <ac:spMk id="2" creationId="{9478E5E4-6F21-706F-8031-033322EFA165}"/>
          </ac:spMkLst>
        </pc:spChg>
        <pc:spChg chg="mod">
          <ac:chgData name="雄大 井上" userId="8f00eaad6acaae27" providerId="LiveId" clId="{3EE728F6-3826-4A22-B42A-9910975E0588}" dt="2025-01-30T02:13:16.656" v="1152" actId="20577"/>
          <ac:spMkLst>
            <pc:docMk/>
            <pc:sldMk cId="2166718133" sldId="571"/>
            <ac:spMk id="3" creationId="{E04DF007-5E1C-394A-0456-40648514D80F}"/>
          </ac:spMkLst>
        </pc:spChg>
      </pc:sldChg>
      <pc:sldChg chg="addSp modSp add mod">
        <pc:chgData name="雄大 井上" userId="8f00eaad6acaae27" providerId="LiveId" clId="{3EE728F6-3826-4A22-B42A-9910975E0588}" dt="2025-01-30T02:50:17.656" v="2502" actId="255"/>
        <pc:sldMkLst>
          <pc:docMk/>
          <pc:sldMk cId="2336227553" sldId="572"/>
        </pc:sldMkLst>
      </pc:sldChg>
      <pc:sldChg chg="addSp delSp modSp add mod">
        <pc:chgData name="雄大 井上" userId="8f00eaad6acaae27" providerId="LiveId" clId="{3EE728F6-3826-4A22-B42A-9910975E0588}" dt="2025-01-30T02:47:13.299" v="2343" actId="208"/>
        <pc:sldMkLst>
          <pc:docMk/>
          <pc:sldMk cId="1149586602" sldId="573"/>
        </pc:sldMkLst>
      </pc:sldChg>
      <pc:sldChg chg="add del">
        <pc:chgData name="雄大 井上" userId="8f00eaad6acaae27" providerId="LiveId" clId="{3EE728F6-3826-4A22-B42A-9910975E0588}" dt="2025-01-30T02:49:30.002" v="2468" actId="47"/>
        <pc:sldMkLst>
          <pc:docMk/>
          <pc:sldMk cId="904879106" sldId="574"/>
        </pc:sldMkLst>
      </pc:sldChg>
      <pc:sldChg chg="modSp new mod ord">
        <pc:chgData name="雄大 井上" userId="8f00eaad6acaae27" providerId="LiveId" clId="{3EE728F6-3826-4A22-B42A-9910975E0588}" dt="2025-01-30T03:08:13.905" v="3445" actId="20577"/>
        <pc:sldMkLst>
          <pc:docMk/>
          <pc:sldMk cId="1679446934" sldId="574"/>
        </pc:sldMkLst>
        <pc:spChg chg="mod">
          <ac:chgData name="雄大 井上" userId="8f00eaad6acaae27" providerId="LiveId" clId="{3EE728F6-3826-4A22-B42A-9910975E0588}" dt="2025-01-30T02:52:33.045" v="2564" actId="20577"/>
          <ac:spMkLst>
            <pc:docMk/>
            <pc:sldMk cId="1679446934" sldId="574"/>
            <ac:spMk id="2" creationId="{08A5F714-F951-B6AD-B208-28E374F79A68}"/>
          </ac:spMkLst>
        </pc:spChg>
        <pc:spChg chg="mod">
          <ac:chgData name="雄大 井上" userId="8f00eaad6acaae27" providerId="LiveId" clId="{3EE728F6-3826-4A22-B42A-9910975E0588}" dt="2025-01-30T03:08:13.905" v="3445" actId="20577"/>
          <ac:spMkLst>
            <pc:docMk/>
            <pc:sldMk cId="1679446934" sldId="574"/>
            <ac:spMk id="3" creationId="{9FD239EB-8A87-7178-33B1-E5C7173E29BA}"/>
          </ac:spMkLst>
        </pc:spChg>
      </pc:sldChg>
      <pc:sldChg chg="addSp delSp modSp new del mod">
        <pc:chgData name="雄大 井上" userId="8f00eaad6acaae27" providerId="LiveId" clId="{3EE728F6-3826-4A22-B42A-9910975E0588}" dt="2025-01-30T03:11:44.378" v="3493" actId="47"/>
        <pc:sldMkLst>
          <pc:docMk/>
          <pc:sldMk cId="3102760274" sldId="575"/>
        </pc:sldMkLst>
      </pc:sldChg>
      <pc:sldChg chg="delSp modSp add mod">
        <pc:chgData name="雄大 井上" userId="8f00eaad6acaae27" providerId="LiveId" clId="{3EE728F6-3826-4A22-B42A-9910975E0588}" dt="2025-01-30T03:21:50.583" v="3781" actId="20577"/>
        <pc:sldMkLst>
          <pc:docMk/>
          <pc:sldMk cId="1702263033" sldId="576"/>
        </pc:sldMkLst>
        <pc:spChg chg="mod">
          <ac:chgData name="雄大 井上" userId="8f00eaad6acaae27" providerId="LiveId" clId="{3EE728F6-3826-4A22-B42A-9910975E0588}" dt="2025-01-30T03:11:41.378" v="3492"/>
          <ac:spMkLst>
            <pc:docMk/>
            <pc:sldMk cId="1702263033" sldId="576"/>
            <ac:spMk id="2" creationId="{7B2A4C9A-12C7-2B8B-FD5D-34BF19166FC0}"/>
          </ac:spMkLst>
        </pc:spChg>
        <pc:spChg chg="mod">
          <ac:chgData name="雄大 井上" userId="8f00eaad6acaae27" providerId="LiveId" clId="{3EE728F6-3826-4A22-B42A-9910975E0588}" dt="2025-01-30T03:21:50.583" v="3781" actId="20577"/>
          <ac:spMkLst>
            <pc:docMk/>
            <pc:sldMk cId="1702263033" sldId="576"/>
            <ac:spMk id="3" creationId="{FA69034E-975D-0F12-5CFB-A2729DFCCF37}"/>
          </ac:spMkLst>
        </pc:spChg>
      </pc:sldChg>
      <pc:sldChg chg="modSp new mod">
        <pc:chgData name="雄大 井上" userId="8f00eaad6acaae27" providerId="LiveId" clId="{3EE728F6-3826-4A22-B42A-9910975E0588}" dt="2025-01-30T03:46:29.935" v="5197" actId="20577"/>
        <pc:sldMkLst>
          <pc:docMk/>
          <pc:sldMk cId="3796494129" sldId="577"/>
        </pc:sldMkLst>
        <pc:spChg chg="mod">
          <ac:chgData name="雄大 井上" userId="8f00eaad6acaae27" providerId="LiveId" clId="{3EE728F6-3826-4A22-B42A-9910975E0588}" dt="2025-01-30T03:22:33.685" v="3813" actId="20577"/>
          <ac:spMkLst>
            <pc:docMk/>
            <pc:sldMk cId="3796494129" sldId="577"/>
            <ac:spMk id="2" creationId="{555FB972-77BF-9A5A-E1B2-9544A165627E}"/>
          </ac:spMkLst>
        </pc:spChg>
        <pc:spChg chg="mod">
          <ac:chgData name="雄大 井上" userId="8f00eaad6acaae27" providerId="LiveId" clId="{3EE728F6-3826-4A22-B42A-9910975E0588}" dt="2025-01-30T03:46:29.935" v="5197" actId="20577"/>
          <ac:spMkLst>
            <pc:docMk/>
            <pc:sldMk cId="3796494129" sldId="577"/>
            <ac:spMk id="3" creationId="{7202AC50-9409-77AF-0DDC-FC1D773C3E75}"/>
          </ac:spMkLst>
        </pc:spChg>
      </pc:sldChg>
      <pc:sldChg chg="modSp new del mod">
        <pc:chgData name="雄大 井上" userId="8f00eaad6acaae27" providerId="LiveId" clId="{3EE728F6-3826-4A22-B42A-9910975E0588}" dt="2025-01-30T03:47:00.854" v="5265" actId="47"/>
        <pc:sldMkLst>
          <pc:docMk/>
          <pc:sldMk cId="3943856841" sldId="578"/>
        </pc:sldMkLst>
      </pc:sldChg>
      <pc:sldChg chg="modSp add del mod">
        <pc:chgData name="雄大 井上" userId="8f00eaad6acaae27" providerId="LiveId" clId="{3EE728F6-3826-4A22-B42A-9910975E0588}" dt="2025-01-30T03:47:16.003" v="5267" actId="47"/>
        <pc:sldMkLst>
          <pc:docMk/>
          <pc:sldMk cId="2366645951" sldId="579"/>
        </pc:sldMkLst>
      </pc:sldChg>
      <pc:sldChg chg="modSp add mod">
        <pc:chgData name="雄大 井上" userId="8f00eaad6acaae27" providerId="LiveId" clId="{3EE728F6-3826-4A22-B42A-9910975E0588}" dt="2025-01-30T03:46:42.041" v="5202" actId="20577"/>
        <pc:sldMkLst>
          <pc:docMk/>
          <pc:sldMk cId="3173732168" sldId="580"/>
        </pc:sldMkLst>
        <pc:spChg chg="mod">
          <ac:chgData name="雄大 井上" userId="8f00eaad6acaae27" providerId="LiveId" clId="{3EE728F6-3826-4A22-B42A-9910975E0588}" dt="2025-01-30T03:46:42.041" v="5202" actId="20577"/>
          <ac:spMkLst>
            <pc:docMk/>
            <pc:sldMk cId="3173732168" sldId="580"/>
            <ac:spMk id="2" creationId="{827B4D9D-7EBD-DF4C-2618-B22C51FD1FC7}"/>
          </ac:spMkLst>
        </pc:spChg>
        <pc:spChg chg="mod">
          <ac:chgData name="雄大 井上" userId="8f00eaad6acaae27" providerId="LiveId" clId="{3EE728F6-3826-4A22-B42A-9910975E0588}" dt="2025-01-30T03:44:58.114" v="5001" actId="20577"/>
          <ac:spMkLst>
            <pc:docMk/>
            <pc:sldMk cId="3173732168" sldId="580"/>
            <ac:spMk id="3" creationId="{3CE953DA-6BDC-FEF6-FF64-8934BAE0DD56}"/>
          </ac:spMkLst>
        </pc:spChg>
      </pc:sldChg>
      <pc:sldChg chg="modSp add del ord">
        <pc:chgData name="雄大 井上" userId="8f00eaad6acaae27" providerId="LiveId" clId="{3EE728F6-3826-4A22-B42A-9910975E0588}" dt="2025-01-30T03:47:02.019" v="5266" actId="47"/>
        <pc:sldMkLst>
          <pc:docMk/>
          <pc:sldMk cId="2510295052" sldId="581"/>
        </pc:sldMkLst>
      </pc:sldChg>
      <pc:sldChg chg="modSp add mod">
        <pc:chgData name="雄大 井上" userId="8f00eaad6acaae27" providerId="LiveId" clId="{3EE728F6-3826-4A22-B42A-9910975E0588}" dt="2025-01-30T03:46:58.194" v="5264" actId="20577"/>
        <pc:sldMkLst>
          <pc:docMk/>
          <pc:sldMk cId="2153148592" sldId="582"/>
        </pc:sldMkLst>
        <pc:spChg chg="mod">
          <ac:chgData name="雄大 井上" userId="8f00eaad6acaae27" providerId="LiveId" clId="{3EE728F6-3826-4A22-B42A-9910975E0588}" dt="2025-01-30T03:46:58.194" v="5264" actId="20577"/>
          <ac:spMkLst>
            <pc:docMk/>
            <pc:sldMk cId="2153148592" sldId="582"/>
            <ac:spMk id="2" creationId="{B6656D6B-9E37-F8D8-BAD3-1C47066AD69D}"/>
          </ac:spMkLst>
        </pc:spChg>
        <pc:spChg chg="mod">
          <ac:chgData name="雄大 井上" userId="8f00eaad6acaae27" providerId="LiveId" clId="{3EE728F6-3826-4A22-B42A-9910975E0588}" dt="2025-01-30T03:46:15.693" v="5179" actId="20577"/>
          <ac:spMkLst>
            <pc:docMk/>
            <pc:sldMk cId="2153148592" sldId="582"/>
            <ac:spMk id="3" creationId="{C0563190-173E-3BF4-F376-696F46B860B0}"/>
          </ac:spMkLst>
        </pc:spChg>
      </pc:sldChg>
      <pc:sldChg chg="addSp delSp modSp new mod setBg">
        <pc:chgData name="雄大 井上" userId="8f00eaad6acaae27" providerId="LiveId" clId="{3EE728F6-3826-4A22-B42A-9910975E0588}" dt="2025-01-30T03:50:42.187" v="5309" actId="1076"/>
        <pc:sldMkLst>
          <pc:docMk/>
          <pc:sldMk cId="601529845" sldId="583"/>
        </pc:sldMkLst>
        <pc:spChg chg="mod">
          <ac:chgData name="雄大 井上" userId="8f00eaad6acaae27" providerId="LiveId" clId="{3EE728F6-3826-4A22-B42A-9910975E0588}" dt="2025-01-30T03:50:37.320" v="5307" actId="26606"/>
          <ac:spMkLst>
            <pc:docMk/>
            <pc:sldMk cId="601529845" sldId="583"/>
            <ac:spMk id="2" creationId="{7B8EC556-AFAF-D193-7B74-337FEC2F1383}"/>
          </ac:spMkLst>
        </pc:spChg>
        <pc:spChg chg="mod ord">
          <ac:chgData name="雄大 井上" userId="8f00eaad6acaae27" providerId="LiveId" clId="{3EE728F6-3826-4A22-B42A-9910975E0588}" dt="2025-01-30T03:50:37.320" v="5307" actId="26606"/>
          <ac:spMkLst>
            <pc:docMk/>
            <pc:sldMk cId="601529845" sldId="583"/>
            <ac:spMk id="4" creationId="{BF8B0C2F-E529-1ED9-7F28-D041BFCE868D}"/>
          </ac:spMkLst>
        </pc:spChg>
      </pc:sldChg>
      <pc:sldChg chg="new">
        <pc:chgData name="雄大 井上" userId="8f00eaad6acaae27" providerId="LiveId" clId="{3EE728F6-3826-4A22-B42A-9910975E0588}" dt="2025-01-30T03:51:38.676" v="5311" actId="680"/>
        <pc:sldMkLst>
          <pc:docMk/>
          <pc:sldMk cId="1298014749" sldId="584"/>
        </pc:sldMkLst>
      </pc:sldChg>
      <pc:sldChg chg="modSp mod">
        <pc:chgData name="雄大 井上" userId="8f00eaad6acaae27" providerId="LiveId" clId="{3EE728F6-3826-4A22-B42A-9910975E0588}" dt="2025-01-30T04:16:49.327" v="5674" actId="20577"/>
        <pc:sldMkLst>
          <pc:docMk/>
          <pc:sldMk cId="27710167" sldId="585"/>
        </pc:sldMkLst>
      </pc:sldChg>
      <pc:sldChg chg="del">
        <pc:chgData name="雄大 井上" userId="8f00eaad6acaae27" providerId="LiveId" clId="{3EE728F6-3826-4A22-B42A-9910975E0588}" dt="2025-01-30T04:12:51.107" v="5312" actId="47"/>
        <pc:sldMkLst>
          <pc:docMk/>
          <pc:sldMk cId="1495113559" sldId="586"/>
        </pc:sldMkLst>
      </pc:sldChg>
      <pc:sldChg chg="addSp delSp modSp mod">
        <pc:chgData name="雄大 井上" userId="8f00eaad6acaae27" providerId="LiveId" clId="{3EE728F6-3826-4A22-B42A-9910975E0588}" dt="2025-01-30T04:17:21.918" v="5689" actId="20577"/>
        <pc:sldMkLst>
          <pc:docMk/>
          <pc:sldMk cId="3217873731" sldId="591"/>
        </pc:sldMkLst>
      </pc:sldChg>
      <pc:sldChg chg="addSp delSp modSp mod">
        <pc:chgData name="雄大 井上" userId="8f00eaad6acaae27" providerId="LiveId" clId="{3EE728F6-3826-4A22-B42A-9910975E0588}" dt="2025-01-30T04:17:38.626" v="5702" actId="20577"/>
        <pc:sldMkLst>
          <pc:docMk/>
          <pc:sldMk cId="2927582334" sldId="593"/>
        </pc:sldMkLst>
      </pc:sldChg>
      <pc:sldChg chg="modSp new mod">
        <pc:chgData name="雄大 井上" userId="8f00eaad6acaae27" providerId="LiveId" clId="{3EE728F6-3826-4A22-B42A-9910975E0588}" dt="2025-01-30T04:21:10.052" v="6204" actId="14"/>
        <pc:sldMkLst>
          <pc:docMk/>
          <pc:sldMk cId="3993683424" sldId="594"/>
        </pc:sldMkLst>
        <pc:spChg chg="mod">
          <ac:chgData name="雄大 井上" userId="8f00eaad6acaae27" providerId="LiveId" clId="{3EE728F6-3826-4A22-B42A-9910975E0588}" dt="2025-01-30T04:12:59.773" v="5343" actId="20577"/>
          <ac:spMkLst>
            <pc:docMk/>
            <pc:sldMk cId="3993683424" sldId="594"/>
            <ac:spMk id="2" creationId="{2A7927D6-94FD-C00E-E58B-9167089A539B}"/>
          </ac:spMkLst>
        </pc:spChg>
        <pc:spChg chg="mod">
          <ac:chgData name="雄大 井上" userId="8f00eaad6acaae27" providerId="LiveId" clId="{3EE728F6-3826-4A22-B42A-9910975E0588}" dt="2025-01-30T04:21:10.052" v="6204" actId="14"/>
          <ac:spMkLst>
            <pc:docMk/>
            <pc:sldMk cId="3993683424" sldId="594"/>
            <ac:spMk id="3" creationId="{090C8554-25EF-BF97-9FC5-0A23EC61BE8F}"/>
          </ac:spMkLst>
        </pc:spChg>
      </pc:sldChg>
      <pc:sldChg chg="modSp new mod">
        <pc:chgData name="雄大 井上" userId="8f00eaad6acaae27" providerId="LiveId" clId="{3EE728F6-3826-4A22-B42A-9910975E0588}" dt="2025-01-30T04:16:00.959" v="5634" actId="20577"/>
        <pc:sldMkLst>
          <pc:docMk/>
          <pc:sldMk cId="3280856162" sldId="595"/>
        </pc:sldMkLst>
        <pc:spChg chg="mod">
          <ac:chgData name="雄大 井上" userId="8f00eaad6acaae27" providerId="LiveId" clId="{3EE728F6-3826-4A22-B42A-9910975E0588}" dt="2025-01-30T04:13:30.907" v="5371" actId="20577"/>
          <ac:spMkLst>
            <pc:docMk/>
            <pc:sldMk cId="3280856162" sldId="595"/>
            <ac:spMk id="2" creationId="{8CF8C143-468E-74F6-A573-24EB84815591}"/>
          </ac:spMkLst>
        </pc:spChg>
        <pc:spChg chg="mod">
          <ac:chgData name="雄大 井上" userId="8f00eaad6acaae27" providerId="LiveId" clId="{3EE728F6-3826-4A22-B42A-9910975E0588}" dt="2025-01-30T04:16:00.959" v="5634" actId="20577"/>
          <ac:spMkLst>
            <pc:docMk/>
            <pc:sldMk cId="3280856162" sldId="595"/>
            <ac:spMk id="3" creationId="{97406BEB-A9A9-5ACB-8E36-8FD268B5C860}"/>
          </ac:spMkLst>
        </pc:spChg>
      </pc:sldChg>
      <pc:sldChg chg="modSp new mod">
        <pc:chgData name="雄大 井上" userId="8f00eaad6acaae27" providerId="LiveId" clId="{3EE728F6-3826-4A22-B42A-9910975E0588}" dt="2025-01-30T04:23:02.427" v="6538" actId="20577"/>
        <pc:sldMkLst>
          <pc:docMk/>
          <pc:sldMk cId="2017219321" sldId="596"/>
        </pc:sldMkLst>
        <pc:spChg chg="mod">
          <ac:chgData name="雄大 井上" userId="8f00eaad6acaae27" providerId="LiveId" clId="{3EE728F6-3826-4A22-B42A-9910975E0588}" dt="2025-01-30T04:21:30.563" v="6216" actId="20577"/>
          <ac:spMkLst>
            <pc:docMk/>
            <pc:sldMk cId="2017219321" sldId="596"/>
            <ac:spMk id="2" creationId="{459F667D-6222-A048-1035-AB4EEC51DB71}"/>
          </ac:spMkLst>
        </pc:spChg>
        <pc:spChg chg="mod">
          <ac:chgData name="雄大 井上" userId="8f00eaad6acaae27" providerId="LiveId" clId="{3EE728F6-3826-4A22-B42A-9910975E0588}" dt="2025-01-30T04:23:02.427" v="6538" actId="20577"/>
          <ac:spMkLst>
            <pc:docMk/>
            <pc:sldMk cId="2017219321" sldId="596"/>
            <ac:spMk id="3" creationId="{7F8C523B-506F-D88B-D32B-FEA938B58D70}"/>
          </ac:spMkLst>
        </pc:spChg>
      </pc:sldChg>
      <pc:sldMasterChg chg="modSldLayout">
        <pc:chgData name="雄大 井上" userId="8f00eaad6acaae27" providerId="LiveId" clId="{3EE728F6-3826-4A22-B42A-9910975E0588}" dt="2025-01-30T02:23:39.965" v="1424" actId="207"/>
        <pc:sldMasterMkLst>
          <pc:docMk/>
          <pc:sldMasterMk cId="3738695869" sldId="2147483648"/>
        </pc:sldMasterMkLst>
        <pc:sldLayoutChg chg="modSp mod">
          <pc:chgData name="雄大 井上" userId="8f00eaad6acaae27" providerId="LiveId" clId="{3EE728F6-3826-4A22-B42A-9910975E0588}" dt="2025-01-30T02:23:39.965" v="1424" actId="207"/>
          <pc:sldLayoutMkLst>
            <pc:docMk/>
            <pc:sldMasterMk cId="3738695869" sldId="2147483648"/>
            <pc:sldLayoutMk cId="122246555" sldId="2147483650"/>
          </pc:sldLayoutMkLst>
          <pc:spChg chg="mod">
            <ac:chgData name="雄大 井上" userId="8f00eaad6acaae27" providerId="LiveId" clId="{3EE728F6-3826-4A22-B42A-9910975E0588}" dt="2025-01-30T02:23:39.965" v="1424" actId="207"/>
            <ac:spMkLst>
              <pc:docMk/>
              <pc:sldMasterMk cId="3738695869" sldId="2147483648"/>
              <pc:sldLayoutMk cId="122246555" sldId="2147483650"/>
              <ac:spMk id="6" creationId="{2DABB7DF-96BD-BD97-621B-8985290A691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8C9445-3521-465F-AA46-819902106B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3444F-8EAD-404A-B800-4175DC236052}">
      <dgm:prSet custT="1"/>
      <dgm:spPr/>
      <dgm:t>
        <a:bodyPr/>
        <a:lstStyle/>
        <a:p>
          <a:r>
            <a:rPr kumimoji="1" lang="ja-JP" sz="2000" dirty="0">
              <a:latin typeface="+mj-ea"/>
              <a:ea typeface="+mj-ea"/>
            </a:rPr>
            <a:t>先行研究の取り組み</a:t>
          </a:r>
          <a:endParaRPr lang="en-US" sz="2000" dirty="0">
            <a:latin typeface="+mj-ea"/>
            <a:ea typeface="+mj-ea"/>
          </a:endParaRPr>
        </a:p>
      </dgm:t>
    </dgm:pt>
    <dgm:pt modelId="{D1FCBDB7-61CA-47E9-A9AD-4E4E817F1DBB}" type="parTrans" cxnId="{77980A50-6AFF-4042-8F48-3E22CCF32969}">
      <dgm:prSet/>
      <dgm:spPr/>
      <dgm:t>
        <a:bodyPr/>
        <a:lstStyle/>
        <a:p>
          <a:endParaRPr lang="en-US"/>
        </a:p>
      </dgm:t>
    </dgm:pt>
    <dgm:pt modelId="{924908F8-F47E-4A6D-9C15-41C68EE97353}" type="sibTrans" cxnId="{77980A50-6AFF-4042-8F48-3E22CCF32969}">
      <dgm:prSet/>
      <dgm:spPr/>
      <dgm:t>
        <a:bodyPr/>
        <a:lstStyle/>
        <a:p>
          <a:endParaRPr lang="en-US"/>
        </a:p>
      </dgm:t>
    </dgm:pt>
    <dgm:pt modelId="{554DB7B4-FE5F-481A-927C-002BE4B50C40}">
      <dgm:prSet/>
      <dgm:spPr/>
      <dgm:t>
        <a:bodyPr/>
        <a:lstStyle/>
        <a:p>
          <a:r>
            <a:rPr kumimoji="1" lang="ja-JP"/>
            <a:t>ソフトウェア開発プロジェクトでの個人の能力評価</a:t>
          </a:r>
          <a:endParaRPr lang="en-US"/>
        </a:p>
      </dgm:t>
    </dgm:pt>
    <dgm:pt modelId="{8C5E35EE-B95D-4EED-BECC-E5C70F9492BC}" type="parTrans" cxnId="{AB916C06-E5FF-4408-AD84-69BC570AF525}">
      <dgm:prSet/>
      <dgm:spPr/>
      <dgm:t>
        <a:bodyPr/>
        <a:lstStyle/>
        <a:p>
          <a:endParaRPr lang="en-US"/>
        </a:p>
      </dgm:t>
    </dgm:pt>
    <dgm:pt modelId="{C6B38603-ADE0-4F71-B94F-7B4E93375ED4}" type="sibTrans" cxnId="{AB916C06-E5FF-4408-AD84-69BC570AF525}">
      <dgm:prSet/>
      <dgm:spPr/>
      <dgm:t>
        <a:bodyPr/>
        <a:lstStyle/>
        <a:p>
          <a:endParaRPr lang="en-US"/>
        </a:p>
      </dgm:t>
    </dgm:pt>
    <dgm:pt modelId="{D2226CFE-D3F9-458D-9AFB-A43F759D7B0C}">
      <dgm:prSet/>
      <dgm:spPr/>
      <dgm:t>
        <a:bodyPr/>
        <a:lstStyle/>
        <a:p>
          <a:r>
            <a:rPr kumimoji="1" lang="ja-JP"/>
            <a:t>特に小規模アジャイル開発でメンバー</a:t>
          </a:r>
          <a:r>
            <a:rPr kumimoji="1" lang="ja-JP" altLang="en-US"/>
            <a:t>の</a:t>
          </a:r>
          <a:r>
            <a:rPr kumimoji="1" lang="ja-JP"/>
            <a:t>能力を評価</a:t>
          </a:r>
          <a:endParaRPr lang="en-US"/>
        </a:p>
      </dgm:t>
    </dgm:pt>
    <dgm:pt modelId="{83131DF8-5F7F-43E2-BEA4-8389D33DE226}" type="parTrans" cxnId="{2C48090F-36D2-4913-A642-BBB7735AF0FD}">
      <dgm:prSet/>
      <dgm:spPr/>
      <dgm:t>
        <a:bodyPr/>
        <a:lstStyle/>
        <a:p>
          <a:endParaRPr lang="en-US"/>
        </a:p>
      </dgm:t>
    </dgm:pt>
    <dgm:pt modelId="{9E8E6F32-D3D2-451E-BE7E-4CF9734639D5}" type="sibTrans" cxnId="{2C48090F-36D2-4913-A642-BBB7735AF0FD}">
      <dgm:prSet/>
      <dgm:spPr/>
      <dgm:t>
        <a:bodyPr/>
        <a:lstStyle/>
        <a:p>
          <a:endParaRPr lang="en-US"/>
        </a:p>
      </dgm:t>
    </dgm:pt>
    <dgm:pt modelId="{473D1BAD-C449-4E5C-BD86-88754588FBF4}">
      <dgm:prSet custT="1"/>
      <dgm:spPr/>
      <dgm:t>
        <a:bodyPr/>
        <a:lstStyle/>
        <a:p>
          <a:r>
            <a:rPr kumimoji="1" lang="ja-JP" sz="2000">
              <a:latin typeface="+mj-ea"/>
              <a:ea typeface="+mj-ea"/>
            </a:rPr>
            <a:t>方法</a:t>
          </a:r>
          <a:endParaRPr lang="en-US" sz="2000">
            <a:latin typeface="+mj-ea"/>
            <a:ea typeface="+mj-ea"/>
          </a:endParaRPr>
        </a:p>
      </dgm:t>
    </dgm:pt>
    <dgm:pt modelId="{4F0A2082-9CB8-4096-AE7F-3CED1BBBC1C9}" type="parTrans" cxnId="{B4D8F82B-55BE-4EA7-A098-A54AB6AB6F8A}">
      <dgm:prSet/>
      <dgm:spPr/>
      <dgm:t>
        <a:bodyPr/>
        <a:lstStyle/>
        <a:p>
          <a:endParaRPr lang="en-US"/>
        </a:p>
      </dgm:t>
    </dgm:pt>
    <dgm:pt modelId="{023FD600-5302-41B9-BA36-17FF577AF441}" type="sibTrans" cxnId="{B4D8F82B-55BE-4EA7-A098-A54AB6AB6F8A}">
      <dgm:prSet/>
      <dgm:spPr/>
      <dgm:t>
        <a:bodyPr/>
        <a:lstStyle/>
        <a:p>
          <a:endParaRPr lang="en-US"/>
        </a:p>
      </dgm:t>
    </dgm:pt>
    <dgm:pt modelId="{2E339620-81E6-4B20-B5B0-6655652B7CEB}">
      <dgm:prSet/>
      <dgm:spPr/>
      <dgm:t>
        <a:bodyPr/>
        <a:lstStyle/>
        <a:p>
          <a:r>
            <a:rPr kumimoji="1" lang="en-US"/>
            <a:t>18</a:t>
          </a:r>
          <a:r>
            <a:rPr kumimoji="1" lang="ja-JP"/>
            <a:t>のパラメタを用いて個々の開発者の能力を評価</a:t>
          </a:r>
          <a:endParaRPr lang="en-US"/>
        </a:p>
      </dgm:t>
    </dgm:pt>
    <dgm:pt modelId="{BFAF7C19-915E-49DA-AE60-CBF03F034FA7}" type="parTrans" cxnId="{2AD0BD2F-AB4F-4543-BDCC-E7E2AB6C80EB}">
      <dgm:prSet/>
      <dgm:spPr/>
      <dgm:t>
        <a:bodyPr/>
        <a:lstStyle/>
        <a:p>
          <a:endParaRPr lang="en-US"/>
        </a:p>
      </dgm:t>
    </dgm:pt>
    <dgm:pt modelId="{5153BE93-6A4E-4FC8-9F5D-9D1F81E9F1E2}" type="sibTrans" cxnId="{2AD0BD2F-AB4F-4543-BDCC-E7E2AB6C80EB}">
      <dgm:prSet/>
      <dgm:spPr/>
      <dgm:t>
        <a:bodyPr/>
        <a:lstStyle/>
        <a:p>
          <a:endParaRPr lang="en-US"/>
        </a:p>
      </dgm:t>
    </dgm:pt>
    <dgm:pt modelId="{5E8A3F8C-0DF5-4A74-A7E5-E138235BBD35}">
      <dgm:prSet/>
      <dgm:spPr/>
      <dgm:t>
        <a:bodyPr/>
        <a:lstStyle/>
        <a:p>
          <a:r>
            <a:rPr kumimoji="1" lang="en-US" altLang="ja-JP"/>
            <a:t>5</a:t>
          </a:r>
          <a:r>
            <a:rPr kumimoji="1" lang="ja-JP" altLang="en-US"/>
            <a:t>段階評価のパラメタは重要度に応じた重みをもつ</a:t>
          </a:r>
          <a:endParaRPr lang="en-US"/>
        </a:p>
      </dgm:t>
    </dgm:pt>
    <dgm:pt modelId="{1CD1DE70-0B60-4562-8779-FB50F28BC390}" type="parTrans" cxnId="{7788E8C5-AACD-4118-BE63-53340C6735E3}">
      <dgm:prSet/>
      <dgm:spPr/>
      <dgm:t>
        <a:bodyPr/>
        <a:lstStyle/>
        <a:p>
          <a:endParaRPr lang="en-US"/>
        </a:p>
      </dgm:t>
    </dgm:pt>
    <dgm:pt modelId="{10680286-3207-4358-8656-2ED2B8CF3E9C}" type="sibTrans" cxnId="{7788E8C5-AACD-4118-BE63-53340C6735E3}">
      <dgm:prSet/>
      <dgm:spPr/>
      <dgm:t>
        <a:bodyPr/>
        <a:lstStyle/>
        <a:p>
          <a:endParaRPr lang="en-US"/>
        </a:p>
      </dgm:t>
    </dgm:pt>
    <dgm:pt modelId="{B877F362-0E8B-43C8-AB19-1604FD7886DF}">
      <dgm:prSet custT="1"/>
      <dgm:spPr/>
      <dgm:t>
        <a:bodyPr/>
        <a:lstStyle/>
        <a:p>
          <a:r>
            <a:rPr kumimoji="1" lang="ja-JP" sz="2000">
              <a:latin typeface="+mj-ea"/>
              <a:ea typeface="+mj-ea"/>
            </a:rPr>
            <a:t>評価方法</a:t>
          </a:r>
          <a:endParaRPr lang="en-US" sz="2000">
            <a:latin typeface="+mj-ea"/>
            <a:ea typeface="+mj-ea"/>
          </a:endParaRPr>
        </a:p>
      </dgm:t>
    </dgm:pt>
    <dgm:pt modelId="{12954DEE-6D74-4FBC-B37D-E783DF5E5055}" type="parTrans" cxnId="{744F7B55-725A-47EA-BAFF-F71902F5D446}">
      <dgm:prSet/>
      <dgm:spPr/>
      <dgm:t>
        <a:bodyPr/>
        <a:lstStyle/>
        <a:p>
          <a:endParaRPr lang="en-US"/>
        </a:p>
      </dgm:t>
    </dgm:pt>
    <dgm:pt modelId="{20481D0B-4ECB-4487-9063-DFAE18A21D51}" type="sibTrans" cxnId="{744F7B55-725A-47EA-BAFF-F71902F5D446}">
      <dgm:prSet/>
      <dgm:spPr/>
      <dgm:t>
        <a:bodyPr/>
        <a:lstStyle/>
        <a:p>
          <a:endParaRPr lang="en-US"/>
        </a:p>
      </dgm:t>
    </dgm:pt>
    <dgm:pt modelId="{20CC2D40-808C-4124-ACD0-D9124E26208C}">
      <dgm:prSet/>
      <dgm:spPr/>
      <dgm:t>
        <a:bodyPr/>
        <a:lstStyle/>
        <a:p>
          <a:r>
            <a:rPr kumimoji="1" lang="ja-JP"/>
            <a:t>開発能力を</a:t>
          </a:r>
          <a:r>
            <a:rPr kumimoji="1" lang="en-US"/>
            <a:t>PP</a:t>
          </a:r>
          <a:r>
            <a:rPr kumimoji="1" lang="ja-JP" altLang="en-US"/>
            <a:t>（</a:t>
          </a:r>
          <a:r>
            <a:rPr kumimoji="1" lang="en-US"/>
            <a:t> Personal Points </a:t>
          </a:r>
          <a:r>
            <a:rPr kumimoji="1" lang="ja-JP" altLang="en-US"/>
            <a:t>）</a:t>
          </a:r>
          <a:r>
            <a:rPr kumimoji="1" lang="ja-JP"/>
            <a:t>として数値化する</a:t>
          </a:r>
          <a:endParaRPr lang="en-US"/>
        </a:p>
      </dgm:t>
    </dgm:pt>
    <dgm:pt modelId="{A604CA51-353E-4553-8757-386A64E78A5F}" type="parTrans" cxnId="{2E910ED3-1131-441B-AB22-3FAB5074DF03}">
      <dgm:prSet/>
      <dgm:spPr/>
      <dgm:t>
        <a:bodyPr/>
        <a:lstStyle/>
        <a:p>
          <a:endParaRPr lang="en-US"/>
        </a:p>
      </dgm:t>
    </dgm:pt>
    <dgm:pt modelId="{66A49275-F789-4204-B9E7-2022AC823C35}" type="sibTrans" cxnId="{2E910ED3-1131-441B-AB22-3FAB5074DF03}">
      <dgm:prSet/>
      <dgm:spPr/>
      <dgm:t>
        <a:bodyPr/>
        <a:lstStyle/>
        <a:p>
          <a:endParaRPr lang="en-US"/>
        </a:p>
      </dgm:t>
    </dgm:pt>
    <dgm:pt modelId="{4C8B499E-BD66-4076-A018-C2764283DB84}">
      <dgm:prSet/>
      <dgm:spPr/>
      <dgm:t>
        <a:bodyPr/>
        <a:lstStyle/>
        <a:p>
          <a:r>
            <a:rPr kumimoji="1" lang="ja-JP"/>
            <a:t>合計値を</a:t>
          </a:r>
          <a:r>
            <a:rPr kumimoji="1" lang="en-US"/>
            <a:t>PC</a:t>
          </a:r>
          <a:r>
            <a:rPr kumimoji="1" lang="ja-JP" altLang="en-US"/>
            <a:t>（</a:t>
          </a:r>
          <a:r>
            <a:rPr kumimoji="1" lang="en-US"/>
            <a:t>PERSONAL CAPABILITY </a:t>
          </a:r>
          <a:r>
            <a:rPr kumimoji="1" lang="ja-JP" altLang="en-US"/>
            <a:t>）</a:t>
          </a:r>
          <a:r>
            <a:rPr kumimoji="1" lang="ja-JP"/>
            <a:t>として表現</a:t>
          </a:r>
          <a:endParaRPr lang="en-US"/>
        </a:p>
      </dgm:t>
    </dgm:pt>
    <dgm:pt modelId="{260A78E2-51F6-408A-B148-41ADFEE1CAC2}" type="parTrans" cxnId="{514F8204-B547-4237-BE32-7F10560125B1}">
      <dgm:prSet/>
      <dgm:spPr/>
      <dgm:t>
        <a:bodyPr/>
        <a:lstStyle/>
        <a:p>
          <a:endParaRPr lang="en-US"/>
        </a:p>
      </dgm:t>
    </dgm:pt>
    <dgm:pt modelId="{26EF66F2-6A9C-4076-83EB-7EF3CF2D0B67}" type="sibTrans" cxnId="{514F8204-B547-4237-BE32-7F10560125B1}">
      <dgm:prSet/>
      <dgm:spPr/>
      <dgm:t>
        <a:bodyPr/>
        <a:lstStyle/>
        <a:p>
          <a:endParaRPr lang="en-US"/>
        </a:p>
      </dgm:t>
    </dgm:pt>
    <dgm:pt modelId="{B8B736B0-B433-4FC9-8D21-009F4724F1AC}" type="pres">
      <dgm:prSet presAssocID="{948C9445-3521-465F-AA46-819902106B95}" presName="linear" presStyleCnt="0">
        <dgm:presLayoutVars>
          <dgm:dir/>
          <dgm:animLvl val="lvl"/>
          <dgm:resizeHandles val="exact"/>
        </dgm:presLayoutVars>
      </dgm:prSet>
      <dgm:spPr/>
    </dgm:pt>
    <dgm:pt modelId="{3B9B9315-9D60-4820-80A7-6F0EB601726F}" type="pres">
      <dgm:prSet presAssocID="{D253444F-8EAD-404A-B800-4175DC236052}" presName="parentLin" presStyleCnt="0"/>
      <dgm:spPr/>
    </dgm:pt>
    <dgm:pt modelId="{093353B2-FB00-4291-8617-D3FD60FD4185}" type="pres">
      <dgm:prSet presAssocID="{D253444F-8EAD-404A-B800-4175DC236052}" presName="parentLeftMargin" presStyleLbl="node1" presStyleIdx="0" presStyleCnt="3"/>
      <dgm:spPr/>
    </dgm:pt>
    <dgm:pt modelId="{2EE99B32-D6C3-45E8-B43D-81C44E035D00}" type="pres">
      <dgm:prSet presAssocID="{D253444F-8EAD-404A-B800-4175DC236052}" presName="parentText" presStyleLbl="node1" presStyleIdx="0" presStyleCnt="3" custScaleX="62687">
        <dgm:presLayoutVars>
          <dgm:chMax val="0"/>
          <dgm:bulletEnabled val="1"/>
        </dgm:presLayoutVars>
      </dgm:prSet>
      <dgm:spPr/>
    </dgm:pt>
    <dgm:pt modelId="{83303F83-7B58-482F-B925-B929359720EC}" type="pres">
      <dgm:prSet presAssocID="{D253444F-8EAD-404A-B800-4175DC236052}" presName="negativeSpace" presStyleCnt="0"/>
      <dgm:spPr/>
    </dgm:pt>
    <dgm:pt modelId="{3BB9C7F7-ED50-4511-B0BD-C924B8679658}" type="pres">
      <dgm:prSet presAssocID="{D253444F-8EAD-404A-B800-4175DC236052}" presName="childText" presStyleLbl="conFgAcc1" presStyleIdx="0" presStyleCnt="3">
        <dgm:presLayoutVars>
          <dgm:bulletEnabled val="1"/>
        </dgm:presLayoutVars>
      </dgm:prSet>
      <dgm:spPr/>
    </dgm:pt>
    <dgm:pt modelId="{8394976A-7CB1-44F1-87FB-912613060D64}" type="pres">
      <dgm:prSet presAssocID="{924908F8-F47E-4A6D-9C15-41C68EE97353}" presName="spaceBetweenRectangles" presStyleCnt="0"/>
      <dgm:spPr/>
    </dgm:pt>
    <dgm:pt modelId="{8B460A39-E9B9-48B3-89BF-5D561DFC9C6F}" type="pres">
      <dgm:prSet presAssocID="{473D1BAD-C449-4E5C-BD86-88754588FBF4}" presName="parentLin" presStyleCnt="0"/>
      <dgm:spPr/>
    </dgm:pt>
    <dgm:pt modelId="{C3BCBEE2-FE74-4612-9521-1DA42655433A}" type="pres">
      <dgm:prSet presAssocID="{473D1BAD-C449-4E5C-BD86-88754588FBF4}" presName="parentLeftMargin" presStyleLbl="node1" presStyleIdx="0" presStyleCnt="3"/>
      <dgm:spPr/>
    </dgm:pt>
    <dgm:pt modelId="{C0F00778-6AB5-45C4-AC3E-270BB23F3FB4}" type="pres">
      <dgm:prSet presAssocID="{473D1BAD-C449-4E5C-BD86-88754588FBF4}" presName="parentText" presStyleLbl="node1" presStyleIdx="1" presStyleCnt="3" custScaleX="62687">
        <dgm:presLayoutVars>
          <dgm:chMax val="0"/>
          <dgm:bulletEnabled val="1"/>
        </dgm:presLayoutVars>
      </dgm:prSet>
      <dgm:spPr/>
    </dgm:pt>
    <dgm:pt modelId="{42BCF8C2-E2E3-42F9-880E-F34235020406}" type="pres">
      <dgm:prSet presAssocID="{473D1BAD-C449-4E5C-BD86-88754588FBF4}" presName="negativeSpace" presStyleCnt="0"/>
      <dgm:spPr/>
    </dgm:pt>
    <dgm:pt modelId="{A6AC1D6B-E898-41C0-A336-590653B43EAE}" type="pres">
      <dgm:prSet presAssocID="{473D1BAD-C449-4E5C-BD86-88754588FBF4}" presName="childText" presStyleLbl="conFgAcc1" presStyleIdx="1" presStyleCnt="3">
        <dgm:presLayoutVars>
          <dgm:bulletEnabled val="1"/>
        </dgm:presLayoutVars>
      </dgm:prSet>
      <dgm:spPr/>
    </dgm:pt>
    <dgm:pt modelId="{FE981A85-B87B-4952-A11B-EA7CA33A3C8A}" type="pres">
      <dgm:prSet presAssocID="{023FD600-5302-41B9-BA36-17FF577AF441}" presName="spaceBetweenRectangles" presStyleCnt="0"/>
      <dgm:spPr/>
    </dgm:pt>
    <dgm:pt modelId="{F16BCD6F-9242-4993-A530-E93CD502BF7A}" type="pres">
      <dgm:prSet presAssocID="{B877F362-0E8B-43C8-AB19-1604FD7886DF}" presName="parentLin" presStyleCnt="0"/>
      <dgm:spPr/>
    </dgm:pt>
    <dgm:pt modelId="{8DD88FCF-19E4-4D0E-8425-72ED34CC5ABF}" type="pres">
      <dgm:prSet presAssocID="{B877F362-0E8B-43C8-AB19-1604FD7886DF}" presName="parentLeftMargin" presStyleLbl="node1" presStyleIdx="1" presStyleCnt="3"/>
      <dgm:spPr/>
    </dgm:pt>
    <dgm:pt modelId="{878E9839-03E7-48CD-A189-69E33678EBA2}" type="pres">
      <dgm:prSet presAssocID="{B877F362-0E8B-43C8-AB19-1604FD7886DF}" presName="parentText" presStyleLbl="node1" presStyleIdx="2" presStyleCnt="3" custScaleX="62687">
        <dgm:presLayoutVars>
          <dgm:chMax val="0"/>
          <dgm:bulletEnabled val="1"/>
        </dgm:presLayoutVars>
      </dgm:prSet>
      <dgm:spPr/>
    </dgm:pt>
    <dgm:pt modelId="{13D09D76-22D9-4190-98C1-B5CCF03CF1F0}" type="pres">
      <dgm:prSet presAssocID="{B877F362-0E8B-43C8-AB19-1604FD7886DF}" presName="negativeSpace" presStyleCnt="0"/>
      <dgm:spPr/>
    </dgm:pt>
    <dgm:pt modelId="{7688AED4-5689-4652-A965-B74D9E6DA892}" type="pres">
      <dgm:prSet presAssocID="{B877F362-0E8B-43C8-AB19-1604FD7886DF}" presName="childText" presStyleLbl="conFgAcc1" presStyleIdx="2" presStyleCnt="3" custLinFactNeighborX="0" custLinFactNeighborY="-3748">
        <dgm:presLayoutVars>
          <dgm:bulletEnabled val="1"/>
        </dgm:presLayoutVars>
      </dgm:prSet>
      <dgm:spPr/>
    </dgm:pt>
  </dgm:ptLst>
  <dgm:cxnLst>
    <dgm:cxn modelId="{0A525F02-E1A6-44CB-866F-C54BB71D7D15}" type="presOf" srcId="{D253444F-8EAD-404A-B800-4175DC236052}" destId="{2EE99B32-D6C3-45E8-B43D-81C44E035D00}" srcOrd="1" destOrd="0" presId="urn:microsoft.com/office/officeart/2005/8/layout/list1"/>
    <dgm:cxn modelId="{514F8204-B547-4237-BE32-7F10560125B1}" srcId="{B877F362-0E8B-43C8-AB19-1604FD7886DF}" destId="{4C8B499E-BD66-4076-A018-C2764283DB84}" srcOrd="1" destOrd="0" parTransId="{260A78E2-51F6-408A-B148-41ADFEE1CAC2}" sibTransId="{26EF66F2-6A9C-4076-83EB-7EF3CF2D0B67}"/>
    <dgm:cxn modelId="{AB916C06-E5FF-4408-AD84-69BC570AF525}" srcId="{D253444F-8EAD-404A-B800-4175DC236052}" destId="{554DB7B4-FE5F-481A-927C-002BE4B50C40}" srcOrd="0" destOrd="0" parTransId="{8C5E35EE-B95D-4EED-BECC-E5C70F9492BC}" sibTransId="{C6B38603-ADE0-4F71-B94F-7B4E93375ED4}"/>
    <dgm:cxn modelId="{2C48090F-36D2-4913-A642-BBB7735AF0FD}" srcId="{D253444F-8EAD-404A-B800-4175DC236052}" destId="{D2226CFE-D3F9-458D-9AFB-A43F759D7B0C}" srcOrd="1" destOrd="0" parTransId="{83131DF8-5F7F-43E2-BEA4-8389D33DE226}" sibTransId="{9E8E6F32-D3D2-451E-BE7E-4CF9734639D5}"/>
    <dgm:cxn modelId="{A55EEF1E-8333-4030-91C6-8C6E9404A423}" type="presOf" srcId="{554DB7B4-FE5F-481A-927C-002BE4B50C40}" destId="{3BB9C7F7-ED50-4511-B0BD-C924B8679658}" srcOrd="0" destOrd="0" presId="urn:microsoft.com/office/officeart/2005/8/layout/list1"/>
    <dgm:cxn modelId="{61EF6F1F-0939-4172-8570-607B8C874BC7}" type="presOf" srcId="{4C8B499E-BD66-4076-A018-C2764283DB84}" destId="{7688AED4-5689-4652-A965-B74D9E6DA892}" srcOrd="0" destOrd="1" presId="urn:microsoft.com/office/officeart/2005/8/layout/list1"/>
    <dgm:cxn modelId="{B4D8F82B-55BE-4EA7-A098-A54AB6AB6F8A}" srcId="{948C9445-3521-465F-AA46-819902106B95}" destId="{473D1BAD-C449-4E5C-BD86-88754588FBF4}" srcOrd="1" destOrd="0" parTransId="{4F0A2082-9CB8-4096-AE7F-3CED1BBBC1C9}" sibTransId="{023FD600-5302-41B9-BA36-17FF577AF441}"/>
    <dgm:cxn modelId="{08D5872C-FE40-48ED-B485-FEAEA2C24AE5}" type="presOf" srcId="{D2226CFE-D3F9-458D-9AFB-A43F759D7B0C}" destId="{3BB9C7F7-ED50-4511-B0BD-C924B8679658}" srcOrd="0" destOrd="1" presId="urn:microsoft.com/office/officeart/2005/8/layout/list1"/>
    <dgm:cxn modelId="{2AD0BD2F-AB4F-4543-BDCC-E7E2AB6C80EB}" srcId="{473D1BAD-C449-4E5C-BD86-88754588FBF4}" destId="{2E339620-81E6-4B20-B5B0-6655652B7CEB}" srcOrd="0" destOrd="0" parTransId="{BFAF7C19-915E-49DA-AE60-CBF03F034FA7}" sibTransId="{5153BE93-6A4E-4FC8-9F5D-9D1F81E9F1E2}"/>
    <dgm:cxn modelId="{E866BD3B-BE0A-4410-B90B-3DB97DC633A5}" type="presOf" srcId="{5E8A3F8C-0DF5-4A74-A7E5-E138235BBD35}" destId="{A6AC1D6B-E898-41C0-A336-590653B43EAE}" srcOrd="0" destOrd="1" presId="urn:microsoft.com/office/officeart/2005/8/layout/list1"/>
    <dgm:cxn modelId="{9501CE62-9A12-4E01-8897-2E9CF78325EF}" type="presOf" srcId="{B877F362-0E8B-43C8-AB19-1604FD7886DF}" destId="{878E9839-03E7-48CD-A189-69E33678EBA2}" srcOrd="1" destOrd="0" presId="urn:microsoft.com/office/officeart/2005/8/layout/list1"/>
    <dgm:cxn modelId="{7B09874C-2C06-4835-929A-F2D7C768C90A}" type="presOf" srcId="{473D1BAD-C449-4E5C-BD86-88754588FBF4}" destId="{C3BCBEE2-FE74-4612-9521-1DA42655433A}" srcOrd="0" destOrd="0" presId="urn:microsoft.com/office/officeart/2005/8/layout/list1"/>
    <dgm:cxn modelId="{77980A50-6AFF-4042-8F48-3E22CCF32969}" srcId="{948C9445-3521-465F-AA46-819902106B95}" destId="{D253444F-8EAD-404A-B800-4175DC236052}" srcOrd="0" destOrd="0" parTransId="{D1FCBDB7-61CA-47E9-A9AD-4E4E817F1DBB}" sibTransId="{924908F8-F47E-4A6D-9C15-41C68EE97353}"/>
    <dgm:cxn modelId="{744F7B55-725A-47EA-BAFF-F71902F5D446}" srcId="{948C9445-3521-465F-AA46-819902106B95}" destId="{B877F362-0E8B-43C8-AB19-1604FD7886DF}" srcOrd="2" destOrd="0" parTransId="{12954DEE-6D74-4FBC-B37D-E783DF5E5055}" sibTransId="{20481D0B-4ECB-4487-9063-DFAE18A21D51}"/>
    <dgm:cxn modelId="{D3BA447B-0535-4A12-A203-C72946B6258A}" type="presOf" srcId="{20CC2D40-808C-4124-ACD0-D9124E26208C}" destId="{7688AED4-5689-4652-A965-B74D9E6DA892}" srcOrd="0" destOrd="0" presId="urn:microsoft.com/office/officeart/2005/8/layout/list1"/>
    <dgm:cxn modelId="{14ADB186-F1AA-4BEA-B132-E11A7FB4D7B3}" type="presOf" srcId="{B877F362-0E8B-43C8-AB19-1604FD7886DF}" destId="{8DD88FCF-19E4-4D0E-8425-72ED34CC5ABF}" srcOrd="0" destOrd="0" presId="urn:microsoft.com/office/officeart/2005/8/layout/list1"/>
    <dgm:cxn modelId="{7AE3E495-3E80-4854-B210-4ACBFD0890D4}" type="presOf" srcId="{473D1BAD-C449-4E5C-BD86-88754588FBF4}" destId="{C0F00778-6AB5-45C4-AC3E-270BB23F3FB4}" srcOrd="1" destOrd="0" presId="urn:microsoft.com/office/officeart/2005/8/layout/list1"/>
    <dgm:cxn modelId="{797DFA9F-1D76-4A43-AC48-DDC7EA65E893}" type="presOf" srcId="{948C9445-3521-465F-AA46-819902106B95}" destId="{B8B736B0-B433-4FC9-8D21-009F4724F1AC}" srcOrd="0" destOrd="0" presId="urn:microsoft.com/office/officeart/2005/8/layout/list1"/>
    <dgm:cxn modelId="{7788E8C5-AACD-4118-BE63-53340C6735E3}" srcId="{473D1BAD-C449-4E5C-BD86-88754588FBF4}" destId="{5E8A3F8C-0DF5-4A74-A7E5-E138235BBD35}" srcOrd="1" destOrd="0" parTransId="{1CD1DE70-0B60-4562-8779-FB50F28BC390}" sibTransId="{10680286-3207-4358-8656-2ED2B8CF3E9C}"/>
    <dgm:cxn modelId="{7D440BD2-4DF6-4B4F-9616-2E8244134716}" type="presOf" srcId="{D253444F-8EAD-404A-B800-4175DC236052}" destId="{093353B2-FB00-4291-8617-D3FD60FD4185}" srcOrd="0" destOrd="0" presId="urn:microsoft.com/office/officeart/2005/8/layout/list1"/>
    <dgm:cxn modelId="{2E910ED3-1131-441B-AB22-3FAB5074DF03}" srcId="{B877F362-0E8B-43C8-AB19-1604FD7886DF}" destId="{20CC2D40-808C-4124-ACD0-D9124E26208C}" srcOrd="0" destOrd="0" parTransId="{A604CA51-353E-4553-8757-386A64E78A5F}" sibTransId="{66A49275-F789-4204-B9E7-2022AC823C35}"/>
    <dgm:cxn modelId="{AD3999F5-5BE7-468F-AAF7-DE221367B47F}" type="presOf" srcId="{2E339620-81E6-4B20-B5B0-6655652B7CEB}" destId="{A6AC1D6B-E898-41C0-A336-590653B43EAE}" srcOrd="0" destOrd="0" presId="urn:microsoft.com/office/officeart/2005/8/layout/list1"/>
    <dgm:cxn modelId="{F40467AE-BA63-4599-B890-1EFDF9D72548}" type="presParOf" srcId="{B8B736B0-B433-4FC9-8D21-009F4724F1AC}" destId="{3B9B9315-9D60-4820-80A7-6F0EB601726F}" srcOrd="0" destOrd="0" presId="urn:microsoft.com/office/officeart/2005/8/layout/list1"/>
    <dgm:cxn modelId="{3C3929A8-B7CF-4B53-84A5-9C3B0032738C}" type="presParOf" srcId="{3B9B9315-9D60-4820-80A7-6F0EB601726F}" destId="{093353B2-FB00-4291-8617-D3FD60FD4185}" srcOrd="0" destOrd="0" presId="urn:microsoft.com/office/officeart/2005/8/layout/list1"/>
    <dgm:cxn modelId="{C1901A67-30A4-4A93-A5D9-4741136BECA6}" type="presParOf" srcId="{3B9B9315-9D60-4820-80A7-6F0EB601726F}" destId="{2EE99B32-D6C3-45E8-B43D-81C44E035D00}" srcOrd="1" destOrd="0" presId="urn:microsoft.com/office/officeart/2005/8/layout/list1"/>
    <dgm:cxn modelId="{8216654C-D946-4484-A008-D7663AE8496D}" type="presParOf" srcId="{B8B736B0-B433-4FC9-8D21-009F4724F1AC}" destId="{83303F83-7B58-482F-B925-B929359720EC}" srcOrd="1" destOrd="0" presId="urn:microsoft.com/office/officeart/2005/8/layout/list1"/>
    <dgm:cxn modelId="{260A50C4-EBFF-4C69-81D7-CB2AC05E82E8}" type="presParOf" srcId="{B8B736B0-B433-4FC9-8D21-009F4724F1AC}" destId="{3BB9C7F7-ED50-4511-B0BD-C924B8679658}" srcOrd="2" destOrd="0" presId="urn:microsoft.com/office/officeart/2005/8/layout/list1"/>
    <dgm:cxn modelId="{A1302AD5-88F5-44ED-A2ED-FA47C1F3F486}" type="presParOf" srcId="{B8B736B0-B433-4FC9-8D21-009F4724F1AC}" destId="{8394976A-7CB1-44F1-87FB-912613060D64}" srcOrd="3" destOrd="0" presId="urn:microsoft.com/office/officeart/2005/8/layout/list1"/>
    <dgm:cxn modelId="{CAD90CA0-8551-475D-BE4A-FF88A90F675B}" type="presParOf" srcId="{B8B736B0-B433-4FC9-8D21-009F4724F1AC}" destId="{8B460A39-E9B9-48B3-89BF-5D561DFC9C6F}" srcOrd="4" destOrd="0" presId="urn:microsoft.com/office/officeart/2005/8/layout/list1"/>
    <dgm:cxn modelId="{5BC5950F-49CC-4700-8213-04BFA12AC3F5}" type="presParOf" srcId="{8B460A39-E9B9-48B3-89BF-5D561DFC9C6F}" destId="{C3BCBEE2-FE74-4612-9521-1DA42655433A}" srcOrd="0" destOrd="0" presId="urn:microsoft.com/office/officeart/2005/8/layout/list1"/>
    <dgm:cxn modelId="{1A1C832F-771A-4F49-B156-D1DCAA6A7F55}" type="presParOf" srcId="{8B460A39-E9B9-48B3-89BF-5D561DFC9C6F}" destId="{C0F00778-6AB5-45C4-AC3E-270BB23F3FB4}" srcOrd="1" destOrd="0" presId="urn:microsoft.com/office/officeart/2005/8/layout/list1"/>
    <dgm:cxn modelId="{4B2FD37A-05FA-4F6C-8E34-38791A449F93}" type="presParOf" srcId="{B8B736B0-B433-4FC9-8D21-009F4724F1AC}" destId="{42BCF8C2-E2E3-42F9-880E-F34235020406}" srcOrd="5" destOrd="0" presId="urn:microsoft.com/office/officeart/2005/8/layout/list1"/>
    <dgm:cxn modelId="{F0513634-4430-4D79-8E75-CD241389535F}" type="presParOf" srcId="{B8B736B0-B433-4FC9-8D21-009F4724F1AC}" destId="{A6AC1D6B-E898-41C0-A336-590653B43EAE}" srcOrd="6" destOrd="0" presId="urn:microsoft.com/office/officeart/2005/8/layout/list1"/>
    <dgm:cxn modelId="{9E830213-A5AE-4959-99DF-1D37E8B42C46}" type="presParOf" srcId="{B8B736B0-B433-4FC9-8D21-009F4724F1AC}" destId="{FE981A85-B87B-4952-A11B-EA7CA33A3C8A}" srcOrd="7" destOrd="0" presId="urn:microsoft.com/office/officeart/2005/8/layout/list1"/>
    <dgm:cxn modelId="{FE4C0C2E-4009-4371-BFCF-5244A651A348}" type="presParOf" srcId="{B8B736B0-B433-4FC9-8D21-009F4724F1AC}" destId="{F16BCD6F-9242-4993-A530-E93CD502BF7A}" srcOrd="8" destOrd="0" presId="urn:microsoft.com/office/officeart/2005/8/layout/list1"/>
    <dgm:cxn modelId="{BC7BCA61-5DD0-400B-80E0-09D5C3E75E98}" type="presParOf" srcId="{F16BCD6F-9242-4993-A530-E93CD502BF7A}" destId="{8DD88FCF-19E4-4D0E-8425-72ED34CC5ABF}" srcOrd="0" destOrd="0" presId="urn:microsoft.com/office/officeart/2005/8/layout/list1"/>
    <dgm:cxn modelId="{165467B2-090D-4932-B4CA-F1A3CDDA9FC5}" type="presParOf" srcId="{F16BCD6F-9242-4993-A530-E93CD502BF7A}" destId="{878E9839-03E7-48CD-A189-69E33678EBA2}" srcOrd="1" destOrd="0" presId="urn:microsoft.com/office/officeart/2005/8/layout/list1"/>
    <dgm:cxn modelId="{6099C388-EC13-4A54-8823-103F9A4AB4EA}" type="presParOf" srcId="{B8B736B0-B433-4FC9-8D21-009F4724F1AC}" destId="{13D09D76-22D9-4190-98C1-B5CCF03CF1F0}" srcOrd="9" destOrd="0" presId="urn:microsoft.com/office/officeart/2005/8/layout/list1"/>
    <dgm:cxn modelId="{B011BD78-49B1-472F-8E92-D6E04A29CE27}" type="presParOf" srcId="{B8B736B0-B433-4FC9-8D21-009F4724F1AC}" destId="{7688AED4-5689-4652-A965-B74D9E6DA8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9C7F7-ED50-4511-B0BD-C924B8679658}">
      <dsp:nvSpPr>
        <dsp:cNvPr id="0" name=""/>
        <dsp:cNvSpPr/>
      </dsp:nvSpPr>
      <dsp:spPr>
        <a:xfrm>
          <a:off x="0" y="720332"/>
          <a:ext cx="605251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42" tIns="333248" rIns="4697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600" kern="1200"/>
            <a:t>ソフトウェア開発プロジェクトでの個人の能力評価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600" kern="1200"/>
            <a:t>特に小規模アジャイル開発でメンバー</a:t>
          </a:r>
          <a:r>
            <a:rPr kumimoji="1" lang="ja-JP" altLang="en-US" sz="1600" kern="1200"/>
            <a:t>の</a:t>
          </a:r>
          <a:r>
            <a:rPr kumimoji="1" lang="ja-JP" sz="1600" kern="1200"/>
            <a:t>能力を評価</a:t>
          </a:r>
          <a:endParaRPr lang="en-US" sz="1600" kern="1200"/>
        </a:p>
      </dsp:txBody>
      <dsp:txXfrm>
        <a:off x="0" y="720332"/>
        <a:ext cx="6052516" cy="1008000"/>
      </dsp:txXfrm>
    </dsp:sp>
    <dsp:sp modelId="{2EE99B32-D6C3-45E8-B43D-81C44E035D00}">
      <dsp:nvSpPr>
        <dsp:cNvPr id="0" name=""/>
        <dsp:cNvSpPr/>
      </dsp:nvSpPr>
      <dsp:spPr>
        <a:xfrm>
          <a:off x="302625" y="484172"/>
          <a:ext cx="265589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39" tIns="0" rIns="1601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>
              <a:latin typeface="+mj-ea"/>
              <a:ea typeface="+mj-ea"/>
            </a:rPr>
            <a:t>先行研究の取り組み</a:t>
          </a:r>
          <a:endParaRPr lang="en-US" sz="2000" kern="1200" dirty="0">
            <a:latin typeface="+mj-ea"/>
            <a:ea typeface="+mj-ea"/>
          </a:endParaRPr>
        </a:p>
      </dsp:txBody>
      <dsp:txXfrm>
        <a:off x="325682" y="507229"/>
        <a:ext cx="2609784" cy="426206"/>
      </dsp:txXfrm>
    </dsp:sp>
    <dsp:sp modelId="{A6AC1D6B-E898-41C0-A336-590653B43EAE}">
      <dsp:nvSpPr>
        <dsp:cNvPr id="0" name=""/>
        <dsp:cNvSpPr/>
      </dsp:nvSpPr>
      <dsp:spPr>
        <a:xfrm>
          <a:off x="0" y="2050892"/>
          <a:ext cx="605251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42" tIns="333248" rIns="4697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600" kern="1200"/>
            <a:t>18</a:t>
          </a:r>
          <a:r>
            <a:rPr kumimoji="1" lang="ja-JP" sz="1600" kern="1200"/>
            <a:t>のパラメタを用いて個々の開発者の能力を評価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1600" kern="1200"/>
            <a:t>5</a:t>
          </a:r>
          <a:r>
            <a:rPr kumimoji="1" lang="ja-JP" altLang="en-US" sz="1600" kern="1200"/>
            <a:t>段階評価のパラメタは重要度に応じた重みをもつ</a:t>
          </a:r>
          <a:endParaRPr lang="en-US" sz="1600" kern="1200"/>
        </a:p>
      </dsp:txBody>
      <dsp:txXfrm>
        <a:off x="0" y="2050892"/>
        <a:ext cx="6052516" cy="1008000"/>
      </dsp:txXfrm>
    </dsp:sp>
    <dsp:sp modelId="{C0F00778-6AB5-45C4-AC3E-270BB23F3FB4}">
      <dsp:nvSpPr>
        <dsp:cNvPr id="0" name=""/>
        <dsp:cNvSpPr/>
      </dsp:nvSpPr>
      <dsp:spPr>
        <a:xfrm>
          <a:off x="302625" y="1814732"/>
          <a:ext cx="265589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39" tIns="0" rIns="1601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>
              <a:latin typeface="+mj-ea"/>
              <a:ea typeface="+mj-ea"/>
            </a:rPr>
            <a:t>方法</a:t>
          </a:r>
          <a:endParaRPr lang="en-US" sz="2000" kern="1200">
            <a:latin typeface="+mj-ea"/>
            <a:ea typeface="+mj-ea"/>
          </a:endParaRPr>
        </a:p>
      </dsp:txBody>
      <dsp:txXfrm>
        <a:off x="325682" y="1837789"/>
        <a:ext cx="2609784" cy="426206"/>
      </dsp:txXfrm>
    </dsp:sp>
    <dsp:sp modelId="{7688AED4-5689-4652-A965-B74D9E6DA892}">
      <dsp:nvSpPr>
        <dsp:cNvPr id="0" name=""/>
        <dsp:cNvSpPr/>
      </dsp:nvSpPr>
      <dsp:spPr>
        <a:xfrm>
          <a:off x="0" y="3372601"/>
          <a:ext cx="6052516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742" tIns="333248" rIns="46974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600" kern="1200"/>
            <a:t>開発能力を</a:t>
          </a:r>
          <a:r>
            <a:rPr kumimoji="1" lang="en-US" sz="1600" kern="1200"/>
            <a:t>PP</a:t>
          </a:r>
          <a:r>
            <a:rPr kumimoji="1" lang="ja-JP" altLang="en-US" sz="1600" kern="1200"/>
            <a:t>（</a:t>
          </a:r>
          <a:r>
            <a:rPr kumimoji="1" lang="en-US" sz="1600" kern="1200"/>
            <a:t> Personal Points </a:t>
          </a:r>
          <a:r>
            <a:rPr kumimoji="1" lang="ja-JP" altLang="en-US" sz="1600" kern="1200"/>
            <a:t>）</a:t>
          </a:r>
          <a:r>
            <a:rPr kumimoji="1" lang="ja-JP" sz="1600" kern="1200"/>
            <a:t>として数値化する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600" kern="1200"/>
            <a:t>合計値を</a:t>
          </a:r>
          <a:r>
            <a:rPr kumimoji="1" lang="en-US" sz="1600" kern="1200"/>
            <a:t>PC</a:t>
          </a:r>
          <a:r>
            <a:rPr kumimoji="1" lang="ja-JP" altLang="en-US" sz="1600" kern="1200"/>
            <a:t>（</a:t>
          </a:r>
          <a:r>
            <a:rPr kumimoji="1" lang="en-US" sz="1600" kern="1200"/>
            <a:t>PERSONAL CAPABILITY </a:t>
          </a:r>
          <a:r>
            <a:rPr kumimoji="1" lang="ja-JP" altLang="en-US" sz="1600" kern="1200"/>
            <a:t>）</a:t>
          </a:r>
          <a:r>
            <a:rPr kumimoji="1" lang="ja-JP" sz="1600" kern="1200"/>
            <a:t>として表現</a:t>
          </a:r>
          <a:endParaRPr lang="en-US" sz="1600" kern="1200"/>
        </a:p>
      </dsp:txBody>
      <dsp:txXfrm>
        <a:off x="0" y="3372601"/>
        <a:ext cx="6052516" cy="1008000"/>
      </dsp:txXfrm>
    </dsp:sp>
    <dsp:sp modelId="{878E9839-03E7-48CD-A189-69E33678EBA2}">
      <dsp:nvSpPr>
        <dsp:cNvPr id="0" name=""/>
        <dsp:cNvSpPr/>
      </dsp:nvSpPr>
      <dsp:spPr>
        <a:xfrm>
          <a:off x="302625" y="3145292"/>
          <a:ext cx="2655898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139" tIns="0" rIns="16013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>
              <a:latin typeface="+mj-ea"/>
              <a:ea typeface="+mj-ea"/>
            </a:rPr>
            <a:t>評価方法</a:t>
          </a:r>
          <a:endParaRPr lang="en-US" sz="2000" kern="1200">
            <a:latin typeface="+mj-ea"/>
            <a:ea typeface="+mj-ea"/>
          </a:endParaRPr>
        </a:p>
      </dsp:txBody>
      <dsp:txXfrm>
        <a:off x="325682" y="3168349"/>
        <a:ext cx="260978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9258B-9DA0-4E57-8E6D-F3DAA564C45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7451-5751-4A33-BC39-B1243578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72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割り当て　⇨　割当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6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ここで残り</a:t>
            </a:r>
            <a:r>
              <a:rPr kumimoji="1" lang="en-US" altLang="ja-JP"/>
              <a:t>5</a:t>
            </a:r>
            <a:r>
              <a:rPr kumimoji="1" lang="ja-JP" altLang="en-US"/>
              <a:t>分くらい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6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9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95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AAAゲームとは一般的に数百億規模のゲーム</a:t>
            </a:r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19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ここで</a:t>
            </a:r>
            <a:r>
              <a:rPr kumimoji="1" lang="en-US" altLang="ja-JP"/>
              <a:t>10</a:t>
            </a:r>
            <a:r>
              <a:rPr kumimoji="1" lang="ja-JP" altLang="en-US"/>
              <a:t>分くらいが理想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73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26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タスクの成功判定に関する説明のスライド</a:t>
            </a:r>
            <a:endParaRPr kumimoji="1" lang="en-US" altLang="ja-JP"/>
          </a:p>
          <a:p>
            <a:r>
              <a:rPr kumimoji="1" lang="en-US" altLang="ja-JP"/>
              <a:t>Pm≒0.3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Pm≒0.3</a:t>
            </a:r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10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E504-56CC-C341-840B-34A1E7EC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4C1329A-2088-AB22-F06C-E30D936A3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2AA4544-DF1B-39E0-1B0B-A4C60B8CB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ここで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62B2A2-85AD-42CA-AEC8-8CB579487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53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ガンマ，デルタ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9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49E8-3413-8477-FDD3-BBFCAD6F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D085479-8ABC-8BA2-88F4-BE4EE544A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D36C663-8368-92FB-A766-6C9BFFD07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ガンマ，デルタ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9992B5-747A-BFFC-A6FD-7F9745740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97451-5751-4A33-BC39-B12435780DF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71263-DE8A-F1B9-6339-1B598F237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4395D4-8CA3-4F98-F890-3525D0311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D2515-DDE3-F38B-3E73-299D9A74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70CC-B3AA-4468-8E2A-DFD62B12F383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624ED1-7036-9367-33A1-1C436D23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255B6-6B9E-45C3-6DFF-E8BDA0DF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7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E7392-8558-7EFF-6609-01761A8A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966A1A-DE07-4E58-F18D-BCA6AE48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F1889-85DB-EE0E-2315-3C78E36B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9C8C-B9AC-41CC-B2F2-BD667141A5C1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8FC9DF-58A1-1054-C1C2-32E621C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C94C0-1864-2F02-7613-430CAD94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0F6DA3-C573-E6D2-216F-43970C020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44DE9C-96EC-0B51-7BDD-3BF3081A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3DBBA-753B-93F9-FEEA-6E4F621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D870-E9E8-415F-BC18-8B9EB00D419D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3776C-09B9-F271-431C-AD530CFA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96F3D3-C741-8335-1E45-00280917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FDF836-192E-434F-8B70-65236300F296}"/>
              </a:ext>
            </a:extLst>
          </p:cNvPr>
          <p:cNvSpPr/>
          <p:nvPr userDrawn="1"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rgbClr val="BF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1CD3F0-448A-242C-D06D-E2D2A0C3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8255"/>
            <a:ext cx="10515600" cy="132556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A2DF65-BCCD-7226-3F90-690D948D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825625"/>
            <a:ext cx="10515600" cy="4351338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2FEAF-2F55-1293-4D43-61950C0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A8F6-51DB-488A-9EEF-07FD89D46CDF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5CE939-BC5F-E31C-FF22-D4761F62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BB7DF-96BD-BD97-621B-8985290A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371766"/>
            <a:ext cx="2743200" cy="1061746"/>
          </a:xfrm>
        </p:spPr>
        <p:txBody>
          <a:bodyPr/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fld id="{B61396E9-9DB2-4231-A661-32DC1C977B2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2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05837-972D-6106-E1A2-B8BEBBFC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D4AAAE-3055-BF40-8958-BBF2B186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B97A3B-6A80-B24A-679C-D2638D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75D6-71F9-489D-B3B6-99FAA2761BF0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7DA983-9E99-CE74-3EE3-21C2E8C4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BA8F5-40B4-0F4A-C079-46281B2E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2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53154-DA48-17AF-C64C-0EB4D96B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0783E-AF99-F005-7E5C-0176E6D67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27D426-78C3-F4A3-3265-E15E137C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C4B22-D49B-3532-47D7-758244B2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88B-5671-458E-9217-38AC6317BA94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237C2-8E91-71FF-CF04-FFE49BEE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1B6DA-7D17-C53D-6911-58DBF59D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7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395E9-DC49-2294-E018-00BB0A82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95A762-6F26-49FC-B737-CEFB2988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2F4197-5F61-E0BE-2ABB-607205DA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9793A0-5BB9-1375-E450-0C20B4CCD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422174-E2F1-26E3-A0A4-EF9AAEAFD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02A193-8081-1DC3-6B29-915E528E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CC76-07DD-43CB-B947-CA03DF4FEBC1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C382E65-6E07-6AC9-9C97-312E4A70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EC7012-5796-1655-D9DF-C98FB653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92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09741-E29A-8017-86D4-0273E546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72CDD2-BC65-E3F5-2DEF-9D59124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9299-CAEF-496C-AAC8-442228DCF98F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9794B4-E37D-BB08-8D3A-C77E2D14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8C3D17-46A9-216A-FD3E-8473E3E5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4394BD-4AE2-AE40-3B40-4227E0C1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AE68-1B88-4C8D-B01D-A0C9CDFBE79A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9228DA-7BA5-1788-F2A7-00B52AE3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537F9A-E862-09CA-FDF4-CF20279E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F51FA-34D9-8EC0-338D-DBD3BB35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458DAF-D118-52CD-BE96-7B6A3505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C5972-6455-38A0-0C3E-8CF8F7AD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A7B5-DD95-B0F5-E52B-5810032C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4670-F23B-4486-81AA-CE9AFCA8CF29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027D89-2B16-CA98-E06A-5CCA8A92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233B69-9C5D-6FF9-AE81-938AEC8D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6200E-424C-E847-E8E4-7148C205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89F3C0-C9F6-1E5D-47C6-8E64D39F7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A8A81D-B84A-C240-5A00-B5AFFDA0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9EE4CD-4B31-934C-2D0F-7E0523F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D4482-3D51-4B4F-B791-3D40DAF7E411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70399C-D9CC-2BB8-D705-C4EFE6F4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383977-4CA5-F5A3-D468-1664CFBA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4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60DDB-BBE7-E7EE-98DE-0ACFE1FB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18A63C-9770-5DB9-38F2-4FE2AD60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04CAD-E46D-37ED-A9E2-578CF72C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EC47-6895-47B6-86EC-BD53382AA2DE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937B0-F8D1-EF4F-E587-C638DC3E9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9883C-CFB9-D1C5-E72C-E06E7590E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396E9-9DB2-4231-A661-32DC1C977B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6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753/ise.2023.23583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researchinsights.com/jp/market-reports/aaa-games-market-117773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367549418810082" TargetMode="External"/><Relationship Id="rId2" Type="http://schemas.openxmlformats.org/officeDocument/2006/relationships/hyperlink" Target="https://automaton-media.com/articles/newsjp/20211022-17985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5753/ise.2023.235837" TargetMode="External"/><Relationship Id="rId4" Type="http://schemas.openxmlformats.org/officeDocument/2006/relationships/hyperlink" Target="https://cryptorating.eu/whitepapers/Ethereum/Ethereum_white_paper.pdf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5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5E53-CFEA-8E54-828B-90C60F16E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DAO</a:t>
            </a:r>
            <a:r>
              <a:rPr lang="ja-JP" altLang="en-US"/>
              <a:t>を用いた</a:t>
            </a:r>
            <a:br>
              <a:rPr lang="en-US" altLang="ja-JP"/>
            </a:br>
            <a:r>
              <a:rPr lang="ja-JP" altLang="en-US"/>
              <a:t>インディーゲームの製作工程におけるタスク割当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D2772-B34B-9990-F498-EB9464BCB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/>
              <a:t>大規模システム管理研究室　井上雄大</a:t>
            </a:r>
          </a:p>
        </p:txBody>
      </p:sp>
    </p:spTree>
    <p:extLst>
      <p:ext uri="{BB962C8B-B14F-4D97-AF65-F5344CB8AC3E}">
        <p14:creationId xmlns:p14="http://schemas.microsoft.com/office/powerpoint/2010/main" val="27624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5"/>
    </mc:Choice>
    <mc:Fallback xmlns="">
      <p:transition spd="slow" advTm="123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AD745-28AE-A1E9-7D56-A6B84C8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インディーゲーム開発</a:t>
            </a:r>
            <a:r>
              <a:rPr lang="ja-JP" altLang="en-US"/>
              <a:t>と</a:t>
            </a:r>
            <a:r>
              <a:rPr kumimoji="1" lang="en-US" altLang="ja-JP"/>
              <a:t>DAO</a:t>
            </a:r>
            <a:r>
              <a:rPr lang="ja-JP" altLang="en-US"/>
              <a:t>の提案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E0A639-ACB6-4FE2-F9EC-C179C6CD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FA94BF0-727A-76D3-35B2-5D4A829DEDD3}"/>
              </a:ext>
            </a:extLst>
          </p:cNvPr>
          <p:cNvSpPr/>
          <p:nvPr/>
        </p:nvSpPr>
        <p:spPr>
          <a:xfrm>
            <a:off x="1056000" y="5560075"/>
            <a:ext cx="10080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分散型自律組織</a:t>
            </a:r>
            <a:r>
              <a:rPr lang="en-US" altLang="ja-JP" sz="2800" b="1"/>
              <a:t>(DAO)</a:t>
            </a:r>
            <a:r>
              <a:rPr lang="ja-JP" altLang="en-US" sz="2800" b="1"/>
              <a:t>を用いてこれらの課題を解決する</a:t>
            </a:r>
            <a:endParaRPr lang="en-US" altLang="ja-JP" sz="2800" b="1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1C204A1-9487-29BE-0674-11DBC3E8B027}"/>
              </a:ext>
            </a:extLst>
          </p:cNvPr>
          <p:cNvSpPr/>
          <p:nvPr/>
        </p:nvSpPr>
        <p:spPr>
          <a:xfrm>
            <a:off x="5916000" y="4726534"/>
            <a:ext cx="360000" cy="720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688B551-CBD7-4DD4-8B50-A379A550B12C}"/>
              </a:ext>
            </a:extLst>
          </p:cNvPr>
          <p:cNvGrpSpPr/>
          <p:nvPr/>
        </p:nvGrpSpPr>
        <p:grpSpPr>
          <a:xfrm>
            <a:off x="695998" y="1272658"/>
            <a:ext cx="10800002" cy="3427365"/>
            <a:chOff x="695998" y="1272658"/>
            <a:chExt cx="10800002" cy="3427365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90481F49-1021-C6B7-5D5A-D41C9FE8D29F}"/>
                </a:ext>
              </a:extLst>
            </p:cNvPr>
            <p:cNvSpPr/>
            <p:nvPr/>
          </p:nvSpPr>
          <p:spPr>
            <a:xfrm>
              <a:off x="1074406" y="2241377"/>
              <a:ext cx="43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/>
                <a:t>不適切な人材が</a:t>
              </a:r>
              <a:endParaRPr lang="en-US" altLang="ja-JP" sz="2400"/>
            </a:p>
            <a:p>
              <a:pPr algn="ctr"/>
              <a:r>
                <a:rPr lang="ja-JP" altLang="en-US" sz="2400"/>
                <a:t>非開発業務に従事</a:t>
              </a:r>
              <a:endParaRPr lang="en-US" altLang="ja-JP" sz="24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3A0D8679-396E-C31B-464D-1470D5EFEE0B}"/>
                </a:ext>
              </a:extLst>
            </p:cNvPr>
            <p:cNvSpPr/>
            <p:nvPr/>
          </p:nvSpPr>
          <p:spPr>
            <a:xfrm>
              <a:off x="1074406" y="3361498"/>
              <a:ext cx="4320000" cy="72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/>
                <a:t>非開発業務のコスト</a:t>
              </a:r>
              <a:endParaRPr lang="en-US" altLang="ja-JP" sz="240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A7BC273-82DD-9C62-607C-A509105FB581}"/>
                </a:ext>
              </a:extLst>
            </p:cNvPr>
            <p:cNvSpPr/>
            <p:nvPr/>
          </p:nvSpPr>
          <p:spPr>
            <a:xfrm>
              <a:off x="6839955" y="2241377"/>
              <a:ext cx="4320000" cy="720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/>
                <a:t>人材の離脱</a:t>
              </a:r>
              <a:endParaRPr lang="en-US" altLang="ja-JP" sz="2400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21C1CD5C-86B2-0D61-E96C-6E8287B365FB}"/>
                </a:ext>
              </a:extLst>
            </p:cNvPr>
            <p:cNvSpPr/>
            <p:nvPr/>
          </p:nvSpPr>
          <p:spPr>
            <a:xfrm>
              <a:off x="6839955" y="3361498"/>
              <a:ext cx="4320000" cy="720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/>
                <a:t>開発の悪影響</a:t>
              </a:r>
              <a:endParaRPr lang="en-US" altLang="ja-JP" sz="2400"/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1E25BB0B-CD97-38AE-2647-22C22074529C}"/>
                </a:ext>
              </a:extLst>
            </p:cNvPr>
            <p:cNvSpPr/>
            <p:nvPr/>
          </p:nvSpPr>
          <p:spPr>
            <a:xfrm>
              <a:off x="5577180" y="2475204"/>
              <a:ext cx="1080000" cy="252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242EEAD9-4CE2-A163-1882-F030F8C61EF7}"/>
                </a:ext>
              </a:extLst>
            </p:cNvPr>
            <p:cNvSpPr/>
            <p:nvPr/>
          </p:nvSpPr>
          <p:spPr>
            <a:xfrm>
              <a:off x="5577180" y="3587601"/>
              <a:ext cx="1080000" cy="25234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2E50165-CDBE-4DB1-695B-8E803A6545E8}"/>
                </a:ext>
              </a:extLst>
            </p:cNvPr>
            <p:cNvSpPr/>
            <p:nvPr/>
          </p:nvSpPr>
          <p:spPr>
            <a:xfrm>
              <a:off x="696000" y="1820023"/>
              <a:ext cx="10800000" cy="2880000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9E090C-E3AF-0848-1A5C-93A6F47E6ED9}"/>
                </a:ext>
              </a:extLst>
            </p:cNvPr>
            <p:cNvSpPr/>
            <p:nvPr/>
          </p:nvSpPr>
          <p:spPr>
            <a:xfrm>
              <a:off x="695998" y="1272658"/>
              <a:ext cx="3600000" cy="54000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>
                  <a:solidFill>
                    <a:schemeClr val="bg1"/>
                  </a:solidFill>
                </a:rPr>
                <a:t>人材不足と開発の課題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9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1"/>
    </mc:Choice>
    <mc:Fallback xmlns="">
      <p:transition spd="slow" advTm="3386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C36CF-6775-5A17-401A-D86EE36F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分散型自律組織</a:t>
            </a:r>
            <a:r>
              <a:rPr kumimoji="1" lang="en-US" altLang="ja-JP"/>
              <a:t>(DAO)</a:t>
            </a:r>
            <a:r>
              <a:rPr kumimoji="1" lang="ja-JP" altLang="en-US"/>
              <a:t>の定義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B045F-8A6B-7FE1-1660-DCE404C3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825625"/>
            <a:ext cx="10515600" cy="1864770"/>
          </a:xfrm>
        </p:spPr>
        <p:txBody>
          <a:bodyPr/>
          <a:lstStyle/>
          <a:p>
            <a:r>
              <a:rPr kumimoji="1" lang="en-US" altLang="ja-JP" sz="2400" b="1" dirty="0"/>
              <a:t>DAO</a:t>
            </a:r>
            <a:r>
              <a:rPr lang="ja-JP" altLang="en-US" sz="2400" dirty="0"/>
              <a:t>とは</a:t>
            </a:r>
            <a:r>
              <a:rPr kumimoji="1" lang="ja-JP" altLang="en-US" sz="2400" b="1" dirty="0"/>
              <a:t>分散型自律組織</a:t>
            </a:r>
            <a:r>
              <a:rPr kumimoji="1" lang="en-US" altLang="ja-JP" sz="2400" b="1" dirty="0"/>
              <a:t>(</a:t>
            </a:r>
            <a:r>
              <a:rPr lang="en-US" altLang="ja-JP" sz="2400" dirty="0"/>
              <a:t>D</a:t>
            </a:r>
            <a:r>
              <a:rPr kumimoji="1" lang="en-US" altLang="ja-JP" sz="2400" dirty="0"/>
              <a:t>ecentralized </a:t>
            </a:r>
            <a:r>
              <a:rPr lang="en-US" altLang="ja-JP" sz="2400" dirty="0"/>
              <a:t>A</a:t>
            </a:r>
            <a:r>
              <a:rPr kumimoji="1" lang="en-US" altLang="ja-JP" sz="2400" dirty="0"/>
              <a:t>utonomous Organization)</a:t>
            </a:r>
            <a:endParaRPr lang="en-US" altLang="ja-JP" sz="2400" dirty="0"/>
          </a:p>
          <a:p>
            <a:pPr lvl="1"/>
            <a:r>
              <a:rPr lang="ja-JP" altLang="en-US" sz="2000" dirty="0"/>
              <a:t>特定の管理者を有さず参加者の総意に基づく意思決定を行う組織</a:t>
            </a:r>
            <a:endParaRPr lang="en-US" altLang="ja-JP" sz="2000" dirty="0"/>
          </a:p>
          <a:p>
            <a:pPr lvl="1"/>
            <a:r>
              <a:rPr lang="ja-JP" altLang="en-US" sz="2000" dirty="0"/>
              <a:t>ガバナンストークンを利用した投票によって意思決定を行う</a:t>
            </a:r>
            <a:endParaRPr lang="en-US" altLang="ja-JP" sz="2000" dirty="0"/>
          </a:p>
          <a:p>
            <a:pPr lvl="1"/>
            <a:r>
              <a:rPr lang="ja-JP" altLang="en-US" sz="2000" dirty="0"/>
              <a:t>投票履歴や内容はブロックチェーンに残るため不正を防げる</a:t>
            </a:r>
            <a:endParaRPr lang="en-US" altLang="ja-JP" sz="2000" dirty="0"/>
          </a:p>
          <a:p>
            <a:pPr lvl="1"/>
            <a:r>
              <a:rPr lang="ja-JP" altLang="en-US" sz="2000" dirty="0"/>
              <a:t>ガバナンストークンを用いたトークン経済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720C3E-E902-29D3-C046-A3F86786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A1F263-FB4A-EFDD-2145-D85E9CF47065}"/>
              </a:ext>
            </a:extLst>
          </p:cNvPr>
          <p:cNvSpPr txBox="1"/>
          <p:nvPr/>
        </p:nvSpPr>
        <p:spPr>
          <a:xfrm>
            <a:off x="838200" y="647812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V. Buterin et al., "Ethereum white paper: A next generation smart contract &amp; decentralized application platform", </a:t>
            </a:r>
            <a:r>
              <a:rPr lang="en-US" altLang="ja-JP" sz="1000" b="0" i="1">
                <a:solidFill>
                  <a:srgbClr val="333333"/>
                </a:solidFill>
                <a:effectLst/>
                <a:latin typeface="HelveticaNeue Regular"/>
              </a:rPr>
              <a:t>First Version</a:t>
            </a:r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, vol. 53, 2014, [online] Available: </a:t>
            </a:r>
          </a:p>
          <a:p>
            <a:pPr algn="ctr"/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https://</a:t>
            </a:r>
            <a:r>
              <a:rPr lang="en-US" altLang="ja-JP" sz="1000" b="0" i="0" err="1">
                <a:solidFill>
                  <a:srgbClr val="333333"/>
                </a:solidFill>
                <a:effectLst/>
                <a:latin typeface="HelveticaNeue Regular"/>
              </a:rPr>
              <a:t>cryptorating.eu</a:t>
            </a:r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/whitepapers/Ethereum/</a:t>
            </a:r>
            <a:r>
              <a:rPr lang="en-US" altLang="ja-JP" sz="1000" b="0" i="0" err="1">
                <a:solidFill>
                  <a:srgbClr val="333333"/>
                </a:solidFill>
                <a:effectLst/>
                <a:latin typeface="HelveticaNeue Regular"/>
              </a:rPr>
              <a:t>Ethereum_white_paper.pdf</a:t>
            </a:r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.</a:t>
            </a:r>
            <a:endParaRPr lang="en-US" altLang="ja-JP" sz="1000"/>
          </a:p>
        </p:txBody>
      </p: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5B28A62-2790-6C27-171D-416ADBE24EC2}"/>
              </a:ext>
            </a:extLst>
          </p:cNvPr>
          <p:cNvGrpSpPr/>
          <p:nvPr/>
        </p:nvGrpSpPr>
        <p:grpSpPr>
          <a:xfrm>
            <a:off x="2277699" y="3855620"/>
            <a:ext cx="7200000" cy="2520000"/>
            <a:chOff x="2277699" y="3855620"/>
            <a:chExt cx="7200000" cy="252000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B1FC389-2642-4B22-1BF5-879A79D2C404}"/>
                </a:ext>
              </a:extLst>
            </p:cNvPr>
            <p:cNvSpPr/>
            <p:nvPr/>
          </p:nvSpPr>
          <p:spPr>
            <a:xfrm>
              <a:off x="2277699" y="3855620"/>
              <a:ext cx="7200000" cy="25200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52BABEE-BE35-1C41-8615-D4BCBE86B910}"/>
                </a:ext>
              </a:extLst>
            </p:cNvPr>
            <p:cNvSpPr/>
            <p:nvPr/>
          </p:nvSpPr>
          <p:spPr>
            <a:xfrm>
              <a:off x="5438345" y="4320089"/>
              <a:ext cx="1440000" cy="14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/>
                <a:t>意思</a:t>
              </a:r>
              <a:endParaRPr lang="en-US" altLang="ja-JP" sz="3200" b="1"/>
            </a:p>
            <a:p>
              <a:pPr algn="ctr"/>
              <a:r>
                <a:rPr lang="ja-JP" altLang="en-US" sz="3200" b="1"/>
                <a:t>決定</a:t>
              </a:r>
              <a:endParaRPr lang="en-US" sz="3200" b="1"/>
            </a:p>
          </p:txBody>
        </p:sp>
        <p:pic>
          <p:nvPicPr>
            <p:cNvPr id="86" name="グラフィックス 85" descr="ユーザー 枠線">
              <a:extLst>
                <a:ext uri="{FF2B5EF4-FFF2-40B4-BE49-F238E27FC236}">
                  <a16:creationId xmlns:a16="http://schemas.microsoft.com/office/drawing/2014/main" id="{533CB54B-1E1B-F0CD-F721-3826235B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0887" y="4523621"/>
              <a:ext cx="914400" cy="914400"/>
            </a:xfrm>
            <a:prstGeom prst="rect">
              <a:avLst/>
            </a:prstGeom>
          </p:spPr>
        </p:pic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B681DFF3-5B41-DF3F-365F-969334AEB168}"/>
                </a:ext>
              </a:extLst>
            </p:cNvPr>
            <p:cNvGrpSpPr/>
            <p:nvPr/>
          </p:nvGrpSpPr>
          <p:grpSpPr>
            <a:xfrm>
              <a:off x="7101894" y="4906894"/>
              <a:ext cx="575444" cy="218960"/>
              <a:chOff x="7020413" y="4894764"/>
              <a:chExt cx="575444" cy="218960"/>
            </a:xfrm>
          </p:grpSpPr>
          <p:cxnSp>
            <p:nvCxnSpPr>
              <p:cNvPr id="74" name="直線矢印コネクタ 73">
                <a:extLst>
                  <a:ext uri="{FF2B5EF4-FFF2-40B4-BE49-F238E27FC236}">
                    <a16:creationId xmlns:a16="http://schemas.microsoft.com/office/drawing/2014/main" id="{FBFFF00B-1BA8-5FE8-B3A6-47FCD78F0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413" y="4894764"/>
                <a:ext cx="57544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矢印コネクタ 87">
                <a:extLst>
                  <a:ext uri="{FF2B5EF4-FFF2-40B4-BE49-F238E27FC236}">
                    <a16:creationId xmlns:a16="http://schemas.microsoft.com/office/drawing/2014/main" id="{6F9A9536-39D3-9839-D5FA-7A1EAD2F7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0413" y="5113724"/>
                <a:ext cx="57544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E0C2F898-D1B2-4FA6-BF4F-879306AD6482}"/>
                </a:ext>
              </a:extLst>
            </p:cNvPr>
            <p:cNvGrpSpPr/>
            <p:nvPr/>
          </p:nvGrpSpPr>
          <p:grpSpPr>
            <a:xfrm rot="525265">
              <a:off x="4612988" y="4566541"/>
              <a:ext cx="575444" cy="218960"/>
              <a:chOff x="7020413" y="4894764"/>
              <a:chExt cx="575444" cy="218960"/>
            </a:xfrm>
          </p:grpSpPr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60640AE3-3243-3153-A0B0-EC80E674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413" y="4894764"/>
                <a:ext cx="57544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矢印コネクタ 106">
                <a:extLst>
                  <a:ext uri="{FF2B5EF4-FFF2-40B4-BE49-F238E27FC236}">
                    <a16:creationId xmlns:a16="http://schemas.microsoft.com/office/drawing/2014/main" id="{38DDAAB2-FD0D-DF1B-ED50-62FBFEF58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0413" y="5113724"/>
                <a:ext cx="57544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5BC97323-526C-DE95-04AC-493B62DA6DE3}"/>
                </a:ext>
              </a:extLst>
            </p:cNvPr>
            <p:cNvCxnSpPr>
              <a:cxnSpLocks/>
            </p:cNvCxnSpPr>
            <p:nvPr/>
          </p:nvCxnSpPr>
          <p:spPr>
            <a:xfrm rot="20498473">
              <a:off x="4653998" y="5373443"/>
              <a:ext cx="5754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233B5E5-B36A-7F19-C85D-EA7A376603D0}"/>
                </a:ext>
              </a:extLst>
            </p:cNvPr>
            <p:cNvCxnSpPr>
              <a:cxnSpLocks/>
            </p:cNvCxnSpPr>
            <p:nvPr/>
          </p:nvCxnSpPr>
          <p:spPr>
            <a:xfrm rot="20498473" flipH="1">
              <a:off x="4629650" y="5619833"/>
              <a:ext cx="57544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グラフィックス 110" descr="ユーザー 枠線">
              <a:extLst>
                <a:ext uri="{FF2B5EF4-FFF2-40B4-BE49-F238E27FC236}">
                  <a16:creationId xmlns:a16="http://schemas.microsoft.com/office/drawing/2014/main" id="{C590FDDE-67AD-452A-BD89-5EA5935E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619" y="3992494"/>
              <a:ext cx="914400" cy="914400"/>
            </a:xfrm>
            <a:prstGeom prst="rect">
              <a:avLst/>
            </a:prstGeom>
          </p:spPr>
        </p:pic>
        <p:pic>
          <p:nvPicPr>
            <p:cNvPr id="113" name="グラフィックス 112" descr="ユーザー 枠線">
              <a:extLst>
                <a:ext uri="{FF2B5EF4-FFF2-40B4-BE49-F238E27FC236}">
                  <a16:creationId xmlns:a16="http://schemas.microsoft.com/office/drawing/2014/main" id="{983FE48B-6104-1FA4-77B4-9808546C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617" y="5397815"/>
              <a:ext cx="914400" cy="914400"/>
            </a:xfrm>
            <a:prstGeom prst="rect">
              <a:avLst/>
            </a:prstGeom>
          </p:spPr>
        </p:pic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A37E616D-97AC-896B-44E5-32585BDB2F24}"/>
                </a:ext>
              </a:extLst>
            </p:cNvPr>
            <p:cNvSpPr txBox="1"/>
            <p:nvPr/>
          </p:nvSpPr>
          <p:spPr>
            <a:xfrm>
              <a:off x="4348546" y="4101286"/>
              <a:ext cx="10710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200" b="1">
                  <a:solidFill>
                    <a:schemeClr val="accent2"/>
                  </a:solidFill>
                </a:rPr>
                <a:t>投票</a:t>
              </a:r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D3DBD6C5-46F3-44F8-1CAC-36F9608A0876}"/>
                </a:ext>
              </a:extLst>
            </p:cNvPr>
            <p:cNvSpPr txBox="1"/>
            <p:nvPr/>
          </p:nvSpPr>
          <p:spPr>
            <a:xfrm>
              <a:off x="6708360" y="4316729"/>
              <a:ext cx="14696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200" b="1">
                  <a:solidFill>
                    <a:schemeClr val="accent6"/>
                  </a:solidFill>
                </a:rPr>
                <a:t>トークン</a:t>
              </a:r>
              <a:endParaRPr kumimoji="1" lang="ja-JP" altLang="en-US" sz="2200" b="1">
                <a:solidFill>
                  <a:schemeClr val="accent6"/>
                </a:solidFill>
              </a:endParaRPr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C4E7854E-9505-8217-7B37-D5C49C291652}"/>
                </a:ext>
              </a:extLst>
            </p:cNvPr>
            <p:cNvSpPr txBox="1"/>
            <p:nvPr/>
          </p:nvSpPr>
          <p:spPr>
            <a:xfrm>
              <a:off x="4406219" y="5793671"/>
              <a:ext cx="10710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200" b="1">
                  <a:solidFill>
                    <a:schemeClr val="accent1"/>
                  </a:solidFill>
                </a:rPr>
                <a:t>提案</a:t>
              </a:r>
              <a:endParaRPr kumimoji="1" lang="ja-JP" altLang="en-US" sz="2200" b="1">
                <a:solidFill>
                  <a:schemeClr val="accent1"/>
                </a:solidFill>
              </a:endParaRPr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05647174-C1EA-20DE-5C95-91F030DAF810}"/>
                </a:ext>
              </a:extLst>
            </p:cNvPr>
            <p:cNvSpPr/>
            <p:nvPr/>
          </p:nvSpPr>
          <p:spPr>
            <a:xfrm>
              <a:off x="2299631" y="3855620"/>
              <a:ext cx="1044453" cy="3165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/>
                <a:t>DAO</a:t>
              </a:r>
              <a:r>
                <a:rPr kumimoji="1" lang="ja-JP" altLang="en-US" b="1"/>
                <a:t> </a:t>
              </a:r>
              <a:r>
                <a:rPr lang="ja-JP" altLang="en-US" b="1"/>
                <a:t>例</a:t>
              </a:r>
              <a:endParaRPr kumimoji="1" lang="en-US" altLang="ja-JP" b="1"/>
            </a:p>
          </p:txBody>
        </p:sp>
      </p:grpSp>
    </p:spTree>
    <p:extLst>
      <p:ext uri="{BB962C8B-B14F-4D97-AF65-F5344CB8AC3E}">
        <p14:creationId xmlns:p14="http://schemas.microsoft.com/office/powerpoint/2010/main" val="77777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55"/>
    </mc:Choice>
    <mc:Fallback xmlns="">
      <p:transition spd="slow" advTm="331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38C91-383F-F876-D446-8CC1D6A7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DAO</a:t>
            </a:r>
            <a:r>
              <a:rPr kumimoji="1" lang="ja-JP" altLang="en-US"/>
              <a:t>の利点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DABEA0-EC5E-24C3-4ED8-00C22061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77BF508-7601-0524-4EF0-953247E0AA4E}"/>
              </a:ext>
            </a:extLst>
          </p:cNvPr>
          <p:cNvGrpSpPr/>
          <p:nvPr/>
        </p:nvGrpSpPr>
        <p:grpSpPr>
          <a:xfrm>
            <a:off x="345368" y="1776620"/>
            <a:ext cx="5400000" cy="4320001"/>
            <a:chOff x="1052941" y="1616291"/>
            <a:chExt cx="4680002" cy="288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CE97A17-AFF9-C3D4-79FD-6FE5414BA0E7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3200" b="1">
                  <a:latin typeface="+mj-ea"/>
                  <a:ea typeface="+mj-ea"/>
                </a:rPr>
                <a:t>投票による意思決定</a:t>
              </a:r>
              <a:endParaRPr kumimoji="1" lang="ja-JP" altLang="en-US" sz="3200" b="1">
                <a:latin typeface="+mj-ea"/>
                <a:ea typeface="+mj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880101-9278-51E6-B4D6-E86FD5202CBA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312873F-500C-AC41-F04A-7F6D8DD8FDFE}"/>
                </a:ext>
              </a:extLst>
            </p:cNvPr>
            <p:cNvSpPr txBox="1"/>
            <p:nvPr/>
          </p:nvSpPr>
          <p:spPr>
            <a:xfrm>
              <a:off x="1052941" y="2336291"/>
              <a:ext cx="4680000" cy="14157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公平性と透明性を担保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>
                  <a:latin typeface="+mj-ea"/>
                  <a:ea typeface="+mj-ea"/>
                </a:rPr>
                <a:t>ガバナンストークンを用いるため</a:t>
              </a:r>
              <a:endParaRPr kumimoji="1" lang="en-US" altLang="ja-JP" sz="2000">
                <a:latin typeface="+mj-ea"/>
                <a:ea typeface="+mj-ea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ja-JP" altLang="en-US" sz="2400" b="1">
                  <a:latin typeface="+mj-ea"/>
                  <a:ea typeface="+mj-ea"/>
                </a:rPr>
                <a:t>ガバナンストークン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>
                  <a:latin typeface="+mj-ea"/>
                  <a:ea typeface="+mj-ea"/>
                </a:rPr>
                <a:t>投票に参加するための</a:t>
              </a:r>
              <a:r>
                <a:rPr lang="ja-JP" altLang="en-US" sz="2000">
                  <a:latin typeface="+mj-ea"/>
                  <a:ea typeface="+mj-ea"/>
                </a:rPr>
                <a:t>トークン</a:t>
              </a:r>
              <a:endParaRPr lang="en-US" altLang="ja-JP" sz="2000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>
                  <a:latin typeface="+mj-ea"/>
                  <a:ea typeface="+mj-ea"/>
                </a:rPr>
                <a:t>投票の履歴を残し改ざんできない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45C48F5-7CFF-3EEE-6027-427E1A44C66F}"/>
              </a:ext>
            </a:extLst>
          </p:cNvPr>
          <p:cNvGrpSpPr/>
          <p:nvPr/>
        </p:nvGrpSpPr>
        <p:grpSpPr>
          <a:xfrm>
            <a:off x="6446632" y="1776620"/>
            <a:ext cx="5400000" cy="4320000"/>
            <a:chOff x="1052941" y="1616291"/>
            <a:chExt cx="4680002" cy="288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998DCDD-1D30-8F14-A96F-427A8E44ED80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トークン経済での組織運営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093F4DD-1A67-15C5-BD9B-A5D47F7A8223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08A0B40-64BF-C799-C076-8D148BACADB4}"/>
                </a:ext>
              </a:extLst>
            </p:cNvPr>
            <p:cNvSpPr txBox="1"/>
            <p:nvPr/>
          </p:nvSpPr>
          <p:spPr>
            <a:xfrm>
              <a:off x="1052941" y="2336291"/>
              <a:ext cx="4680000" cy="18928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中央集権ではない独自の組織運営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400">
                  <a:latin typeface="+mj-ea"/>
                  <a:ea typeface="+mj-ea"/>
                </a:rPr>
                <a:t>ガバナンストークンを担保するための</a:t>
              </a:r>
              <a:r>
                <a:rPr lang="ja-JP" altLang="en-US" sz="2400" b="1">
                  <a:latin typeface="+mj-ea"/>
                  <a:ea typeface="+mj-ea"/>
                </a:rPr>
                <a:t>外部トークンの要求</a:t>
              </a:r>
              <a:r>
                <a:rPr lang="en-US" altLang="ja-JP" sz="2400" b="1">
                  <a:latin typeface="+mj-ea"/>
                  <a:ea typeface="+mj-ea"/>
                </a:rPr>
                <a:t>	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2000">
                  <a:latin typeface="+mj-ea"/>
                  <a:ea typeface="+mj-ea"/>
                </a:rPr>
                <a:t>外部トークンによる資金調達</a:t>
              </a:r>
              <a:endParaRPr lang="en-US" altLang="ja-JP" sz="2000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ja-JP" sz="2000">
                  <a:latin typeface="+mj-ea"/>
                  <a:ea typeface="+mj-ea"/>
                </a:rPr>
                <a:t>Ex)</a:t>
              </a:r>
              <a:r>
                <a:rPr lang="ja-JP" altLang="en-US" sz="2000">
                  <a:latin typeface="+mj-ea"/>
                  <a:ea typeface="+mj-ea"/>
                </a:rPr>
                <a:t>イーサリアムなど</a:t>
              </a:r>
              <a:endParaRPr lang="en-US" altLang="ja-JP" sz="2000">
                <a:latin typeface="+mj-ea"/>
                <a:ea typeface="+mj-ea"/>
              </a:endParaRPr>
            </a:p>
            <a:p>
              <a:pPr marL="285750" indent="-285750">
                <a:lnSpc>
                  <a:spcPct val="250000"/>
                </a:lnSpc>
                <a:buFont typeface="Arial" panose="020B0604020202020204" pitchFamily="34" charset="0"/>
                <a:buChar char="•"/>
              </a:pPr>
              <a:r>
                <a:rPr lang="ja-JP" altLang="en-US" sz="2000" b="1">
                  <a:latin typeface="+mj-ea"/>
                  <a:ea typeface="+mj-ea"/>
                </a:rPr>
                <a:t>トークンを用いたインセンティブの設計</a:t>
              </a:r>
              <a:endParaRPr lang="en-US" altLang="ja-JP" sz="2000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6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0"/>
    </mc:Choice>
    <mc:Fallback xmlns="">
      <p:transition spd="slow" advTm="4642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8E5E4-6F21-706F-8031-033322E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先行事例：</a:t>
            </a:r>
            <a:r>
              <a:rPr kumimoji="1" lang="en-US" altLang="ja-JP" b="1"/>
              <a:t>GameDAO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DF007-5E1C-394A-0456-40648514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ゲーム業界の関係者がプロジェクトを進めるための</a:t>
            </a:r>
            <a:r>
              <a:rPr kumimoji="1" lang="en-US" altLang="ja-JP"/>
              <a:t>DAO</a:t>
            </a:r>
          </a:p>
          <a:p>
            <a:r>
              <a:rPr lang="ja-JP" altLang="en-US"/>
              <a:t>ゲームに関わる経済活動を分散的なシステム化</a:t>
            </a:r>
            <a:endParaRPr kumimoji="1" lang="en-US" altLang="ja-JP"/>
          </a:p>
          <a:p>
            <a:pPr lvl="1"/>
            <a:r>
              <a:rPr kumimoji="1" lang="ja-JP" altLang="en-US"/>
              <a:t>参加者はゲーム開発者，プレイヤー，投資家，</a:t>
            </a:r>
            <a:r>
              <a:rPr kumimoji="1" lang="en-US" altLang="ja-JP"/>
              <a:t>e</a:t>
            </a:r>
            <a:r>
              <a:rPr kumimoji="1" lang="ja-JP" altLang="en-US"/>
              <a:t>スポーツプロなど</a:t>
            </a:r>
            <a:endParaRPr kumimoji="1" lang="en-US" altLang="ja-JP"/>
          </a:p>
          <a:p>
            <a:r>
              <a:rPr kumimoji="1" lang="ja-JP" altLang="en-US"/>
              <a:t>プロジェクトが思う通り進まない</a:t>
            </a:r>
            <a:endParaRPr kumimoji="1" lang="en-US" altLang="ja-JP"/>
          </a:p>
          <a:p>
            <a:pPr lvl="1"/>
            <a:r>
              <a:rPr lang="ja-JP" altLang="en-US"/>
              <a:t>意思決定の遅延</a:t>
            </a:r>
            <a:endParaRPr lang="en-US" altLang="ja-JP"/>
          </a:p>
          <a:p>
            <a:pPr lvl="1"/>
            <a:r>
              <a:rPr kumimoji="1" lang="ja-JP" altLang="en-US"/>
              <a:t>進捗の停滞</a:t>
            </a:r>
            <a:endParaRPr lang="en-US" altLang="ja-JP"/>
          </a:p>
          <a:p>
            <a:r>
              <a:rPr lang="ja-JP" altLang="en-US"/>
              <a:t>プロジェクトの管理者不在が問題視される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F12FE4-C7A3-338D-A3DE-A5A27E60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95E7CD-8212-596C-2E25-745EAEE3B576}"/>
              </a:ext>
            </a:extLst>
          </p:cNvPr>
          <p:cNvSpPr txBox="1"/>
          <p:nvPr/>
        </p:nvSpPr>
        <p:spPr>
          <a:xfrm>
            <a:off x="787400" y="6488668"/>
            <a:ext cx="10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https://gamedao.co/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1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02"/>
    </mc:Choice>
    <mc:Fallback xmlns="">
      <p:transition spd="slow" advTm="417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49556-903A-04CC-9EBE-FDEE758A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B6EBE-40CA-7AAD-D787-496498FC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566" y="116658"/>
            <a:ext cx="12192000" cy="1325563"/>
          </a:xfrm>
        </p:spPr>
        <p:txBody>
          <a:bodyPr>
            <a:normAutofit/>
          </a:bodyPr>
          <a:lstStyle/>
          <a:p>
            <a:r>
              <a:rPr kumimoji="1" lang="ja-JP" altLang="en-US" sz="4000"/>
              <a:t>研究目的</a:t>
            </a:r>
            <a:r>
              <a:rPr lang="ja-JP" altLang="en-US" sz="4000"/>
              <a:t>と提案手法　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9B537C-BEE0-52D3-FC02-F494C303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14</a:t>
            </a:fld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0D570D-08C7-EBC8-1787-30BE89B6B0FD}"/>
              </a:ext>
            </a:extLst>
          </p:cNvPr>
          <p:cNvGrpSpPr/>
          <p:nvPr/>
        </p:nvGrpSpPr>
        <p:grpSpPr>
          <a:xfrm>
            <a:off x="696000" y="1296739"/>
            <a:ext cx="10800000" cy="2030409"/>
            <a:chOff x="696000" y="1324525"/>
            <a:chExt cx="10800000" cy="180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8EA2FB9-AC98-5BF7-5D1B-4CB5CFE86E35}"/>
                </a:ext>
              </a:extLst>
            </p:cNvPr>
            <p:cNvSpPr/>
            <p:nvPr/>
          </p:nvSpPr>
          <p:spPr>
            <a:xfrm>
              <a:off x="696000" y="1324525"/>
              <a:ext cx="10800000" cy="18000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39F9FD7-489D-A74D-FF42-2CBD0C1B5AD5}"/>
                </a:ext>
              </a:extLst>
            </p:cNvPr>
            <p:cNvSpPr txBox="1"/>
            <p:nvPr/>
          </p:nvSpPr>
          <p:spPr>
            <a:xfrm>
              <a:off x="696000" y="1857224"/>
              <a:ext cx="1080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n-ea"/>
                </a:rPr>
                <a:t>インディーゲーム開発での効率的な人材配置</a:t>
              </a:r>
              <a:endParaRPr kumimoji="1" lang="en-US" altLang="ja-JP" sz="2400">
                <a:latin typeface="+mn-ea"/>
              </a:endParaRPr>
            </a:p>
            <a:p>
              <a:endParaRPr lang="en-US" sz="2400"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400">
                  <a:latin typeface="+mn-ea"/>
                </a:rPr>
                <a:t>最適な人材配置による開発で</a:t>
              </a:r>
              <a:r>
                <a:rPr lang="en-US" altLang="ja-JP" sz="2400">
                  <a:latin typeface="+mn-ea"/>
                </a:rPr>
                <a:t>DAO</a:t>
              </a:r>
              <a:r>
                <a:rPr lang="ja-JP" altLang="en-US" sz="2400">
                  <a:latin typeface="+mn-ea"/>
                </a:rPr>
                <a:t>の価値を最大化</a:t>
              </a:r>
              <a:endParaRPr lang="en-US" altLang="ja-JP" sz="2400">
                <a:latin typeface="+mn-ea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CCFE01E-7BA5-4650-85B0-C906561E9972}"/>
              </a:ext>
            </a:extLst>
          </p:cNvPr>
          <p:cNvGrpSpPr/>
          <p:nvPr/>
        </p:nvGrpSpPr>
        <p:grpSpPr>
          <a:xfrm>
            <a:off x="696000" y="3530851"/>
            <a:ext cx="10800000" cy="2815733"/>
            <a:chOff x="696000" y="3872465"/>
            <a:chExt cx="10800000" cy="281573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FD27D2F-A183-8BA7-C38A-65677D42FEB8}"/>
                </a:ext>
              </a:extLst>
            </p:cNvPr>
            <p:cNvSpPr/>
            <p:nvPr/>
          </p:nvSpPr>
          <p:spPr>
            <a:xfrm>
              <a:off x="696000" y="3872465"/>
              <a:ext cx="10800000" cy="2759742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3DD949F-5FA0-7ED1-9E60-F05FEC67E773}"/>
                </a:ext>
              </a:extLst>
            </p:cNvPr>
            <p:cNvSpPr/>
            <p:nvPr/>
          </p:nvSpPr>
          <p:spPr>
            <a:xfrm>
              <a:off x="696000" y="3883456"/>
              <a:ext cx="1800000" cy="532759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CAB50CE-6E23-738A-E11E-436A2388F32E}"/>
                </a:ext>
              </a:extLst>
            </p:cNvPr>
            <p:cNvSpPr txBox="1"/>
            <p:nvPr/>
          </p:nvSpPr>
          <p:spPr>
            <a:xfrm>
              <a:off x="696000" y="4472207"/>
              <a:ext cx="108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n-ea"/>
                </a:rPr>
                <a:t>ソフトウェア開発の人材評価を応用したプロデューサ人材評価</a:t>
              </a:r>
              <a:endParaRPr kumimoji="1" lang="en-US" altLang="ja-JP" sz="2400">
                <a:latin typeface="+mn-ea"/>
              </a:endParaRPr>
            </a:p>
            <a:p>
              <a:endParaRPr lang="en-US" sz="2400"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n-ea"/>
                </a:rPr>
                <a:t>プロデューサの適性に応じたプロデューサ選出方法</a:t>
              </a:r>
              <a:endParaRPr kumimoji="1" lang="en-US" altLang="ja-JP" sz="2400"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sz="2400" b="1"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n-ea"/>
                </a:rPr>
                <a:t>タスクの成功と</a:t>
              </a:r>
              <a:r>
                <a:rPr lang="ja-JP" altLang="en-US" sz="2400">
                  <a:latin typeface="+mn-ea"/>
                </a:rPr>
                <a:t>失敗を</a:t>
              </a:r>
              <a:r>
                <a:rPr kumimoji="1" lang="ja-JP" altLang="en-US" sz="2400">
                  <a:latin typeface="+mn-ea"/>
                </a:rPr>
                <a:t>通じて人材評価</a:t>
              </a:r>
              <a:endParaRPr lang="en-US" altLang="ja-JP" sz="2400" b="1">
                <a:latin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sz="1800" b="1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985699A-12F1-5663-87AF-DE12D495D047}"/>
                </a:ext>
              </a:extLst>
            </p:cNvPr>
            <p:cNvSpPr txBox="1"/>
            <p:nvPr/>
          </p:nvSpPr>
          <p:spPr>
            <a:xfrm>
              <a:off x="696000" y="3910726"/>
              <a:ext cx="18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>
                  <a:latin typeface="+mj-ea"/>
                  <a:ea typeface="+mj-ea"/>
                </a:rPr>
                <a:t>提案手法</a:t>
              </a:r>
              <a:endParaRPr lang="en-US" sz="2800" b="1">
                <a:latin typeface="+mj-ea"/>
                <a:ea typeface="+mj-ea"/>
              </a:endParaRPr>
            </a:p>
          </p:txBody>
        </p:sp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0DFE0BA-004E-8077-08FD-DE0AF77ACA81}"/>
              </a:ext>
            </a:extLst>
          </p:cNvPr>
          <p:cNvSpPr txBox="1"/>
          <p:nvPr/>
        </p:nvSpPr>
        <p:spPr>
          <a:xfrm>
            <a:off x="696000" y="1343854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latin typeface="+mj-ea"/>
                <a:ea typeface="+mj-ea"/>
              </a:rPr>
              <a:t>研究目的</a:t>
            </a:r>
            <a:endParaRPr lang="en-US" sz="2800" b="1">
              <a:latin typeface="+mj-ea"/>
              <a:ea typeface="+mj-ea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17DFD1E-BFD3-E0A0-D4CE-4810E1D5BF25}"/>
              </a:ext>
            </a:extLst>
          </p:cNvPr>
          <p:cNvSpPr/>
          <p:nvPr/>
        </p:nvSpPr>
        <p:spPr>
          <a:xfrm>
            <a:off x="696000" y="1296739"/>
            <a:ext cx="1800000" cy="532759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03"/>
    </mc:Choice>
    <mc:Fallback xmlns="">
      <p:transition spd="slow" advTm="315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D429C-37CE-A99B-B944-00DB0D3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kern="1200">
                <a:latin typeface="+mj-lt"/>
                <a:ea typeface="+mj-ea"/>
                <a:cs typeface="+mj-cs"/>
              </a:rPr>
              <a:t>ソフトウェア開発の人材評価を用いた個人能力評価 [1]</a:t>
            </a:r>
            <a:endParaRPr 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0EDB6B-C895-453F-286E-0B1D08FD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12CE00DC-F6F0-990B-4CA6-ACD93903E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216540"/>
              </p:ext>
            </p:extLst>
          </p:nvPr>
        </p:nvGraphicFramePr>
        <p:xfrm>
          <a:off x="775855" y="992187"/>
          <a:ext cx="6052516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7757B9-D26A-9214-6ADA-09FB57353877}"/>
              </a:ext>
            </a:extLst>
          </p:cNvPr>
          <p:cNvSpPr txBox="1"/>
          <p:nvPr/>
        </p:nvSpPr>
        <p:spPr>
          <a:xfrm>
            <a:off x="900544" y="6378080"/>
            <a:ext cx="1051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ja-JP" altLang="en-US" sz="1200" kern="1200">
                <a:latin typeface="+mn-lt"/>
                <a:ea typeface="+mn-ea"/>
                <a:cs typeface="+mn-cs"/>
              </a:rPr>
              <a:t>[1]S. Čelar, M. Turić and L. Vicković, "Method for personal capability assessment in agile teams using personal points," </a:t>
            </a:r>
            <a:r>
              <a:rPr kumimoji="1" lang="ja-JP" altLang="en-US" sz="1200" i="1" kern="1200">
                <a:latin typeface="+mn-lt"/>
                <a:ea typeface="+mn-ea"/>
                <a:cs typeface="+mn-cs"/>
              </a:rPr>
              <a:t>2014 22nd Telecommunications Forum Telfor (TELFOR)</a:t>
            </a:r>
            <a:r>
              <a:rPr kumimoji="1" lang="ja-JP" altLang="en-US" sz="1200" kern="1200">
                <a:latin typeface="+mn-lt"/>
                <a:ea typeface="+mn-ea"/>
                <a:cs typeface="+mn-cs"/>
              </a:rPr>
              <a:t>, Belgrade, Serbia, 2014, pp. 1134-1137, doi: 10.1109/TELFOR.2014.7034607.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A4A3DF3-9B5B-B38F-D246-D5C5C86FE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0042" y="1856086"/>
            <a:ext cx="4917516" cy="344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13"/>
    </mc:Choice>
    <mc:Fallback xmlns="">
      <p:transition spd="slow" advTm="419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48C37-4F71-7D1A-1081-034CC7A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個人能力評価</a:t>
            </a:r>
            <a:r>
              <a:rPr kumimoji="1" lang="ja-JP" altLang="en-US"/>
              <a:t>を更に分類する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059900-DEBC-A785-2DE5-B5B8265C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7FF95-2020-C0CF-1021-1AF9E276673A}"/>
              </a:ext>
            </a:extLst>
          </p:cNvPr>
          <p:cNvSpPr txBox="1"/>
          <p:nvPr/>
        </p:nvSpPr>
        <p:spPr>
          <a:xfrm>
            <a:off x="900543" y="6521594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00" b="0" i="0">
                <a:effectLst/>
                <a:latin typeface="-apple-system"/>
              </a:rPr>
              <a:t>F. Cunha </a:t>
            </a:r>
            <a:r>
              <a:rPr lang="en-US" altLang="ja-JP" sz="800" b="0" i="1">
                <a:effectLst/>
                <a:latin typeface="-apple-system"/>
              </a:rPr>
              <a:t>et al.</a:t>
            </a:r>
            <a:r>
              <a:rPr lang="en-US" altLang="ja-JP" sz="800" b="0" i="0">
                <a:effectLst/>
                <a:latin typeface="-apple-system"/>
              </a:rPr>
              <a:t>" Preliminary Results of Mapping Capabilities for Agile Software Team Formation", in </a:t>
            </a:r>
            <a:r>
              <a:rPr lang="en-US" altLang="ja-JP" sz="800" b="0" i="1">
                <a:effectLst/>
                <a:latin typeface="-apple-system"/>
              </a:rPr>
              <a:t>Anais do III Workshop Brasileiro de Engenharia de Software Inteligente</a:t>
            </a:r>
            <a:r>
              <a:rPr lang="en-US" altLang="ja-JP" sz="800" b="0" i="0">
                <a:effectLst/>
                <a:latin typeface="-apple-system"/>
              </a:rPr>
              <a:t>, Campo Grande/MS, 2023, pp. 13-18, doi: </a:t>
            </a:r>
            <a:r>
              <a:rPr lang="en-US" altLang="ja-JP" sz="800" b="0" i="0">
                <a:solidFill>
                  <a:srgbClr val="6298AE"/>
                </a:solidFill>
                <a:effectLst/>
                <a:latin typeface="-apple-system"/>
                <a:hlinkClick r:id="rId3"/>
              </a:rPr>
              <a:t>https://doi.org/10.5753/ise.2023.235837</a:t>
            </a:r>
            <a:r>
              <a:rPr lang="en-US" altLang="ja-JP" sz="800" b="0" i="0">
                <a:effectLst/>
                <a:latin typeface="-apple-system"/>
              </a:rPr>
              <a:t>.</a:t>
            </a:r>
            <a:endParaRPr kumimoji="1" lang="ja-JP" altLang="en-US" sz="8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767716-5363-DB03-DE8A-B12E88B7E875}"/>
              </a:ext>
            </a:extLst>
          </p:cNvPr>
          <p:cNvSpPr/>
          <p:nvPr/>
        </p:nvSpPr>
        <p:spPr>
          <a:xfrm>
            <a:off x="900543" y="1306067"/>
            <a:ext cx="10515600" cy="1294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>
                <a:solidFill>
                  <a:schemeClr val="tx1"/>
                </a:solidFill>
                <a:latin typeface="+mn-ea"/>
              </a:rPr>
              <a:t>エンジニアの能力は開発能力だけでない </a:t>
            </a:r>
            <a:r>
              <a:rPr lang="en-US" altLang="ja-JP" sz="2200">
                <a:solidFill>
                  <a:schemeClr val="tx1"/>
                </a:solidFill>
                <a:latin typeface="+mn-ea"/>
              </a:rPr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200">
                <a:solidFill>
                  <a:schemeClr val="tx1"/>
                </a:solidFill>
                <a:latin typeface="+mn-ea"/>
              </a:rPr>
              <a:t>技術的能力，社会的能力，革新的能力などに分類できる</a:t>
            </a:r>
            <a:endParaRPr lang="en-US" altLang="ja-JP" sz="220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2200">
                <a:solidFill>
                  <a:schemeClr val="tx1"/>
                </a:solidFill>
                <a:latin typeface="+mn-ea"/>
              </a:rPr>
              <a:t>既存の研究では開発能力と包括されていたものを更に分類</a:t>
            </a:r>
            <a:endParaRPr lang="en-US" altLang="ja-JP" sz="2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CDD715F7-DB03-A8AF-F932-417D96FAB13E}"/>
              </a:ext>
            </a:extLst>
          </p:cNvPr>
          <p:cNvSpPr/>
          <p:nvPr/>
        </p:nvSpPr>
        <p:spPr>
          <a:xfrm>
            <a:off x="900543" y="2600534"/>
            <a:ext cx="10428342" cy="720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>
                <a:solidFill>
                  <a:schemeClr val="tx1"/>
                </a:solidFill>
                <a:latin typeface="+mn-ea"/>
              </a:rPr>
              <a:t>技術的能力と社会的能力の区分</a:t>
            </a:r>
            <a:r>
              <a:rPr lang="en-US" altLang="ja-JP" sz="2200">
                <a:solidFill>
                  <a:schemeClr val="tx1"/>
                </a:solidFill>
                <a:latin typeface="+mn-ea"/>
              </a:rPr>
              <a:t>[2]</a:t>
            </a:r>
            <a:r>
              <a:rPr lang="ja-JP" altLang="en-US" sz="2200">
                <a:solidFill>
                  <a:schemeClr val="tx1"/>
                </a:solidFill>
                <a:latin typeface="+mn-ea"/>
              </a:rPr>
              <a:t>を用いて</a:t>
            </a:r>
            <a:r>
              <a:rPr lang="en-US" altLang="ja-JP" sz="2200">
                <a:solidFill>
                  <a:schemeClr val="tx1"/>
                </a:solidFill>
                <a:latin typeface="+mn-ea"/>
              </a:rPr>
              <a:t>PP[1]</a:t>
            </a:r>
            <a:r>
              <a:rPr lang="ja-JP" altLang="en-US" sz="2200">
                <a:solidFill>
                  <a:schemeClr val="tx1"/>
                </a:solidFill>
                <a:latin typeface="+mn-ea"/>
              </a:rPr>
              <a:t>を再検討</a:t>
            </a:r>
            <a:endParaRPr lang="en-US" altLang="ja-JP" sz="220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200">
                <a:solidFill>
                  <a:schemeClr val="tx1"/>
                </a:solidFill>
                <a:latin typeface="+mn-ea"/>
              </a:rPr>
              <a:t>今まで把握されていなかった社会的能力に長けた人材を見出す</a:t>
            </a:r>
            <a:endParaRPr lang="en-US" altLang="ja-JP" sz="220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CCFD0E01-96CC-56B5-D192-99C21C64CB78}"/>
              </a:ext>
            </a:extLst>
          </p:cNvPr>
          <p:cNvGrpSpPr/>
          <p:nvPr/>
        </p:nvGrpSpPr>
        <p:grpSpPr>
          <a:xfrm>
            <a:off x="553889" y="3720650"/>
            <a:ext cx="10862254" cy="2400503"/>
            <a:chOff x="600555" y="3851091"/>
            <a:chExt cx="10862254" cy="2400503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EA8351D8-503A-D20C-7CD2-8F5DBD426BFF}"/>
                </a:ext>
              </a:extLst>
            </p:cNvPr>
            <p:cNvSpPr/>
            <p:nvPr/>
          </p:nvSpPr>
          <p:spPr>
            <a:xfrm>
              <a:off x="6759585" y="5711594"/>
              <a:ext cx="4703224" cy="54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/>
                <a:t>社会的能力</a:t>
              </a:r>
              <a:r>
                <a:rPr lang="en-US" altLang="ja-JP" b="1">
                  <a:latin typeface="+mj-ea"/>
                  <a:ea typeface="+mj-ea"/>
                </a:rPr>
                <a:t>PPP</a:t>
              </a:r>
              <a:r>
                <a:rPr lang="en-US" altLang="ja-JP"/>
                <a:t> (Producer personal points)</a:t>
              </a:r>
              <a:endParaRPr kumimoji="1" lang="en-US" altLang="ja-JP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41578832-1B43-FCC5-4302-3B9054E2ABBB}"/>
                </a:ext>
              </a:extLst>
            </p:cNvPr>
            <p:cNvSpPr/>
            <p:nvPr/>
          </p:nvSpPr>
          <p:spPr>
            <a:xfrm>
              <a:off x="5432417" y="3851091"/>
              <a:ext cx="1323211" cy="720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>
                  <a:latin typeface="+mj-ea"/>
                  <a:ea typeface="+mj-ea"/>
                </a:rPr>
                <a:t>PP</a:t>
              </a:r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5D0F8FFD-6096-275E-EE7E-B21E6C8ED7BE}"/>
                </a:ext>
              </a:extLst>
            </p:cNvPr>
            <p:cNvSpPr/>
            <p:nvPr/>
          </p:nvSpPr>
          <p:spPr>
            <a:xfrm>
              <a:off x="600555" y="5708847"/>
              <a:ext cx="4831862" cy="54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/>
                <a:t>技術的能力</a:t>
              </a:r>
              <a:r>
                <a:rPr lang="en-US" altLang="ja-JP" b="1">
                  <a:latin typeface="+mj-ea"/>
                  <a:ea typeface="+mj-ea"/>
                </a:rPr>
                <a:t>DPP</a:t>
              </a:r>
              <a:r>
                <a:rPr lang="en-US" altLang="ja-JP"/>
                <a:t> (Developer personal points)</a:t>
              </a:r>
              <a:endParaRPr kumimoji="1" lang="en-US" altLang="ja-JP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2A85070-EFA6-BAF4-22D1-994DA3101FCC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3016486" y="4571091"/>
              <a:ext cx="3077537" cy="1137756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EA7019C-207A-3B98-5411-66C05DC45F85}"/>
                </a:ext>
              </a:extLst>
            </p:cNvPr>
            <p:cNvCxnSpPr>
              <a:cxnSpLocks/>
              <a:stCxn id="27" idx="2"/>
              <a:endCxn id="26" idx="0"/>
            </p:cNvCxnSpPr>
            <p:nvPr/>
          </p:nvCxnSpPr>
          <p:spPr>
            <a:xfrm>
              <a:off x="6094023" y="4571091"/>
              <a:ext cx="3017174" cy="1140503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BF18C1B5-4E74-B2B5-FA02-684B1186E142}"/>
                </a:ext>
              </a:extLst>
            </p:cNvPr>
            <p:cNvSpPr txBox="1"/>
            <p:nvPr/>
          </p:nvSpPr>
          <p:spPr>
            <a:xfrm>
              <a:off x="5545234" y="4931091"/>
              <a:ext cx="11389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b="1">
                  <a:latin typeface="+mj-ea"/>
                  <a:ea typeface="+mj-ea"/>
                </a:rPr>
                <a:t>細分化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8159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9"/>
    </mc:Choice>
    <mc:Fallback xmlns="">
      <p:transition spd="slow" advTm="46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31F68-86E0-AA60-E843-834A4BE3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クラウドソーシングにおける</a:t>
            </a:r>
            <a:r>
              <a:rPr lang="en-US" altLang="ja-JP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ABT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による</a:t>
            </a:r>
            <a:br>
              <a:rPr lang="en-US" altLang="ja-JP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インセンティブメカニズム</a:t>
            </a:r>
            <a:r>
              <a:rPr lang="en-US" altLang="ja-JP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[3]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9CC458-849D-A032-0106-1B89B857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ABT</a:t>
            </a:r>
            <a:r>
              <a:rPr kumimoji="1" lang="en-US" altLang="ja-JP" sz="2800"/>
              <a:t>(</a:t>
            </a:r>
            <a:r>
              <a:rPr lang="en-US" altLang="ja-JP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Ability-Balanced Team </a:t>
            </a:r>
            <a:r>
              <a:rPr kumimoji="1" lang="en-US" altLang="ja-JP" sz="2800"/>
              <a:t>)</a:t>
            </a:r>
          </a:p>
          <a:p>
            <a:pPr lvl="1"/>
            <a:r>
              <a:rPr kumimoji="1" lang="ja-JP" altLang="en-US"/>
              <a:t>クラウドソーシングにおける業務分配とチーム編成を行う</a:t>
            </a:r>
            <a:endParaRPr kumimoji="1" lang="en-US" altLang="ja-JP"/>
          </a:p>
          <a:p>
            <a:pPr lvl="1"/>
            <a:r>
              <a:rPr kumimoji="1" lang="ja-JP" altLang="en-US"/>
              <a:t>各タスクにはそれぞれ難易度が存在している</a:t>
            </a:r>
            <a:endParaRPr kumimoji="1" lang="en-US" altLang="ja-JP"/>
          </a:p>
          <a:p>
            <a:pPr lvl="1"/>
            <a:r>
              <a:rPr kumimoji="1" lang="ja-JP" altLang="en-US"/>
              <a:t>クラウドワーカが自身の能力レベルを正直に報告</a:t>
            </a:r>
            <a:endParaRPr kumimoji="1" lang="en-US" altLang="ja-JP"/>
          </a:p>
          <a:p>
            <a:pPr lvl="1"/>
            <a:r>
              <a:rPr kumimoji="1" lang="ja-JP" altLang="en-US"/>
              <a:t>報告に基づいた能力レベルをクラウドワーカは持つ</a:t>
            </a:r>
            <a:endParaRPr kumimoji="1" lang="en-US" altLang="ja-JP"/>
          </a:p>
          <a:p>
            <a:r>
              <a:rPr kumimoji="1" lang="ja-JP" altLang="en-US"/>
              <a:t>本</a:t>
            </a:r>
            <a:r>
              <a:rPr lang="ja-JP" altLang="en-US"/>
              <a:t>研究</a:t>
            </a:r>
            <a:r>
              <a:rPr kumimoji="1" lang="ja-JP" altLang="en-US"/>
              <a:t>では</a:t>
            </a:r>
            <a:r>
              <a:rPr kumimoji="1" lang="en-US" altLang="ja-JP"/>
              <a:t>[3]</a:t>
            </a:r>
            <a:r>
              <a:rPr kumimoji="1" lang="ja-JP" altLang="en-US"/>
              <a:t>の業務難易度の指標を使用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5F6026-B045-641D-AB67-44D5CDB5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D32F78-491C-4293-675F-14AC45B2FA8D}"/>
              </a:ext>
            </a:extLst>
          </p:cNvPr>
          <p:cNvSpPr txBox="1"/>
          <p:nvPr/>
        </p:nvSpPr>
        <p:spPr>
          <a:xfrm>
            <a:off x="1094508" y="6356350"/>
            <a:ext cx="9919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Y. Wang, J. Huang, Q. Jin and J. Ma, "ABT: An Effective Ability-Balanced Team Based Incentive Mechanism in Crowdsourcing System," </a:t>
            </a:r>
            <a:r>
              <a:rPr lang="en-US" altLang="ja-JP" sz="1000" b="0" i="1">
                <a:solidFill>
                  <a:srgbClr val="333333"/>
                </a:solidFill>
                <a:effectLst/>
                <a:latin typeface="HelveticaNeue Regular"/>
              </a:rPr>
              <a:t>2017 Fifth International Conference on Advanced Cloud and Big Data (CBD)</a:t>
            </a:r>
            <a:r>
              <a:rPr lang="en-US" altLang="ja-JP" sz="1000" b="0" i="0">
                <a:solidFill>
                  <a:srgbClr val="333333"/>
                </a:solidFill>
                <a:effectLst/>
                <a:latin typeface="HelveticaNeue Regular"/>
              </a:rPr>
              <a:t>, Shanghai, China, 2017, pp. 220-225, doi: 10.1109/CBD.2017.45.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24816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"/>
    </mc:Choice>
    <mc:Fallback xmlns="">
      <p:transition spd="slow" advTm="8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8B0B-081D-3B34-688C-E12F3257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本研究での提案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651379-8FD7-9DD4-5F46-79642883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5" y="1573077"/>
            <a:ext cx="10515600" cy="4351338"/>
          </a:xfrm>
        </p:spPr>
        <p:txBody>
          <a:bodyPr/>
          <a:lstStyle/>
          <a:p>
            <a:r>
              <a:rPr lang="ja-JP" altLang="en-US"/>
              <a:t>インディーゲーム開発における開発能力を評価</a:t>
            </a:r>
            <a:endParaRPr lang="en-US" altLang="ja-JP"/>
          </a:p>
          <a:p>
            <a:pPr lvl="1"/>
            <a:r>
              <a:rPr lang="ja-JP" altLang="en-US"/>
              <a:t>プロデューサの能力を</a:t>
            </a:r>
            <a:r>
              <a:rPr lang="en-US" altLang="ja-JP"/>
              <a:t>PPP</a:t>
            </a:r>
            <a:r>
              <a:rPr lang="ja-JP" altLang="en-US"/>
              <a:t>、デベロッパの能力を</a:t>
            </a:r>
            <a:r>
              <a:rPr lang="en-US" altLang="ja-JP"/>
              <a:t>DPP</a:t>
            </a:r>
            <a:r>
              <a:rPr lang="ja-JP" altLang="en-US"/>
              <a:t>に分類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プロデューサのタスクに適した人材を見出す</a:t>
            </a:r>
            <a:endParaRPr lang="en-US" altLang="ja-JP"/>
          </a:p>
          <a:p>
            <a:pPr lvl="1"/>
            <a:r>
              <a:rPr lang="en-US" altLang="ja-JP"/>
              <a:t>DAO</a:t>
            </a:r>
            <a:r>
              <a:rPr lang="ja-JP" altLang="en-US"/>
              <a:t>での開発経験を通じてプロデューサ人材を育成</a:t>
            </a:r>
            <a:endParaRPr lang="en-US" altLang="ja-JP"/>
          </a:p>
          <a:p>
            <a:pPr lvl="1"/>
            <a:r>
              <a:rPr lang="ja-JP" altLang="en-US"/>
              <a:t>高いプロデューサ適性を持つ人材を選出できる方法を提案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531BB-959B-ADC9-9785-631CAF05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2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8"/>
    </mc:Choice>
    <mc:Fallback xmlns="">
      <p:transition spd="slow" advTm="85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5F714-F951-B6AD-B208-28E374F7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状況設定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D239EB-8A87-7178-33B1-E5C7173E2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/>
                  <a:t>各参加者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ja-JP" altLang="en-US"/>
                  <a:t>人の参加者がゲーム制作に従事する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𝑁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1, . . . ,</m:t>
                          </m:r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altLang="ja-JP" sz="2400" i="1"/>
              </a:p>
              <a:p>
                <a:pPr marL="0" indent="0">
                  <a:buNone/>
                </a:pPr>
                <a:r>
                  <a:rPr lang="ja-JP" altLang="en-US"/>
                  <a:t>各参加者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はパラメタ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ja-JP" altLang="en-US"/>
                  <a:t>を持つ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ja-JP" altLang="en-US"/>
                  <a:t>ゲーム開発の時点を</a:t>
                </a:r>
                <a:r>
                  <a:rPr lang="en-US" altLang="ja-JP"/>
                  <a:t>t</a:t>
                </a:r>
                <a:r>
                  <a:rPr lang="ja-JP" altLang="en-US"/>
                  <a:t>と置く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 ∈ {0, . . . , 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2400"/>
              </a:p>
              <a:p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/>
                  <a:t>タスクの集合として定義すると各タスク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には</m:t>
                    </m:r>
                  </m:oMath>
                </a14:m>
                <a:r>
                  <a:rPr kumimoji="1" lang="ja-JP" altLang="en-US" sz="2400"/>
                  <a:t>難易度が存在する</a:t>
                </a:r>
                <a:endParaRPr lang="en-US" altLang="ja-JP" sz="24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000"/>
              </a:p>
              <a:p>
                <a:r>
                  <a:rPr lang="ja-JP" altLang="en-US" sz="2400"/>
                  <a:t>またすべての時点</a:t>
                </a:r>
                <a:r>
                  <a:rPr lang="en-US" altLang="ja-JP" sz="2400"/>
                  <a:t>t</a:t>
                </a:r>
                <a:r>
                  <a:rPr lang="ja-JP" altLang="en-US" sz="2400"/>
                  <a:t>においてパラメタの定義域も同様である</a:t>
                </a:r>
                <a:endParaRPr lang="en-US" altLang="ja-JP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/>
              </a:p>
              <a:p>
                <a:endParaRPr kumimoji="1" lang="en-US" altLang="ja-JP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FD239EB-8A87-7178-33B1-E5C7173E2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50FB39-D5A1-04DE-8D45-F162793D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944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54164-5292-812C-AB60-DF6E5722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インディーゲームの説明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4B1E42-F318-4589-CF3E-7CE5443C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9713534-CD6E-A6C8-7AED-7CCD76FEB602}"/>
              </a:ext>
            </a:extLst>
          </p:cNvPr>
          <p:cNvSpPr txBox="1"/>
          <p:nvPr/>
        </p:nvSpPr>
        <p:spPr>
          <a:xfrm>
            <a:off x="980397" y="61785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Hill-</a:t>
            </a:r>
            <a:r>
              <a:rPr lang="en-US" altLang="ja-JP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Whittall</a:t>
            </a:r>
            <a:r>
              <a:rPr lang="en-US" altLang="ja-JP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Richard. </a:t>
            </a:r>
            <a:r>
              <a:rPr lang="en-US" altLang="ja-JP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indie game developer handbook</a:t>
            </a:r>
            <a:r>
              <a:rPr lang="en-US" altLang="ja-JP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2015.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651D008-0B7E-862B-59F2-8F4D4C8371AF}"/>
              </a:ext>
            </a:extLst>
          </p:cNvPr>
          <p:cNvGrpSpPr/>
          <p:nvPr/>
        </p:nvGrpSpPr>
        <p:grpSpPr>
          <a:xfrm>
            <a:off x="6314397" y="2187574"/>
            <a:ext cx="5181600" cy="3319227"/>
            <a:chOff x="6314397" y="2187574"/>
            <a:chExt cx="5181600" cy="331922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2C1DC19-5DC5-81F8-C340-7F55769BEABC}"/>
                </a:ext>
              </a:extLst>
            </p:cNvPr>
            <p:cNvGrpSpPr/>
            <p:nvPr/>
          </p:nvGrpSpPr>
          <p:grpSpPr>
            <a:xfrm>
              <a:off x="6314397" y="2187574"/>
              <a:ext cx="5181600" cy="3319227"/>
              <a:chOff x="6172200" y="1662076"/>
              <a:chExt cx="5181600" cy="3319227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1BE7E8A5-E825-655D-2ED3-6BF347F5873A}"/>
                  </a:ext>
                </a:extLst>
              </p:cNvPr>
              <p:cNvSpPr/>
              <p:nvPr/>
            </p:nvSpPr>
            <p:spPr>
              <a:xfrm>
                <a:off x="6172200" y="1662076"/>
                <a:ext cx="3240000" cy="5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>
                    <a:latin typeface="+mj-ea"/>
                    <a:ea typeface="+mj-ea"/>
                  </a:rPr>
                  <a:t>インディー</a:t>
                </a:r>
                <a:r>
                  <a:rPr kumimoji="1" lang="ja-JP" altLang="en-US" sz="2400">
                    <a:latin typeface="+mj-ea"/>
                    <a:ea typeface="+mj-ea"/>
                  </a:rPr>
                  <a:t>ゲーム開発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453E9B1-7BA2-7DC9-8648-7F25C3379315}"/>
                  </a:ext>
                </a:extLst>
              </p:cNvPr>
              <p:cNvSpPr/>
              <p:nvPr/>
            </p:nvSpPr>
            <p:spPr>
              <a:xfrm>
                <a:off x="6172200" y="2196145"/>
                <a:ext cx="5181600" cy="27851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8430D07-A06F-1539-9AE2-8EA7C83FC516}"/>
                  </a:ext>
                </a:extLst>
              </p:cNvPr>
              <p:cNvSpPr/>
              <p:nvPr/>
            </p:nvSpPr>
            <p:spPr>
              <a:xfrm>
                <a:off x="6362515" y="2456325"/>
                <a:ext cx="4371703" cy="8011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3200">
                    <a:latin typeface="+mj-ea"/>
                    <a:ea typeface="+mj-ea"/>
                  </a:rPr>
                  <a:t>個人が少人数で開発</a:t>
                </a:r>
                <a:endParaRPr kumimoji="1" lang="ja-JP" altLang="en-US" sz="3200">
                  <a:latin typeface="+mj-ea"/>
                  <a:ea typeface="+mj-ea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BC2149C-E434-D7DA-136B-5DAC315891DC}"/>
                  </a:ext>
                </a:extLst>
              </p:cNvPr>
              <p:cNvSpPr txBox="1"/>
              <p:nvPr/>
            </p:nvSpPr>
            <p:spPr>
              <a:xfrm>
                <a:off x="6686348" y="3901578"/>
                <a:ext cx="437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ja-JP" altLang="en-US" b="1">
                  <a:latin typeface="+mj-ea"/>
                  <a:ea typeface="+mj-ea"/>
                </a:endParaRP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698A6E7-6360-BCA3-9D23-D7A4DFEA084C}"/>
                </a:ext>
              </a:extLst>
            </p:cNvPr>
            <p:cNvSpPr txBox="1"/>
            <p:nvPr/>
          </p:nvSpPr>
          <p:spPr>
            <a:xfrm>
              <a:off x="6418907" y="3991399"/>
              <a:ext cx="507709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200">
                  <a:latin typeface="+mj-ea"/>
                  <a:ea typeface="+mj-ea"/>
                </a:rPr>
                <a:t> 一部の開発者は</a:t>
              </a:r>
              <a:r>
                <a:rPr kumimoji="1" lang="ja-JP" altLang="en-US" sz="2200" b="1">
                  <a:solidFill>
                    <a:srgbClr val="FF0000"/>
                  </a:solidFill>
                  <a:latin typeface="+mj-ea"/>
                  <a:ea typeface="+mj-ea"/>
                </a:rPr>
                <a:t>営利</a:t>
              </a:r>
              <a:r>
                <a:rPr lang="ja-JP" altLang="en-US" sz="2200">
                  <a:latin typeface="+mj-ea"/>
                  <a:ea typeface="+mj-ea"/>
                </a:rPr>
                <a:t>より</a:t>
              </a:r>
              <a:r>
                <a:rPr lang="ja-JP" altLang="en-US" sz="2200" b="1">
                  <a:solidFill>
                    <a:schemeClr val="accent2"/>
                  </a:solidFill>
                  <a:latin typeface="+mj-ea"/>
                  <a:ea typeface="+mj-ea"/>
                </a:rPr>
                <a:t>創造性</a:t>
              </a:r>
              <a:r>
                <a:rPr lang="ja-JP" altLang="en-US" sz="2200">
                  <a:latin typeface="+mj-ea"/>
                  <a:ea typeface="+mj-ea"/>
                </a:rPr>
                <a:t>重視</a:t>
              </a:r>
              <a:endParaRPr kumimoji="1" lang="en-US" altLang="ja-JP" sz="2200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200">
                  <a:latin typeface="+mj-ea"/>
                  <a:ea typeface="+mj-ea"/>
                </a:rPr>
                <a:t> </a:t>
              </a:r>
              <a:r>
                <a:rPr kumimoji="1" lang="ja-JP" altLang="en-US" sz="2200" b="1">
                  <a:solidFill>
                    <a:srgbClr val="FF0000"/>
                  </a:solidFill>
                  <a:latin typeface="+mj-ea"/>
                  <a:ea typeface="+mj-ea"/>
                </a:rPr>
                <a:t>独創的</a:t>
              </a:r>
              <a:r>
                <a:rPr kumimoji="1" lang="ja-JP" altLang="en-US" sz="2200">
                  <a:latin typeface="+mj-ea"/>
                  <a:ea typeface="+mj-ea"/>
                </a:rPr>
                <a:t>な開発</a:t>
              </a:r>
              <a:endParaRPr kumimoji="1" lang="en-US" altLang="ja-JP" sz="2200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200">
                  <a:latin typeface="+mj-ea"/>
                  <a:ea typeface="+mj-ea"/>
                </a:rPr>
                <a:t> 開発期間が可変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EC9194F-9C1C-8BBF-C100-2E4C089D377D}"/>
              </a:ext>
            </a:extLst>
          </p:cNvPr>
          <p:cNvGrpSpPr/>
          <p:nvPr/>
        </p:nvGrpSpPr>
        <p:grpSpPr>
          <a:xfrm>
            <a:off x="617725" y="2202316"/>
            <a:ext cx="5181600" cy="3319227"/>
            <a:chOff x="6314397" y="2187574"/>
            <a:chExt cx="5181600" cy="331922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BA48275-4DAC-C615-2952-7C4E95C79770}"/>
                </a:ext>
              </a:extLst>
            </p:cNvPr>
            <p:cNvGrpSpPr/>
            <p:nvPr/>
          </p:nvGrpSpPr>
          <p:grpSpPr>
            <a:xfrm>
              <a:off x="6314397" y="2187574"/>
              <a:ext cx="5181600" cy="3319227"/>
              <a:chOff x="6172200" y="1662076"/>
              <a:chExt cx="5181600" cy="3319227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3E499FCA-B193-75B3-D208-5017ABFEE3CA}"/>
                  </a:ext>
                </a:extLst>
              </p:cNvPr>
              <p:cNvSpPr/>
              <p:nvPr/>
            </p:nvSpPr>
            <p:spPr>
              <a:xfrm>
                <a:off x="6172200" y="1662076"/>
                <a:ext cx="3240000" cy="54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400">
                    <a:latin typeface="+mj-ea"/>
                    <a:ea typeface="+mj-ea"/>
                  </a:rPr>
                  <a:t>通常のゲーム開発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1E1543AE-8912-2224-FD9C-2CF63F4A11FE}"/>
                  </a:ext>
                </a:extLst>
              </p:cNvPr>
              <p:cNvSpPr/>
              <p:nvPr/>
            </p:nvSpPr>
            <p:spPr>
              <a:xfrm>
                <a:off x="6172200" y="2196145"/>
                <a:ext cx="5181600" cy="27851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7C8818E-E3AE-C2AB-E16E-6AA8856239F4}"/>
                  </a:ext>
                </a:extLst>
              </p:cNvPr>
              <p:cNvSpPr/>
              <p:nvPr/>
            </p:nvSpPr>
            <p:spPr>
              <a:xfrm>
                <a:off x="6362515" y="2456325"/>
                <a:ext cx="4371703" cy="8011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sz="3200">
                    <a:latin typeface="+mj-ea"/>
                    <a:ea typeface="+mj-ea"/>
                  </a:rPr>
                  <a:t>法人が大人数で開発</a:t>
                </a:r>
                <a:endParaRPr kumimoji="1" lang="ja-JP" altLang="en-US" sz="3200">
                  <a:latin typeface="+mj-ea"/>
                  <a:ea typeface="+mj-ea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CB10DBE-6E74-28A3-B61B-207F80AFC9C4}"/>
                  </a:ext>
                </a:extLst>
              </p:cNvPr>
              <p:cNvSpPr txBox="1"/>
              <p:nvPr/>
            </p:nvSpPr>
            <p:spPr>
              <a:xfrm>
                <a:off x="6686348" y="3901578"/>
                <a:ext cx="437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ja-JP" altLang="en-US" b="1">
                  <a:latin typeface="+mj-ea"/>
                  <a:ea typeface="+mj-ea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F60378F-9896-6210-CA2E-8BD8DD25BD48}"/>
                </a:ext>
              </a:extLst>
            </p:cNvPr>
            <p:cNvSpPr txBox="1"/>
            <p:nvPr/>
          </p:nvSpPr>
          <p:spPr>
            <a:xfrm>
              <a:off x="6418907" y="3991399"/>
              <a:ext cx="5077090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200" b="1">
                  <a:solidFill>
                    <a:srgbClr val="FF0000"/>
                  </a:solidFill>
                  <a:latin typeface="+mj-ea"/>
                  <a:ea typeface="+mj-ea"/>
                </a:rPr>
                <a:t>営利</a:t>
              </a:r>
              <a:r>
                <a:rPr kumimoji="1" lang="ja-JP" altLang="en-US" sz="2200">
                  <a:latin typeface="+mj-ea"/>
                  <a:ea typeface="+mj-ea"/>
                </a:rPr>
                <a:t>を目的</a:t>
              </a:r>
              <a:endParaRPr kumimoji="1" lang="en-US" altLang="ja-JP" sz="2200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200" b="1">
                  <a:solidFill>
                    <a:schemeClr val="accent1"/>
                  </a:solidFill>
                  <a:latin typeface="+mj-ea"/>
                  <a:ea typeface="+mj-ea"/>
                </a:rPr>
                <a:t>安定志向</a:t>
              </a:r>
              <a:r>
                <a:rPr kumimoji="1" lang="ja-JP" altLang="en-US" sz="2200">
                  <a:latin typeface="+mj-ea"/>
                  <a:ea typeface="+mj-ea"/>
                </a:rPr>
                <a:t>の開発</a:t>
              </a:r>
              <a:endParaRPr kumimoji="1" lang="en-US" altLang="ja-JP" sz="2200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200">
                  <a:latin typeface="+mj-ea"/>
                  <a:ea typeface="+mj-ea"/>
                </a:rPr>
                <a:t>開発期間が固定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6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84"/>
    </mc:Choice>
    <mc:Fallback xmlns="">
      <p:transition spd="slow" advTm="638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3A595-DFDD-A772-4755-481B97AE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BAB3E2-583B-EACD-651C-48A255A9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フローチャート</a:t>
            </a:r>
            <a:r>
              <a:rPr lang="en-US" altLang="ja-JP"/>
              <a:t>(</a:t>
            </a:r>
            <a:r>
              <a:rPr lang="ja-JP" altLang="en-US"/>
              <a:t>概要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7BE38C-2B6B-4026-6D52-947F318F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26467055-5BB1-2742-43E4-588E8222CB89}"/>
              </a:ext>
            </a:extLst>
          </p:cNvPr>
          <p:cNvSpPr/>
          <p:nvPr/>
        </p:nvSpPr>
        <p:spPr>
          <a:xfrm>
            <a:off x="1366230" y="1211084"/>
            <a:ext cx="1800000" cy="720000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開始</a:t>
            </a:r>
            <a:endParaRPr lang="en-US" altLang="ja-JP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18540422-BEE4-C283-4ADB-56CEBAEC8B99}"/>
              </a:ext>
            </a:extLst>
          </p:cNvPr>
          <p:cNvSpPr/>
          <p:nvPr/>
        </p:nvSpPr>
        <p:spPr>
          <a:xfrm>
            <a:off x="1372437" y="2454182"/>
            <a:ext cx="1800000" cy="720000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タスクを選出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046C00C-E162-5C9C-D7ED-82C3A35474B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66230" y="1931084"/>
            <a:ext cx="6207" cy="5230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6633E83-6373-AD70-4349-26311BE2065C}"/>
              </a:ext>
            </a:extLst>
          </p:cNvPr>
          <p:cNvSpPr/>
          <p:nvPr/>
        </p:nvSpPr>
        <p:spPr>
          <a:xfrm>
            <a:off x="865558" y="3714182"/>
            <a:ext cx="2992325" cy="720000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プロデューサ選出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B1BC881-1963-3A5C-796B-E5240D1DED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66230" y="3174182"/>
            <a:ext cx="6207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フローチャート: 判断 26">
                <a:extLst>
                  <a:ext uri="{FF2B5EF4-FFF2-40B4-BE49-F238E27FC236}">
                    <a16:creationId xmlns:a16="http://schemas.microsoft.com/office/drawing/2014/main" id="{FAB07305-93BE-F4F8-D909-8517A242D558}"/>
                  </a:ext>
                </a:extLst>
              </p:cNvPr>
              <p:cNvSpPr/>
              <p:nvPr/>
            </p:nvSpPr>
            <p:spPr>
              <a:xfrm>
                <a:off x="1281720" y="5227581"/>
                <a:ext cx="2160000" cy="1080000"/>
              </a:xfrm>
              <a:prstGeom prst="flowChartDecision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b="1" i="1">
                          <a:latin typeface="Cambria Math" panose="02040503050406030204" pitchFamily="18" charset="0"/>
                          <a:ea typeface="+mj-ea"/>
                        </a:rPr>
                        <m:t>タスク</m:t>
                      </m:r>
                    </m:oMath>
                  </m:oMathPara>
                </a14:m>
                <a:endParaRPr lang="en-US" altLang="ja-JP" sz="1600" b="1">
                  <a:latin typeface="+mj-ea"/>
                  <a:ea typeface="+mj-ea"/>
                </a:endParaRPr>
              </a:p>
              <a:p>
                <a:pPr algn="ctr"/>
                <a:r>
                  <a:rPr kumimoji="1" lang="ja-JP" altLang="en-US" sz="1600" b="1">
                    <a:latin typeface="+mj-ea"/>
                    <a:ea typeface="+mj-ea"/>
                  </a:rPr>
                  <a:t>成功</a:t>
                </a:r>
              </a:p>
            </p:txBody>
          </p:sp>
        </mc:Choice>
        <mc:Fallback xmlns="">
          <p:sp>
            <p:nvSpPr>
              <p:cNvPr id="27" name="フローチャート: 判断 26">
                <a:extLst>
                  <a:ext uri="{FF2B5EF4-FFF2-40B4-BE49-F238E27FC236}">
                    <a16:creationId xmlns:a16="http://schemas.microsoft.com/office/drawing/2014/main" id="{FAB07305-93BE-F4F8-D909-8517A242D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720" y="5227581"/>
                <a:ext cx="2160000" cy="108000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98E63BFF-0E3B-8C7F-120F-C93B2181EEAE}"/>
              </a:ext>
            </a:extLst>
          </p:cNvPr>
          <p:cNvSpPr/>
          <p:nvPr/>
        </p:nvSpPr>
        <p:spPr>
          <a:xfrm>
            <a:off x="736660" y="1987959"/>
            <a:ext cx="10082903" cy="471703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0DE6E8-A35C-56BA-E342-7D714B95879F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flipH="1">
            <a:off x="2361720" y="4434182"/>
            <a:ext cx="1" cy="7933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324D7440-92E8-9A2E-15A1-235C0E685118}"/>
              </a:ext>
            </a:extLst>
          </p:cNvPr>
          <p:cNvCxnSpPr>
            <a:cxnSpLocks/>
            <a:stCxn id="27" idx="3"/>
            <a:endCxn id="36" idx="1"/>
          </p:cNvCxnSpPr>
          <p:nvPr/>
        </p:nvCxnSpPr>
        <p:spPr>
          <a:xfrm flipV="1">
            <a:off x="3441720" y="4050480"/>
            <a:ext cx="3610918" cy="17171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CE42A23B-26A9-45DC-9C3A-64BFD14EB563}"/>
              </a:ext>
            </a:extLst>
          </p:cNvPr>
          <p:cNvCxnSpPr>
            <a:cxnSpLocks/>
            <a:stCxn id="27" idx="2"/>
            <a:endCxn id="32" idx="2"/>
          </p:cNvCxnSpPr>
          <p:nvPr/>
        </p:nvCxnSpPr>
        <p:spPr>
          <a:xfrm rot="5400000" flipH="1" flipV="1">
            <a:off x="5013408" y="3368351"/>
            <a:ext cx="287542" cy="5590918"/>
          </a:xfrm>
          <a:prstGeom prst="bentConnector3">
            <a:avLst>
              <a:gd name="adj1" fmla="val -795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68F5AD4-6F92-1545-4FB0-ACA915060C87}"/>
              </a:ext>
            </a:extLst>
          </p:cNvPr>
          <p:cNvGrpSpPr/>
          <p:nvPr/>
        </p:nvGrpSpPr>
        <p:grpSpPr>
          <a:xfrm>
            <a:off x="6546658" y="3027391"/>
            <a:ext cx="2902142" cy="3312820"/>
            <a:chOff x="6381098" y="2814182"/>
            <a:chExt cx="2902142" cy="3312820"/>
          </a:xfrm>
        </p:grpSpPr>
        <p:sp>
          <p:nvSpPr>
            <p:cNvPr id="36" name="フローチャート: 処理 35">
              <a:extLst>
                <a:ext uri="{FF2B5EF4-FFF2-40B4-BE49-F238E27FC236}">
                  <a16:creationId xmlns:a16="http://schemas.microsoft.com/office/drawing/2014/main" id="{09C4C77F-F8CA-DBD1-0ECF-550C46E063CC}"/>
                </a:ext>
              </a:extLst>
            </p:cNvPr>
            <p:cNvSpPr/>
            <p:nvPr/>
          </p:nvSpPr>
          <p:spPr>
            <a:xfrm>
              <a:off x="6887078" y="3477271"/>
              <a:ext cx="1800000" cy="720000"/>
            </a:xfrm>
            <a:prstGeom prst="flowChartProcess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PPP</a:t>
              </a:r>
              <a:r>
                <a:rPr lang="ja-JP" altLang="en-US"/>
                <a:t>増加</a:t>
              </a:r>
              <a:endParaRPr lang="en-US" altLang="ja-JP"/>
            </a:p>
          </p:txBody>
        </p:sp>
        <p:sp>
          <p:nvSpPr>
            <p:cNvPr id="32" name="フローチャート: 処理 31">
              <a:extLst>
                <a:ext uri="{FF2B5EF4-FFF2-40B4-BE49-F238E27FC236}">
                  <a16:creationId xmlns:a16="http://schemas.microsoft.com/office/drawing/2014/main" id="{7F1E275C-EDA4-1C23-37B3-F26FFDA0520C}"/>
                </a:ext>
              </a:extLst>
            </p:cNvPr>
            <p:cNvSpPr/>
            <p:nvPr/>
          </p:nvSpPr>
          <p:spPr>
            <a:xfrm>
              <a:off x="6887078" y="5086830"/>
              <a:ext cx="1800000" cy="720000"/>
            </a:xfrm>
            <a:prstGeom prst="flowChartProcess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/>
                <a:t>PPP</a:t>
              </a:r>
              <a:r>
                <a:rPr lang="ja-JP" altLang="en-US"/>
                <a:t>減少</a:t>
              </a:r>
              <a:endParaRPr lang="en-US" altLang="ja-JP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AE63408-B158-3731-6D65-0B1D05603C2F}"/>
                </a:ext>
              </a:extLst>
            </p:cNvPr>
            <p:cNvSpPr/>
            <p:nvPr/>
          </p:nvSpPr>
          <p:spPr>
            <a:xfrm>
              <a:off x="6381098" y="2814182"/>
              <a:ext cx="2902142" cy="3312820"/>
            </a:xfrm>
            <a:prstGeom prst="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フローチャート: 処理 12">
                  <a:extLst>
                    <a:ext uri="{FF2B5EF4-FFF2-40B4-BE49-F238E27FC236}">
                      <a16:creationId xmlns:a16="http://schemas.microsoft.com/office/drawing/2014/main" id="{8F1B24A6-9268-FAF5-3AAD-CAD2320AF9DC}"/>
                    </a:ext>
                  </a:extLst>
                </p:cNvPr>
                <p:cNvSpPr/>
                <p:nvPr/>
              </p:nvSpPr>
              <p:spPr>
                <a:xfrm>
                  <a:off x="6382211" y="2817689"/>
                  <a:ext cx="1534664" cy="494906"/>
                </a:xfrm>
                <a:prstGeom prst="flowChartProcess">
                  <a:avLst/>
                </a:prstGeom>
                <a:solidFill>
                  <a:schemeClr val="accent6"/>
                </a:solidFill>
                <a:ln w="762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altLang="ja-JP"/>
                </a:p>
              </p:txBody>
            </p:sp>
          </mc:Choice>
          <mc:Fallback xmlns="">
            <p:sp>
              <p:nvSpPr>
                <p:cNvPr id="13" name="フローチャート: 処理 12">
                  <a:extLst>
                    <a:ext uri="{FF2B5EF4-FFF2-40B4-BE49-F238E27FC236}">
                      <a16:creationId xmlns:a16="http://schemas.microsoft.com/office/drawing/2014/main" id="{8F1B24A6-9268-FAF5-3AAD-CAD2320AF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2211" y="2817689"/>
                  <a:ext cx="1534664" cy="494906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762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53A1751-D369-F150-B400-645AC2FA2D56}"/>
              </a:ext>
            </a:extLst>
          </p:cNvPr>
          <p:cNvGrpSpPr/>
          <p:nvPr/>
        </p:nvGrpSpPr>
        <p:grpSpPr>
          <a:xfrm>
            <a:off x="8852638" y="4021445"/>
            <a:ext cx="596162" cy="1638594"/>
            <a:chOff x="8852638" y="4021445"/>
            <a:chExt cx="596162" cy="1638594"/>
          </a:xfrm>
        </p:grpSpPr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17F3F195-CFED-8A42-7771-88A0C26322AD}"/>
                </a:ext>
              </a:extLst>
            </p:cNvPr>
            <p:cNvCxnSpPr>
              <a:cxnSpLocks/>
            </p:cNvCxnSpPr>
            <p:nvPr/>
          </p:nvCxnSpPr>
          <p:spPr>
            <a:xfrm>
              <a:off x="8852638" y="4021445"/>
              <a:ext cx="596162" cy="633321"/>
            </a:xfrm>
            <a:prstGeom prst="bentConnector3">
              <a:avLst>
                <a:gd name="adj1" fmla="val 5178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コネクタ: カギ線 45">
              <a:extLst>
                <a:ext uri="{FF2B5EF4-FFF2-40B4-BE49-F238E27FC236}">
                  <a16:creationId xmlns:a16="http://schemas.microsoft.com/office/drawing/2014/main" id="{77C34BBF-5FBE-4D70-D9F9-4386FC5BA7D1}"/>
                </a:ext>
              </a:extLst>
            </p:cNvPr>
            <p:cNvCxnSpPr>
              <a:cxnSpLocks/>
              <a:stCxn id="32" idx="3"/>
              <a:endCxn id="3" idx="3"/>
            </p:cNvCxnSpPr>
            <p:nvPr/>
          </p:nvCxnSpPr>
          <p:spPr>
            <a:xfrm flipV="1">
              <a:off x="8852638" y="4683801"/>
              <a:ext cx="596162" cy="976238"/>
            </a:xfrm>
            <a:prstGeom prst="bentConnector3">
              <a:avLst>
                <a:gd name="adj1" fmla="val 5178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10F5CA04-3E5E-22DC-04E1-56F868CE2CD9}"/>
              </a:ext>
            </a:extLst>
          </p:cNvPr>
          <p:cNvGrpSpPr/>
          <p:nvPr/>
        </p:nvGrpSpPr>
        <p:grpSpPr>
          <a:xfrm>
            <a:off x="3172437" y="2814182"/>
            <a:ext cx="6505717" cy="1869619"/>
            <a:chOff x="3172437" y="2814182"/>
            <a:chExt cx="6505717" cy="1869619"/>
          </a:xfrm>
        </p:grpSpPr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5BA98397-8864-8F6C-56EF-40989171595C}"/>
                </a:ext>
              </a:extLst>
            </p:cNvPr>
            <p:cNvCxnSpPr>
              <a:cxnSpLocks/>
              <a:stCxn id="3" idx="3"/>
              <a:endCxn id="6" idx="3"/>
            </p:cNvCxnSpPr>
            <p:nvPr/>
          </p:nvCxnSpPr>
          <p:spPr>
            <a:xfrm flipH="1" flipV="1">
              <a:off x="3172437" y="2814182"/>
              <a:ext cx="6276363" cy="1869619"/>
            </a:xfrm>
            <a:prstGeom prst="bentConnector3">
              <a:avLst>
                <a:gd name="adj1" fmla="val -364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A5B4A1CC-18F7-96F5-F80A-B868E7729AB9}"/>
                </a:ext>
              </a:extLst>
            </p:cNvPr>
            <p:cNvCxnSpPr>
              <a:cxnSpLocks/>
            </p:cNvCxnSpPr>
            <p:nvPr/>
          </p:nvCxnSpPr>
          <p:spPr>
            <a:xfrm>
              <a:off x="9448800" y="4654766"/>
              <a:ext cx="229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89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"/>
    </mc:Choice>
    <mc:Fallback xmlns="">
      <p:transition spd="slow" advTm="24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A4C9A-12C7-2B8B-FD5D-34BF1916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プロデューサ適性の更新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69034E-975D-0F12-5CFB-A2729DFCC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303" y="1668227"/>
                <a:ext cx="11878320" cy="5171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タスクが成功する時</a:t>
                </a:r>
                <a:endParaRPr lang="en-US" altLang="ja-JP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dirty="0"/>
                                <m:t>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)       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2400" dirty="0"/>
                  <a:t>タスクが</a:t>
                </a:r>
                <a:r>
                  <a:rPr kumimoji="1" lang="ja-JP" altLang="en-US" sz="2400" dirty="0"/>
                  <a:t>失敗する時</a:t>
                </a:r>
                <a:endParaRPr lang="en-US" altLang="ja-JP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(1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)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69034E-975D-0F12-5CFB-A2729DFCC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03" y="1668227"/>
                <a:ext cx="11878320" cy="5171518"/>
              </a:xfrm>
              <a:blipFill>
                <a:blip r:embed="rId3"/>
                <a:stretch>
                  <a:fillRect l="-82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A4F41C-A49A-CDAE-AC9F-DB63AF4D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2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0"/>
    </mc:Choice>
    <mc:Fallback xmlns="">
      <p:transition spd="slow" advTm="4532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5272E-3C70-28D8-8689-621240A0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85C50-E6F3-3C9B-1417-2241BA75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プロデューサ適性の更新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5CF708-3F57-89DF-2930-7323F8B63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303" y="1668227"/>
                <a:ext cx="11878320" cy="5171518"/>
              </a:xfrm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/>
                  <a:t>タスクが成功する時</a:t>
                </a:r>
                <a:endParaRPr lang="en-US" altLang="ja-JP" sz="240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ja-JP" sz="2400" dirty="0"/>
                                <m:t>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p>
                              </m:s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)         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 b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ja-JP" altLang="en-US" sz="2400"/>
                  <a:t>タスクが</a:t>
                </a:r>
                <a:r>
                  <a:rPr kumimoji="1" lang="ja-JP" altLang="en-US" sz="2400"/>
                  <a:t>失敗する時</a:t>
                </a:r>
                <a:endParaRPr lang="en-US" altLang="ja-JP" sz="240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(1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𝑃𝑃</m:t>
                              </m:r>
                              <m:sSubSup>
                                <m:sSub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ja-JP" sz="2400" i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)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45CF708-3F57-89DF-2930-7323F8B63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303" y="1668227"/>
                <a:ext cx="11878320" cy="5171518"/>
              </a:xfrm>
              <a:blipFill>
                <a:blip r:embed="rId3"/>
                <a:stretch>
                  <a:fillRect l="-821" t="-15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3BF07F-12A2-6CE5-2403-960A8189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6E8B5D8A-3C6D-8214-5183-7677772C7D3C}"/>
              </a:ext>
            </a:extLst>
          </p:cNvPr>
          <p:cNvSpPr/>
          <p:nvPr/>
        </p:nvSpPr>
        <p:spPr>
          <a:xfrm>
            <a:off x="6096000" y="1238187"/>
            <a:ext cx="1493822" cy="860080"/>
          </a:xfrm>
          <a:prstGeom prst="wedgeRectCallout">
            <a:avLst>
              <a:gd name="adj1" fmla="val -19621"/>
              <a:gd name="adj2" fmla="val 930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/>
              <a:t>難易度</a:t>
            </a:r>
            <a:endParaRPr lang="en-US" altLang="ja-JP" sz="2000"/>
          </a:p>
          <a:p>
            <a:pPr algn="ctr"/>
            <a:r>
              <a:rPr lang="ja-JP" altLang="en-US" sz="2000">
                <a:solidFill>
                  <a:schemeClr val="bg1"/>
                </a:solidFill>
              </a:rPr>
              <a:t>上限</a:t>
            </a:r>
            <a:r>
              <a:rPr lang="ja-JP" altLang="en-US" sz="2000"/>
              <a:t>に調整</a:t>
            </a:r>
            <a:endParaRPr lang="en-US" sz="20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9E47B4-92B3-EC5F-3A75-188FA2FE614A}"/>
              </a:ext>
            </a:extLst>
          </p:cNvPr>
          <p:cNvCxnSpPr>
            <a:cxnSpLocks/>
          </p:cNvCxnSpPr>
          <p:nvPr/>
        </p:nvCxnSpPr>
        <p:spPr>
          <a:xfrm>
            <a:off x="7009644" y="4932629"/>
            <a:ext cx="7469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0F5BACF-48E8-B277-454E-EC184851DE8B}"/>
              </a:ext>
            </a:extLst>
          </p:cNvPr>
          <p:cNvCxnSpPr>
            <a:cxnSpLocks/>
          </p:cNvCxnSpPr>
          <p:nvPr/>
        </p:nvCxnSpPr>
        <p:spPr>
          <a:xfrm>
            <a:off x="7009644" y="4932628"/>
            <a:ext cx="7469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C2DD6F5-6679-934A-21F9-4E770114DF37}"/>
              </a:ext>
            </a:extLst>
          </p:cNvPr>
          <p:cNvGrpSpPr/>
          <p:nvPr/>
        </p:nvGrpSpPr>
        <p:grpSpPr>
          <a:xfrm>
            <a:off x="6096000" y="5700590"/>
            <a:ext cx="1493822" cy="860080"/>
            <a:chOff x="6833857" y="5681050"/>
            <a:chExt cx="1493822" cy="860080"/>
          </a:xfrm>
          <a:solidFill>
            <a:schemeClr val="accent2"/>
          </a:solidFill>
        </p:grpSpPr>
        <p:sp>
          <p:nvSpPr>
            <p:cNvPr id="20" name="吹き出し: 四角形 19">
              <a:extLst>
                <a:ext uri="{FF2B5EF4-FFF2-40B4-BE49-F238E27FC236}">
                  <a16:creationId xmlns:a16="http://schemas.microsoft.com/office/drawing/2014/main" id="{D623F8B1-A807-CF4C-1A9A-CD67EE5742F7}"/>
                </a:ext>
              </a:extLst>
            </p:cNvPr>
            <p:cNvSpPr/>
            <p:nvPr/>
          </p:nvSpPr>
          <p:spPr>
            <a:xfrm flipV="1">
              <a:off x="6833857" y="5681050"/>
              <a:ext cx="1493822" cy="860080"/>
            </a:xfrm>
            <a:prstGeom prst="wedgeRectCallout">
              <a:avLst>
                <a:gd name="adj1" fmla="val -17803"/>
                <a:gd name="adj2" fmla="val 951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A3B608D-CC18-D63B-34B6-C4B674D9E21C}"/>
                </a:ext>
              </a:extLst>
            </p:cNvPr>
            <p:cNvSpPr txBox="1"/>
            <p:nvPr/>
          </p:nvSpPr>
          <p:spPr>
            <a:xfrm>
              <a:off x="6833857" y="5787924"/>
              <a:ext cx="1493822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>
                  <a:solidFill>
                    <a:schemeClr val="bg1"/>
                  </a:solidFill>
                </a:rPr>
                <a:t>難易度</a:t>
              </a:r>
              <a:endParaRPr lang="en-US" altLang="ja-JP" sz="2000">
                <a:solidFill>
                  <a:schemeClr val="bg1"/>
                </a:solidFill>
              </a:endParaRPr>
            </a:p>
            <a:p>
              <a:pPr algn="ctr"/>
              <a:r>
                <a:rPr lang="ja-JP" altLang="en-US" sz="2000">
                  <a:solidFill>
                    <a:schemeClr val="bg1"/>
                  </a:solidFill>
                </a:rPr>
                <a:t>下限に調整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20"/>
    </mc:Choice>
    <mc:Fallback xmlns="">
      <p:transition spd="slow" advTm="45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FB972-77BF-9A5A-E1B2-9544A165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プロデューサ選出手法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202AC50-9409-77AF-0DDC-FC1D773C3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9" y="1881172"/>
                <a:ext cx="10515600" cy="504497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ja-JP" altLang="en-US" dirty="0"/>
                  <a:t>タスクの難易度に応じて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ja-JP" altLang="en-US" dirty="0"/>
                  <a:t>が適した参加者を選出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202AC50-9409-77AF-0DDC-FC1D773C3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9" y="1881172"/>
                <a:ext cx="10515600" cy="504497"/>
              </a:xfrm>
              <a:blipFill>
                <a:blip r:embed="rId3"/>
                <a:stretch>
                  <a:fillRect t="-10976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3B0B06-D946-54C8-6E59-733DE764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7D7FFC-9D4A-BF04-C21E-EA7DE9552E97}"/>
              </a:ext>
            </a:extLst>
          </p:cNvPr>
          <p:cNvGrpSpPr/>
          <p:nvPr/>
        </p:nvGrpSpPr>
        <p:grpSpPr>
          <a:xfrm>
            <a:off x="241736" y="1343818"/>
            <a:ext cx="8103476" cy="1151545"/>
            <a:chOff x="241736" y="1343818"/>
            <a:chExt cx="8103476" cy="115154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CAB0DA6-4B58-2A12-8271-5CBFE0A2B837}"/>
                </a:ext>
              </a:extLst>
            </p:cNvPr>
            <p:cNvSpPr/>
            <p:nvPr/>
          </p:nvSpPr>
          <p:spPr>
            <a:xfrm>
              <a:off x="241736" y="1471927"/>
              <a:ext cx="8103476" cy="1023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6A65B72E-8433-D5C8-1A78-224DEABD69FE}"/>
                </a:ext>
              </a:extLst>
            </p:cNvPr>
            <p:cNvSpPr/>
            <p:nvPr/>
          </p:nvSpPr>
          <p:spPr>
            <a:xfrm>
              <a:off x="551792" y="1343818"/>
              <a:ext cx="4771697" cy="5044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能力適正最適化選出</a:t>
              </a:r>
              <a:r>
                <a:rPr kumimoji="1" lang="en-US" altLang="ja-JP" dirty="0"/>
                <a:t>(Nearest)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ー 2">
                <a:extLst>
                  <a:ext uri="{FF2B5EF4-FFF2-40B4-BE49-F238E27FC236}">
                    <a16:creationId xmlns:a16="http://schemas.microsoft.com/office/drawing/2014/main" id="{8C24A5CE-71DE-A4A8-E4AC-1B49D5F5B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89" y="3212391"/>
                <a:ext cx="10515600" cy="504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ja-JP" altLang="en-US" dirty="0"/>
                  <a:t>初期状態にて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ja-JP" altLang="en-US" dirty="0"/>
                  <a:t>が最大の参加者を選出</a:t>
                </a:r>
                <a:endParaRPr lang="en-US" altLang="ja-JP" dirty="0"/>
              </a:p>
            </p:txBody>
          </p:sp>
        </mc:Choice>
        <mc:Fallback>
          <p:sp>
            <p:nvSpPr>
              <p:cNvPr id="10" name="コンテンツ プレースホルダー 2">
                <a:extLst>
                  <a:ext uri="{FF2B5EF4-FFF2-40B4-BE49-F238E27FC236}">
                    <a16:creationId xmlns:a16="http://schemas.microsoft.com/office/drawing/2014/main" id="{8C24A5CE-71DE-A4A8-E4AC-1B49D5F5B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" y="3212391"/>
                <a:ext cx="10515600" cy="504497"/>
              </a:xfrm>
              <a:prstGeom prst="rect">
                <a:avLst/>
              </a:prstGeom>
              <a:blipFill>
                <a:blip r:embed="rId4"/>
                <a:stretch>
                  <a:fillRect t="-10843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B7A940-7208-68B9-B273-140E80E5C4A1}"/>
              </a:ext>
            </a:extLst>
          </p:cNvPr>
          <p:cNvGrpSpPr/>
          <p:nvPr/>
        </p:nvGrpSpPr>
        <p:grpSpPr>
          <a:xfrm>
            <a:off x="186557" y="2675037"/>
            <a:ext cx="8103476" cy="1151545"/>
            <a:chOff x="120868" y="2270234"/>
            <a:chExt cx="8103476" cy="115154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52D8C9B-BE3F-5E18-4882-5CCEE5337EBE}"/>
                </a:ext>
              </a:extLst>
            </p:cNvPr>
            <p:cNvSpPr/>
            <p:nvPr/>
          </p:nvSpPr>
          <p:spPr>
            <a:xfrm>
              <a:off x="120868" y="2398343"/>
              <a:ext cx="8103476" cy="1023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071DA069-0D3D-DEB4-364B-6036A2A68726}"/>
                </a:ext>
              </a:extLst>
            </p:cNvPr>
            <p:cNvSpPr/>
            <p:nvPr/>
          </p:nvSpPr>
          <p:spPr>
            <a:xfrm>
              <a:off x="430924" y="2270234"/>
              <a:ext cx="4771697" cy="5044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固定代表選出</a:t>
              </a:r>
              <a:r>
                <a:rPr lang="en-US" altLang="ja-JP" dirty="0"/>
                <a:t>(Fixed_max)</a:t>
              </a:r>
            </a:p>
          </p:txBody>
        </p:sp>
      </p:grpSp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E45C793D-1406-BE2A-7D8B-A45A1FFA034E}"/>
              </a:ext>
            </a:extLst>
          </p:cNvPr>
          <p:cNvSpPr txBox="1">
            <a:spLocks/>
          </p:cNvSpPr>
          <p:nvPr/>
        </p:nvSpPr>
        <p:spPr>
          <a:xfrm>
            <a:off x="65689" y="4562025"/>
            <a:ext cx="10515600" cy="50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ja-JP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4EC8C165-25B3-54A8-D025-6495445B2502}"/>
              </a:ext>
            </a:extLst>
          </p:cNvPr>
          <p:cNvGrpSpPr/>
          <p:nvPr/>
        </p:nvGrpSpPr>
        <p:grpSpPr>
          <a:xfrm>
            <a:off x="186557" y="4024671"/>
            <a:ext cx="8103476" cy="1151545"/>
            <a:chOff x="241736" y="1343818"/>
            <a:chExt cx="8103476" cy="1151545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ED3C627-20D1-697A-F855-C1DAD836D103}"/>
                </a:ext>
              </a:extLst>
            </p:cNvPr>
            <p:cNvSpPr/>
            <p:nvPr/>
          </p:nvSpPr>
          <p:spPr>
            <a:xfrm>
              <a:off x="241736" y="1471927"/>
              <a:ext cx="8103476" cy="1023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9A3A72E9-86F3-A4AA-878E-FD7DFEE39A6D}"/>
                </a:ext>
              </a:extLst>
            </p:cNvPr>
            <p:cNvSpPr/>
            <p:nvPr/>
          </p:nvSpPr>
          <p:spPr>
            <a:xfrm>
              <a:off x="551792" y="1343818"/>
              <a:ext cx="4771697" cy="5044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適性最大化選出</a:t>
              </a:r>
              <a:r>
                <a:rPr lang="en-US" altLang="ja-JP" dirty="0"/>
                <a:t>(</a:t>
              </a:r>
              <a:r>
                <a:rPr lang="en-US" altLang="ja-JP" dirty="0" err="1"/>
                <a:t>Max_ppp</a:t>
              </a:r>
              <a:r>
                <a:rPr lang="en-US" altLang="ja-JP" dirty="0"/>
                <a:t>)</a:t>
              </a:r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A15B1EAA-0183-E773-F26D-CEE87060E4CC}"/>
              </a:ext>
            </a:extLst>
          </p:cNvPr>
          <p:cNvSpPr txBox="1">
            <a:spLocks/>
          </p:cNvSpPr>
          <p:nvPr/>
        </p:nvSpPr>
        <p:spPr>
          <a:xfrm>
            <a:off x="65689" y="5823264"/>
            <a:ext cx="10515600" cy="50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タスクの難易度に関係なく、参加者を無作為に選出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84DCC15-1152-646D-B205-39AB5EF58D3F}"/>
              </a:ext>
            </a:extLst>
          </p:cNvPr>
          <p:cNvGrpSpPr/>
          <p:nvPr/>
        </p:nvGrpSpPr>
        <p:grpSpPr>
          <a:xfrm>
            <a:off x="186557" y="5285910"/>
            <a:ext cx="8103476" cy="1151545"/>
            <a:chOff x="241736" y="1343818"/>
            <a:chExt cx="8103476" cy="1151545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637CDF1D-52B9-D388-9B9A-9B6F4FAE3476}"/>
                </a:ext>
              </a:extLst>
            </p:cNvPr>
            <p:cNvSpPr/>
            <p:nvPr/>
          </p:nvSpPr>
          <p:spPr>
            <a:xfrm>
              <a:off x="241736" y="1471927"/>
              <a:ext cx="8103476" cy="1023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5E235243-AC93-DC7F-1408-B241D59826C1}"/>
                </a:ext>
              </a:extLst>
            </p:cNvPr>
            <p:cNvSpPr/>
            <p:nvPr/>
          </p:nvSpPr>
          <p:spPr>
            <a:xfrm>
              <a:off x="551792" y="1343818"/>
              <a:ext cx="4771697" cy="5044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ランダム選出</a:t>
              </a:r>
              <a:r>
                <a:rPr lang="en-US" altLang="ja-JP" dirty="0"/>
                <a:t>(Random)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コンテンツ プレースホルダー 2">
                <a:extLst>
                  <a:ext uri="{FF2B5EF4-FFF2-40B4-BE49-F238E27FC236}">
                    <a16:creationId xmlns:a16="http://schemas.microsoft.com/office/drawing/2014/main" id="{EB94EB48-5277-BFFB-09CA-AE270E418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89" y="4595386"/>
                <a:ext cx="10515600" cy="504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ja-JP" altLang="en-US" sz="2300" dirty="0"/>
                  <a:t>開発時点</a:t>
                </a:r>
                <a14:m>
                  <m:oMath xmlns:m="http://schemas.openxmlformats.org/officeDocument/2006/math">
                    <m:r>
                      <a:rPr lang="en-US" altLang="ja-JP" sz="2300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ja-JP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3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ja-JP" sz="2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300" dirty="0"/>
                  <a:t>毎にて</a:t>
                </a:r>
                <a14:m>
                  <m:oMath xmlns:m="http://schemas.openxmlformats.org/officeDocument/2006/math">
                    <m:r>
                      <a:rPr lang="en-US" altLang="ja-JP" sz="2300" i="1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3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ja-JP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3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ja-JP" altLang="en-US" sz="2300" dirty="0"/>
                  <a:t>が最大の参加者を選出</a:t>
                </a:r>
                <a:endParaRPr lang="en-US" altLang="ja-JP" sz="2300" dirty="0"/>
              </a:p>
            </p:txBody>
          </p:sp>
        </mc:Choice>
        <mc:Fallback>
          <p:sp>
            <p:nvSpPr>
              <p:cNvPr id="48" name="コンテンツ プレースホルダー 2">
                <a:extLst>
                  <a:ext uri="{FF2B5EF4-FFF2-40B4-BE49-F238E27FC236}">
                    <a16:creationId xmlns:a16="http://schemas.microsoft.com/office/drawing/2014/main" id="{EB94EB48-5277-BFFB-09CA-AE270E41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9" y="4595386"/>
                <a:ext cx="10515600" cy="504497"/>
              </a:xfrm>
              <a:prstGeom prst="rect">
                <a:avLst/>
              </a:prstGeom>
              <a:blipFill>
                <a:blip r:embed="rId5"/>
                <a:stretch>
                  <a:fillRect t="-2410" b="-2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4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"/>
    </mc:Choice>
    <mc:Fallback xmlns="">
      <p:transition spd="slow" advTm="28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24303-C203-DFA6-7A6D-46711CF9D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B4D9D-7EBD-DF4C-2618-B22C51FD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能力適正最適化</a:t>
            </a:r>
            <a:r>
              <a:rPr lang="ja-JP" altLang="en-US"/>
              <a:t>選出</a:t>
            </a:r>
            <a:r>
              <a:rPr lang="en-US" altLang="ja-JP"/>
              <a:t>(Nearest)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E953DA-6BDC-FEF6-FF64-8934BAE0DD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</a:t>
                </a:r>
                <a:r>
                  <a:rPr lang="ja-JP" altLang="en-US"/>
                  <a:t>難易度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/>
                  <a:t>)</a:t>
                </a:r>
                <a:r>
                  <a:rPr lang="ja-JP" altLang="en-US"/>
                  <a:t>の差が小さい上位</a:t>
                </a:r>
                <a:r>
                  <a:rPr lang="en-US" altLang="ja-JP"/>
                  <a:t>2</a:t>
                </a:r>
                <a:r>
                  <a:rPr lang="ja-JP" altLang="en-US"/>
                  <a:t>名の参加者を選出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𝑃𝑃</m:t>
                                </m:r>
                                <m:sSubSup>
                                  <m:sSubSup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2400" b="0"/>
              </a:p>
              <a:p>
                <a:pPr marL="0" indent="0">
                  <a:buNone/>
                </a:pPr>
                <a:endParaRPr lang="en-US" altLang="ja-JP" sz="1800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𝑎𝑟𝑔𝑚𝑎𝑥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𝑃𝑃</m:t>
                                </m:r>
                                <m:sSubSup>
                                  <m:sSubSup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ja-JP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＼</m:t>
                            </m:r>
                            <m:r>
                              <m:rPr>
                                <m:nor/>
                              </m:r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2400" b="0"/>
              </a:p>
              <a:p>
                <a:pPr marL="0" indent="0">
                  <a:buNone/>
                </a:pPr>
                <a:r>
                  <a:rPr lang="ja-JP" altLang="en-US"/>
                  <a:t>次式より候補</a:t>
                </a:r>
                <a:r>
                  <a:rPr lang="en-US" altLang="ja-JP"/>
                  <a:t>2</a:t>
                </a:r>
                <a:r>
                  <a:rPr lang="ja-JP" altLang="en-US"/>
                  <a:t>名から参加者を選出</a:t>
                </a:r>
                <a:endParaRPr lang="en-US" altLang="ja-JP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𝑃𝑃</m:t>
                                  </m:r>
                                  <m:sSub>
                                    <m:sSub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𝑃𝑃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𝑃𝑃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sz="180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CE953DA-6BDC-FEF6-FF64-8934BAE0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231F8E-A599-FCDE-011C-E380A097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37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"/>
    </mc:Choice>
    <mc:Fallback xmlns="">
      <p:transition spd="slow" advTm="4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63EF8-17D5-CB9B-EF13-0DE108A2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56D6B-9E37-F8D8-BAD3-1C47066A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プロデューサ選出手法</a:t>
            </a:r>
            <a:r>
              <a:rPr kumimoji="1" lang="en-US" altLang="ja-JP"/>
              <a:t>(</a:t>
            </a:r>
            <a:r>
              <a:rPr kumimoji="1" lang="ja-JP" altLang="en-US"/>
              <a:t>他の選出方法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563190-173E-3BF4-F376-696F46B860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固定</m:t>
                    </m:r>
                  </m:oMath>
                </a14:m>
                <a:r>
                  <a:rPr kumimoji="1" lang="ja-JP" altLang="en-US"/>
                  <a:t>代表選出</a:t>
                </a:r>
                <a:r>
                  <a:rPr kumimoji="1" lang="en-US" altLang="ja-JP"/>
                  <a:t>(Fixed_</a:t>
                </a:r>
                <a:r>
                  <a:rPr lang="en-US" altLang="ja-JP"/>
                  <a:t>max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では以下のように参加者を選出</a:t>
                </a:r>
                <a:endParaRPr kumimoji="1" lang="en-US" altLang="ja-JP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𝑎𝑟𝑔𝑚𝑎𝑥𝑃𝑃</m:t>
                            </m:r>
                            <m:sSubSup>
                              <m:sSubSupPr>
                                <m:ctrlP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260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1800">
                  <a:ea typeface="Cambria Math" panose="02040503050406030204" pitchFamily="18" charset="0"/>
                </a:endParaRPr>
              </a:p>
              <a:p>
                <a:r>
                  <a:rPr lang="zh-TW" altLang="en-US" b="0" i="0" u="none" strike="noStrike" baseline="0">
                    <a:latin typeface="HaranoAjiGothic-Medium-Identity-H"/>
                  </a:rPr>
                  <a:t>適性最大化選出</a:t>
                </a:r>
                <a:r>
                  <a:rPr kumimoji="1" lang="en-US" altLang="ja-JP"/>
                  <a:t>(Max_ppp)</a:t>
                </a:r>
                <a:r>
                  <a:rPr lang="ja-JP" altLang="en-US" b="0" i="0" u="none" strike="noStrike" baseline="0">
                    <a:latin typeface="HaranoAjiGothic-Medium-Identity-H"/>
                  </a:rPr>
                  <a:t>では</a:t>
                </a:r>
                <a:r>
                  <a:rPr kumimoji="1" lang="ja-JP" altLang="en-US"/>
                  <a:t>以下のように参加者を選出</a:t>
                </a:r>
                <a:endParaRPr lang="en-US" altLang="ja-JP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</a:rPr>
                              <m:t>𝑎𝑟𝑔𝑚𝑎𝑥𝑃𝑃</m:t>
                            </m:r>
                            <m:sSubSup>
                              <m:sSubSupPr>
                                <m:ctrlP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ja-JP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bSup>
                          </m:e>
                        </m:mr>
                        <m:mr>
                          <m:e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ja-JP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2600" b="0"/>
              </a:p>
              <a:p>
                <a:pPr marL="0" indent="0">
                  <a:buNone/>
                </a:pPr>
                <a:endParaRPr lang="en-US" altLang="ja-JP" sz="1800" b="0"/>
              </a:p>
              <a:p>
                <a:r>
                  <a:rPr lang="ja-JP" altLang="en-US"/>
                  <a:t>ランダム選出</a:t>
                </a:r>
                <a:r>
                  <a:rPr lang="en-US" altLang="ja-JP"/>
                  <a:t>(Random)</a:t>
                </a:r>
                <a:r>
                  <a:rPr lang="ja-JP" altLang="en-US"/>
                  <a:t>では無作為に参加者を選出する</a:t>
                </a:r>
                <a:endParaRPr kumimoji="1" lang="en-US" altLang="ja-JP" sz="180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0563190-173E-3BF4-F376-696F46B86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DB4638-6468-0EDF-BC1D-CD809537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31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EC556-AFAF-D193-7B74-337FEC2F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5" y="1825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シミュレーション諸元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8B0C2F-E529-1ED9-7F28-D041BFC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371766"/>
            <a:ext cx="2743200" cy="106174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1396E9-9DB2-4231-A661-32DC1C977B26}" type="slidenum">
              <a:rPr lang="ja-JP" altLang="en-US" smtClean="0"/>
              <a:pPr>
                <a:spcAft>
                  <a:spcPts val="600"/>
                </a:spcAft>
              </a:pPr>
              <a:t>26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CEBF6F-FF2F-BD8B-136A-BA178680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55" y="1343818"/>
            <a:ext cx="9459645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"/>
    </mc:Choice>
    <mc:Fallback xmlns="">
      <p:transition spd="slow" advTm="26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8C143-468E-74F6-A573-24EB8481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シミュレーション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7406BEB-A9A9-5ACB-8E36-8FD268B5C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プロデューサ適性の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ja-JP" altLang="en-US" dirty="0"/>
                  <a:t>が</a:t>
                </a:r>
                <a:r>
                  <a:rPr kumimoji="1" lang="en-US" altLang="ja-JP" dirty="0"/>
                  <a:t>T</a:t>
                </a:r>
                <a:r>
                  <a:rPr kumimoji="1" lang="ja-JP" altLang="en-US" dirty="0"/>
                  <a:t>期間後に与える影響を分析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初期値を３パターンに分類</a:t>
                </a:r>
                <a:endParaRPr lang="en-US" altLang="ja-JP" dirty="0"/>
              </a:p>
              <a:p>
                <a:pPr lvl="1"/>
                <a:r>
                  <a:rPr lang="ja-JP" altLang="en-US" sz="2400" dirty="0"/>
                  <a:t>各タスクの成功確率を</a:t>
                </a:r>
                <a:r>
                  <a:rPr lang="en-US" altLang="ja-JP" sz="2400" dirty="0"/>
                  <a:t>0.3,0.5,0.7</a:t>
                </a:r>
                <a:r>
                  <a:rPr lang="ja-JP" altLang="en-US" sz="2400" dirty="0"/>
                  <a:t>とおく</a:t>
                </a:r>
                <a:endParaRPr lang="en-US" altLang="ja-JP" dirty="0"/>
              </a:p>
              <a:p>
                <a:r>
                  <a:rPr kumimoji="1" lang="ja-JP" altLang="en-US" dirty="0"/>
                  <a:t>低いプロデューサ能力の初期値</a:t>
                </a: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[40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中程度の</a:t>
                </a:r>
                <a:r>
                  <a:rPr kumimoji="1" lang="ja-JP" altLang="en-US" dirty="0"/>
                  <a:t>プロデューサ能力の初期値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[70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dirty="0"/>
                  <a:t>高い</a:t>
                </a:r>
                <a:r>
                  <a:rPr kumimoji="1" lang="ja-JP" altLang="en-US" dirty="0"/>
                  <a:t>プロデューサ能力の初期値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e>
                    </m:d>
                  </m:oMath>
                </a14:m>
                <a:endParaRPr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7406BEB-A9A9-5ACB-8E36-8FD268B5C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9D7814-A72B-049D-0FA8-C6E31ABD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08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"/>
    </mc:Choice>
    <mc:Fallback xmlns="">
      <p:transition spd="slow" advTm="2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7D30-218C-2840-6A83-D4B4D266E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129AB4-D551-3E6D-6C4D-6A35BAB5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タスクの成功確率</a:t>
            </a:r>
            <a:r>
              <a:rPr lang="en-US" altLang="ja-JP"/>
              <a:t>(0.5)</a:t>
            </a:r>
            <a:r>
              <a:rPr lang="ja-JP" altLang="en-US"/>
              <a:t>の時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1F792-E6F7-7108-52B8-4442705A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9" y="1433512"/>
            <a:ext cx="11581441" cy="2719754"/>
          </a:xfrm>
        </p:spPr>
        <p:txBody>
          <a:bodyPr/>
          <a:lstStyle/>
          <a:p>
            <a:r>
              <a:rPr lang="en-US" dirty="0"/>
              <a:t>[40,70]</a:t>
            </a:r>
          </a:p>
          <a:p>
            <a:pPr lvl="1"/>
            <a:r>
              <a:rPr lang="en-US" altLang="ja-JP" dirty="0"/>
              <a:t>200</a:t>
            </a:r>
            <a:r>
              <a:rPr lang="ja-JP" altLang="en-US" dirty="0"/>
              <a:t>回までは</a:t>
            </a:r>
            <a:r>
              <a:rPr kumimoji="1" lang="ja-JP" altLang="en-US" dirty="0"/>
              <a:t>能力適正最適化選出は急激に上昇，その他選出も</a:t>
            </a:r>
            <a:r>
              <a:rPr lang="ja-JP" altLang="en-US" dirty="0"/>
              <a:t>上昇傾向にある</a:t>
            </a:r>
            <a:endParaRPr lang="en-US" altLang="ja-JP" dirty="0"/>
          </a:p>
          <a:p>
            <a:r>
              <a:rPr lang="en-US" dirty="0"/>
              <a:t>[70,100]</a:t>
            </a:r>
          </a:p>
          <a:p>
            <a:pPr lvl="1"/>
            <a:r>
              <a:rPr lang="en-US" dirty="0"/>
              <a:t>200</a:t>
            </a:r>
            <a:r>
              <a:rPr lang="ja-JP" altLang="en-US" dirty="0"/>
              <a:t>回までは</a:t>
            </a:r>
            <a:r>
              <a:rPr kumimoji="1" lang="ja-JP" altLang="en-US" dirty="0"/>
              <a:t>能力適正最適化選出は上昇するがその後は他と同じく低下傾向</a:t>
            </a:r>
            <a:endParaRPr kumimoji="1" lang="en-US" altLang="ja-JP" dirty="0"/>
          </a:p>
          <a:p>
            <a:r>
              <a:rPr lang="en-US" dirty="0"/>
              <a:t>[100,120]</a:t>
            </a:r>
          </a:p>
          <a:p>
            <a:pPr lvl="1"/>
            <a:r>
              <a:rPr lang="ja-JP" altLang="en-US" dirty="0"/>
              <a:t>全体的に低下傾向である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A24F96-1B1A-05C4-3CD5-92349787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28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07F312C-7432-F4EC-24F1-A3BBDA463D57}"/>
              </a:ext>
            </a:extLst>
          </p:cNvPr>
          <p:cNvGrpSpPr/>
          <p:nvPr/>
        </p:nvGrpSpPr>
        <p:grpSpPr>
          <a:xfrm>
            <a:off x="0" y="4219358"/>
            <a:ext cx="3682713" cy="2638642"/>
            <a:chOff x="0" y="4219358"/>
            <a:chExt cx="3682713" cy="2638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4BC44D2-7E5B-45E6-E6CF-0A483793A5CD}"/>
                    </a:ext>
                  </a:extLst>
                </p:cNvPr>
                <p:cNvSpPr txBox="1"/>
                <p:nvPr/>
              </p:nvSpPr>
              <p:spPr>
                <a:xfrm>
                  <a:off x="1268417" y="4219358"/>
                  <a:ext cx="1145878" cy="288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Sup>
                          <m:sSub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[40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4BC44D2-7E5B-45E6-E6CF-0A483793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417" y="4219358"/>
                  <a:ext cx="1145878" cy="288220"/>
                </a:xfrm>
                <a:prstGeom prst="rect">
                  <a:avLst/>
                </a:prstGeom>
                <a:blipFill>
                  <a:blip r:embed="rId2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図 12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9C86EF8A-5224-2F89-6190-0DF50A5EE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3" t="8794" r="7157"/>
            <a:stretch/>
          </p:blipFill>
          <p:spPr>
            <a:xfrm>
              <a:off x="0" y="4572000"/>
              <a:ext cx="3682713" cy="2286000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954824-9310-9E5E-EE12-680EA923E709}"/>
              </a:ext>
            </a:extLst>
          </p:cNvPr>
          <p:cNvGrpSpPr/>
          <p:nvPr/>
        </p:nvGrpSpPr>
        <p:grpSpPr>
          <a:xfrm>
            <a:off x="8139507" y="4242960"/>
            <a:ext cx="3827569" cy="2573861"/>
            <a:chOff x="8139507" y="4242960"/>
            <a:chExt cx="3827569" cy="25738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9C886B8-0F4B-5825-293E-21E3C979B7F6}"/>
                    </a:ext>
                  </a:extLst>
                </p:cNvPr>
                <p:cNvSpPr txBox="1"/>
                <p:nvPr/>
              </p:nvSpPr>
              <p:spPr>
                <a:xfrm>
                  <a:off x="9448800" y="4242960"/>
                  <a:ext cx="1524781" cy="288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Sup>
                          <m:sSub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[100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9C886B8-0F4B-5825-293E-21E3C979B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800" y="4242960"/>
                  <a:ext cx="1524781" cy="288220"/>
                </a:xfrm>
                <a:prstGeom prst="rect">
                  <a:avLst/>
                </a:prstGeom>
                <a:blipFill>
                  <a:blip r:embed="rId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図 14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B56C952-4F14-4B38-087F-89C7F2A5F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507" y="4527153"/>
              <a:ext cx="3827569" cy="2289668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4013F54-C31B-C222-2F3E-3A0CDEEC68B3}"/>
              </a:ext>
            </a:extLst>
          </p:cNvPr>
          <p:cNvGrpSpPr/>
          <p:nvPr/>
        </p:nvGrpSpPr>
        <p:grpSpPr>
          <a:xfrm>
            <a:off x="3849133" y="4238933"/>
            <a:ext cx="4123954" cy="2415683"/>
            <a:chOff x="3849133" y="4238933"/>
            <a:chExt cx="4123954" cy="24156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D939EF9-73BB-92A7-A5BE-2189F38F58D5}"/>
                    </a:ext>
                  </a:extLst>
                </p:cNvPr>
                <p:cNvSpPr txBox="1"/>
                <p:nvPr/>
              </p:nvSpPr>
              <p:spPr>
                <a:xfrm>
                  <a:off x="5204783" y="4238933"/>
                  <a:ext cx="1412653" cy="288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Sup>
                          <m:sSub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[70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3D939EF9-73BB-92A7-A5BE-2189F38F5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783" y="4238933"/>
                  <a:ext cx="1412653" cy="288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図 1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406A6D91-E9AE-E809-9565-1FED48F6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133" y="4572000"/>
              <a:ext cx="4123954" cy="2082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21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3729-1CB4-C965-002E-DC2C198D5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5ED95-1C0C-A508-B374-432B39D9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タスクの成功確率</a:t>
            </a:r>
            <a:r>
              <a:rPr lang="en-US" altLang="ja-JP"/>
              <a:t>(0.7)</a:t>
            </a:r>
            <a:r>
              <a:rPr lang="ja-JP" altLang="en-US"/>
              <a:t>の時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D031A9-AB32-4B1E-D865-B2802170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87" y="1154121"/>
            <a:ext cx="11735350" cy="2566853"/>
          </a:xfrm>
        </p:spPr>
        <p:txBody>
          <a:bodyPr>
            <a:normAutofit/>
          </a:bodyPr>
          <a:lstStyle/>
          <a:p>
            <a:r>
              <a:rPr lang="en-US"/>
              <a:t>[40,70]</a:t>
            </a:r>
          </a:p>
          <a:p>
            <a:r>
              <a:rPr lang="en-US"/>
              <a:t>[70,100]</a:t>
            </a:r>
          </a:p>
          <a:p>
            <a:pPr lvl="1"/>
            <a:r>
              <a:rPr lang="en-US"/>
              <a:t>400</a:t>
            </a:r>
            <a:r>
              <a:rPr lang="ja-JP" altLang="en-US"/>
              <a:t>回までは</a:t>
            </a:r>
            <a:r>
              <a:rPr kumimoji="1" lang="ja-JP" altLang="en-US"/>
              <a:t>能力適正最適化選出は上昇その後は他と同じく停滞傾向</a:t>
            </a:r>
            <a:endParaRPr kumimoji="1" lang="en-US" altLang="ja-JP"/>
          </a:p>
          <a:p>
            <a:r>
              <a:rPr lang="en-US"/>
              <a:t>[100,120]</a:t>
            </a:r>
          </a:p>
          <a:p>
            <a:pPr lvl="1"/>
            <a:r>
              <a:rPr lang="ja-JP" altLang="en-US"/>
              <a:t>全体的に停滞傾向であるしかし</a:t>
            </a:r>
            <a:r>
              <a:rPr lang="zh-TW" altLang="en-US" b="0" i="0" u="none" strike="noStrike" baseline="0">
                <a:latin typeface="HaranoAjiGothic-Medium-Identity-H"/>
              </a:rPr>
              <a:t>適性最大化選出</a:t>
            </a:r>
            <a:r>
              <a:rPr lang="ja-JP" altLang="en-US"/>
              <a:t>は常に低下傾向</a:t>
            </a:r>
            <a:endParaRPr lang="en-US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657B2-82F4-713E-8356-6ECE7A0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29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692FCE-31CD-5F97-AF23-0BBD0763FB94}"/>
                  </a:ext>
                </a:extLst>
              </p:cNvPr>
              <p:cNvSpPr txBox="1"/>
              <p:nvPr/>
            </p:nvSpPr>
            <p:spPr>
              <a:xfrm>
                <a:off x="1604537" y="4387588"/>
                <a:ext cx="1145878" cy="288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[40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692FCE-31CD-5F97-AF23-0BBD0763F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537" y="4387588"/>
                <a:ext cx="1145878" cy="288220"/>
              </a:xfrm>
              <a:prstGeom prst="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37ADFB62-A804-ED56-850D-0CAEC29AA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0529"/>
            <a:ext cx="4354953" cy="2198958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4BB1C6E-4E80-08CE-C7C4-7A2789B5D1B6}"/>
              </a:ext>
            </a:extLst>
          </p:cNvPr>
          <p:cNvGrpSpPr/>
          <p:nvPr/>
        </p:nvGrpSpPr>
        <p:grpSpPr>
          <a:xfrm>
            <a:off x="4230262" y="4369201"/>
            <a:ext cx="3734695" cy="2488798"/>
            <a:chOff x="4230262" y="4369201"/>
            <a:chExt cx="3734695" cy="24887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96D853A-2D66-CFA5-691D-5ACDD2A36151}"/>
                    </a:ext>
                  </a:extLst>
                </p:cNvPr>
                <p:cNvSpPr txBox="1"/>
                <p:nvPr/>
              </p:nvSpPr>
              <p:spPr>
                <a:xfrm>
                  <a:off x="5539681" y="4369201"/>
                  <a:ext cx="1240547" cy="288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Sup>
                          <m:sSub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[70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96D853A-2D66-CFA5-691D-5ACDD2A36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681" y="4369201"/>
                  <a:ext cx="1240547" cy="288220"/>
                </a:xfrm>
                <a:prstGeom prst="rect">
                  <a:avLst/>
                </a:prstGeom>
                <a:blipFill>
                  <a:blip r:embed="rId4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図 5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D86020B2-54C7-F92D-8D8A-5287B5AA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0262" y="4620528"/>
              <a:ext cx="3734695" cy="2237471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3D1618F-3132-8E71-0819-A800279F18D9}"/>
              </a:ext>
            </a:extLst>
          </p:cNvPr>
          <p:cNvGrpSpPr/>
          <p:nvPr/>
        </p:nvGrpSpPr>
        <p:grpSpPr>
          <a:xfrm>
            <a:off x="7964957" y="4135397"/>
            <a:ext cx="4053522" cy="2704348"/>
            <a:chOff x="7964957" y="4135397"/>
            <a:chExt cx="4053522" cy="2704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B3F105EB-F91D-97AD-5007-2145186EFE7B}"/>
                    </a:ext>
                  </a:extLst>
                </p:cNvPr>
                <p:cNvSpPr txBox="1"/>
                <p:nvPr/>
              </p:nvSpPr>
              <p:spPr>
                <a:xfrm>
                  <a:off x="9229327" y="4135397"/>
                  <a:ext cx="1524781" cy="288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Sup>
                          <m:sSubSupPr>
                            <m:ctrlPr>
                              <a:rPr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ja-JP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[100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  <m:r>
                          <a:rPr lang="en-US" altLang="ja-JP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B3F105EB-F91D-97AD-5007-2145186EF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327" y="4135397"/>
                  <a:ext cx="1524781" cy="288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図 6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51168D3A-43A0-8E3A-3076-0DE2D2B58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957" y="4369201"/>
              <a:ext cx="4053522" cy="2470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3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576D5-4E3A-F381-BA0C-1A4C1738B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1865E30-E115-E295-97EE-1D3CBD18D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71" y="2836196"/>
            <a:ext cx="2546755" cy="33047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83E5180-CC2C-470E-774A-FCA8B2E3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インディーゲームの市場規模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D5D8988-69F0-E96E-20FF-0FD9CEDD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96948" y="3566629"/>
            <a:ext cx="3665796" cy="21600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C0EF4E-83F3-1E3A-A00F-04A64F2C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29B0B4-2F7B-1673-35B8-E086E2E1C4D6}"/>
              </a:ext>
            </a:extLst>
          </p:cNvPr>
          <p:cNvSpPr txBox="1"/>
          <p:nvPr/>
        </p:nvSpPr>
        <p:spPr>
          <a:xfrm>
            <a:off x="280382" y="6211669"/>
            <a:ext cx="1113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hlinkClick r:id="rId5"/>
              </a:rPr>
              <a:t>https://www.businessresearchinsights.com/jp/market-reports/aaa-games-market-117773</a:t>
            </a:r>
            <a:endParaRPr kumimoji="1" lang="en-US" altLang="ja-JP"/>
          </a:p>
          <a:p>
            <a:pPr algn="ctr"/>
            <a:r>
              <a:rPr kumimoji="1" lang="en-US" altLang="ja-JP"/>
              <a:t>https://www.mordorintelligence.com/ja/industry-reports/indie-game-market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F84C2E-9364-776C-0D20-99A757614CA8}"/>
              </a:ext>
            </a:extLst>
          </p:cNvPr>
          <p:cNvSpPr txBox="1"/>
          <p:nvPr/>
        </p:nvSpPr>
        <p:spPr>
          <a:xfrm>
            <a:off x="443619" y="1511929"/>
            <a:ext cx="11525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AAA</a:t>
            </a:r>
            <a:r>
              <a:rPr lang="ja-JP" altLang="en-US" sz="2400"/>
              <a:t>ゲームの年間平均成長率</a:t>
            </a:r>
            <a:r>
              <a:rPr lang="en-US" altLang="ja-JP" sz="2400"/>
              <a:t>(CAGR)</a:t>
            </a:r>
            <a:r>
              <a:rPr lang="ja-JP" altLang="en-US" sz="2400"/>
              <a:t>は</a:t>
            </a:r>
            <a:r>
              <a:rPr lang="en-US" altLang="ja-JP" sz="2400"/>
              <a:t>9</a:t>
            </a:r>
            <a:r>
              <a:rPr lang="ja-JP" altLang="en-US" sz="2400"/>
              <a:t>年間で</a:t>
            </a:r>
            <a:r>
              <a:rPr lang="en-US" altLang="ja-JP" sz="2400"/>
              <a:t>4.1% (</a:t>
            </a:r>
            <a:r>
              <a:rPr lang="ja-JP" altLang="en-US" sz="2400"/>
              <a:t>左図</a:t>
            </a:r>
            <a:r>
              <a:rPr lang="en-US" altLang="ja-JP" sz="2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/>
              <a:t>インディーゲームの年間平均成長率</a:t>
            </a:r>
            <a:r>
              <a:rPr lang="en-US" altLang="ja-JP" sz="2400"/>
              <a:t>(CAGR) </a:t>
            </a:r>
            <a:r>
              <a:rPr lang="ja-JP" altLang="en-US" sz="2400"/>
              <a:t>は</a:t>
            </a:r>
            <a:r>
              <a:rPr lang="en-US" altLang="ja-JP" sz="2400"/>
              <a:t>5</a:t>
            </a:r>
            <a:r>
              <a:rPr lang="ja-JP" altLang="en-US" sz="2400"/>
              <a:t>年間で</a:t>
            </a:r>
            <a:r>
              <a:rPr lang="en-US" altLang="ja-JP" sz="2400"/>
              <a:t>14.6%</a:t>
            </a:r>
            <a:r>
              <a:rPr lang="ja-JP" altLang="en-US" sz="2400"/>
              <a:t>で上昇 </a:t>
            </a:r>
            <a:r>
              <a:rPr lang="en-US" altLang="ja-JP" sz="2400"/>
              <a:t>(</a:t>
            </a:r>
            <a:r>
              <a:rPr lang="ja-JP" altLang="en-US" sz="2400"/>
              <a:t>右図</a:t>
            </a:r>
            <a:r>
              <a:rPr lang="en-US" altLang="ja-JP" sz="2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939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05"/>
    </mc:Choice>
    <mc:Fallback xmlns="">
      <p:transition spd="slow" advTm="466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927D6-94FD-C00E-E58B-9167089A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シミュレーション考察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0C8554-25EF-BF97-9FC5-0A23EC61B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/>
                  <a:t>能力適正最適化選出</a:t>
                </a:r>
                <a:r>
                  <a:rPr lang="en-US" altLang="ja-JP"/>
                  <a:t>(Nearest)</a:t>
                </a:r>
                <a:r>
                  <a:rPr lang="ja-JP" altLang="en-US"/>
                  <a:t>が良い結果を示した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失敗時の影響が分散し、高い能力を持つと成功可能性が上がるため</a:t>
                </a:r>
                <a:endParaRPr lang="en-US" altLang="ja-JP"/>
              </a:p>
              <a:p>
                <a:r>
                  <a:rPr kumimoji="1" lang="ja-JP" altLang="en-US"/>
                  <a:t>固定代表者選出</a:t>
                </a:r>
                <a:r>
                  <a:rPr kumimoji="1" lang="en-US" altLang="ja-JP"/>
                  <a:t>(</a:t>
                </a:r>
                <a:r>
                  <a:rPr lang="en-US" altLang="ja-JP"/>
                  <a:t>F</a:t>
                </a:r>
                <a:r>
                  <a:rPr kumimoji="1" lang="en-US" altLang="ja-JP"/>
                  <a:t>ixed_max)</a:t>
                </a:r>
              </a:p>
              <a:p>
                <a:pPr lvl="1"/>
                <a:r>
                  <a:rPr lang="ja-JP" altLang="en-US"/>
                  <a:t>変動傾向がない</a:t>
                </a:r>
                <a:endParaRPr kumimoji="1" lang="en-US" altLang="ja-JP"/>
              </a:p>
              <a:p>
                <a:r>
                  <a:rPr lang="ja-JP" altLang="en-US"/>
                  <a:t>適性最大化選出</a:t>
                </a:r>
                <a:r>
                  <a:rPr lang="en-US" altLang="ja-JP"/>
                  <a:t>(Max_ppp)</a:t>
                </a:r>
              </a:p>
              <a:p>
                <a:pPr lvl="1"/>
                <a:r>
                  <a:rPr kumimoji="1" lang="ja-JP" altLang="en-US"/>
                  <a:t>失敗時の影響が大きい、特に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𝑃𝑃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ja-JP" altLang="en-US"/>
                  <a:t>が大きいときに顕著</a:t>
                </a:r>
                <a:endParaRPr kumimoji="1" lang="en-US" altLang="ja-JP"/>
              </a:p>
              <a:p>
                <a:endParaRPr kumimoji="1" lang="en-US" altLang="ja-JP"/>
              </a:p>
              <a:p>
                <a:endParaRPr kumimoji="1" lang="en-US" altLang="ja-JP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90C8554-25EF-BF97-9FC5-0A23EC61B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1D77B8-B4E2-7774-DEE3-D6F3399D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936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9"/>
    </mc:Choice>
    <mc:Fallback xmlns="">
      <p:transition spd="slow" advTm="2453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9F667D-6222-A048-1035-AB4EEC51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結果と課題点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C523B-506F-D88B-D32B-FEA938B5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結果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本研究では，インディーゲームにおけるプロデューサの適性をタスクを割り当てる中で見出す選出法を検討した</a:t>
            </a:r>
            <a:endParaRPr kumimoji="1" lang="en-US" altLang="ja-JP" dirty="0"/>
          </a:p>
          <a:p>
            <a:pPr lvl="1"/>
            <a:r>
              <a:rPr lang="ja-JP" altLang="en-US" dirty="0"/>
              <a:t>その結果難易度に応じたタスクを割り当てる方法が最もプロデューサの適性が高い人材を見出すことが可能となった</a:t>
            </a:r>
            <a:endParaRPr lang="en-US" altLang="ja-JP" dirty="0"/>
          </a:p>
          <a:p>
            <a:r>
              <a:rPr lang="ja-JP" altLang="en-US" dirty="0"/>
              <a:t>課題点</a:t>
            </a:r>
            <a:endParaRPr lang="en-US" altLang="ja-JP" dirty="0"/>
          </a:p>
          <a:p>
            <a:pPr lvl="1"/>
            <a:r>
              <a:rPr kumimoji="1" lang="ja-JP" altLang="en-US" dirty="0"/>
              <a:t>成功確率が低い場合の能力値への影響が大きい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確率依存のモデルのため確率の最適化が求められる</a:t>
            </a:r>
            <a:endParaRPr kumimoji="1" lang="en-US" altLang="ja-JP" dirty="0"/>
          </a:p>
          <a:p>
            <a:pPr lvl="1"/>
            <a:r>
              <a:rPr lang="ja-JP" altLang="en-US" dirty="0"/>
              <a:t>インセンティブメカニズムの検討</a:t>
            </a:r>
            <a:endParaRPr lang="en-US" altLang="ja-JP" dirty="0"/>
          </a:p>
          <a:p>
            <a:pPr lvl="1"/>
            <a:r>
              <a:rPr kumimoji="1" lang="en-US" altLang="ja-JP" dirty="0"/>
              <a:t>DPP</a:t>
            </a:r>
            <a:r>
              <a:rPr kumimoji="1" lang="ja-JP" altLang="en-US" dirty="0"/>
              <a:t>を用いた評価方式の検討など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53454A-AA6C-A4DA-8005-23230EC5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7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3"/>
    </mc:Choice>
    <mc:Fallback xmlns="">
      <p:transition spd="slow" advTm="172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0255E-7372-91DC-F0F8-1CE73009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BAFA26-4EC5-94CB-B513-69020647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b="0" i="0">
                <a:solidFill>
                  <a:srgbClr val="222222"/>
                </a:solidFill>
                <a:effectLst/>
                <a:latin typeface="+mn-lt"/>
              </a:rPr>
              <a:t>Hill-Whittall, Richard. </a:t>
            </a:r>
            <a:r>
              <a:rPr lang="en-US" altLang="ja-JP" b="0" i="1">
                <a:solidFill>
                  <a:srgbClr val="222222"/>
                </a:solidFill>
                <a:effectLst/>
                <a:latin typeface="+mn-lt"/>
              </a:rPr>
              <a:t>The indie game developer handbook</a:t>
            </a:r>
            <a:r>
              <a:rPr lang="en-US" altLang="ja-JP" b="0" i="0">
                <a:solidFill>
                  <a:srgbClr val="222222"/>
                </a:solidFill>
                <a:effectLst/>
                <a:latin typeface="+mn-lt"/>
              </a:rPr>
              <a:t>. CRC Press, 2015</a:t>
            </a:r>
          </a:p>
          <a:p>
            <a:r>
              <a:rPr kumimoji="1" lang="en-US" altLang="ja-JP">
                <a:latin typeface="+mn-lt"/>
                <a:hlinkClick r:id="rId2"/>
              </a:rPr>
              <a:t>https://automaton-media.com/articles/newsjp/20211022-179857/</a:t>
            </a:r>
            <a:endParaRPr kumimoji="1" lang="en-US" altLang="ja-JP">
              <a:latin typeface="+mn-lt"/>
            </a:endParaRPr>
          </a:p>
          <a:p>
            <a:r>
              <a:rPr lang="en-US" b="0">
                <a:effectLst/>
                <a:latin typeface="Consolas" panose="020B0609020204030204" pitchFamily="49" charset="0"/>
              </a:rPr>
              <a:t>https://blog.gamedao.co/the-gamedao-pinky-paper-8dcda7f2e1ca</a:t>
            </a:r>
            <a:endParaRPr kumimoji="1" lang="ja-JP" altLang="en-US">
              <a:latin typeface="+mn-lt"/>
            </a:endParaRPr>
          </a:p>
          <a:p>
            <a:r>
              <a:rPr kumimoji="1" lang="en-US" altLang="ja-JP" sz="2800">
                <a:latin typeface="+mn-lt"/>
              </a:rPr>
              <a:t>Whitson, J. R., Simon, B., &amp; Parker, F. (2021). The Missing Producer: Rethinking indie cultural production in terms of entrepreneurship, relational labour, and sustainability. European Journal of Cultural Studies, 24(2), 606-627. </a:t>
            </a:r>
            <a:r>
              <a:rPr kumimoji="1" lang="en-US" altLang="ja-JP" sz="2800">
                <a:latin typeface="+mn-lt"/>
                <a:hlinkClick r:id="rId3"/>
              </a:rPr>
              <a:t>https://doi.org/10.1177/1367549418810082</a:t>
            </a:r>
            <a:endParaRPr kumimoji="1" lang="en-US" altLang="ja-JP" sz="2800">
              <a:latin typeface="+mn-lt"/>
            </a:endParaRPr>
          </a:p>
          <a:p>
            <a:r>
              <a:rPr lang="en-US" altLang="ja-JP" sz="2800" b="0" i="0">
                <a:solidFill>
                  <a:srgbClr val="333333"/>
                </a:solidFill>
                <a:effectLst/>
                <a:latin typeface="+mn-lt"/>
              </a:rPr>
              <a:t>V. Buterin et al., "Ethereum white paper: A next generation smart contract &amp; decentralized application platform", </a:t>
            </a:r>
            <a:r>
              <a:rPr lang="en-US" altLang="ja-JP" sz="2800" b="0" i="1">
                <a:solidFill>
                  <a:srgbClr val="333333"/>
                </a:solidFill>
                <a:effectLst/>
                <a:latin typeface="+mn-lt"/>
              </a:rPr>
              <a:t>First Version</a:t>
            </a:r>
            <a:r>
              <a:rPr lang="en-US" altLang="ja-JP" sz="2800" b="0" i="0">
                <a:solidFill>
                  <a:srgbClr val="333333"/>
                </a:solidFill>
                <a:effectLst/>
                <a:latin typeface="+mn-lt"/>
              </a:rPr>
              <a:t>, vol. 53, 2014, [online] Available:</a:t>
            </a:r>
            <a:r>
              <a:rPr lang="en-US" altLang="ja-JP" sz="2800" b="0" i="0">
                <a:solidFill>
                  <a:srgbClr val="333333"/>
                </a:solidFill>
                <a:effectLst/>
                <a:latin typeface="+mn-lt"/>
                <a:hlinkClick r:id="rId4"/>
              </a:rPr>
              <a:t>https://cryptorating.eu/whitepapers/Ethereum/Ethereum_white_paper.pdf</a:t>
            </a:r>
            <a:r>
              <a:rPr lang="en-US" altLang="ja-JP" sz="2800" b="0" i="0">
                <a:solidFill>
                  <a:srgbClr val="333333"/>
                </a:solidFill>
                <a:effectLst/>
                <a:latin typeface="+mn-lt"/>
              </a:rPr>
              <a:t>.</a:t>
            </a:r>
          </a:p>
          <a:p>
            <a:r>
              <a:rPr lang="en-US" altLang="ja-JP" sz="2800">
                <a:solidFill>
                  <a:srgbClr val="333333"/>
                </a:solidFill>
                <a:latin typeface="+mn-lt"/>
              </a:rPr>
              <a:t>S. Čelar, M. Turić and L. Vicković, "Method for personal capability assessment in agile teams using personal points," </a:t>
            </a:r>
            <a:r>
              <a:rPr lang="en-US" altLang="ja-JP" sz="2800" i="1">
                <a:solidFill>
                  <a:srgbClr val="333333"/>
                </a:solidFill>
                <a:latin typeface="+mn-lt"/>
              </a:rPr>
              <a:t>2014 22nd Telecommunications Forum </a:t>
            </a:r>
            <a:r>
              <a:rPr lang="en-US" altLang="ja-JP" sz="2800" i="1" err="1">
                <a:solidFill>
                  <a:srgbClr val="333333"/>
                </a:solidFill>
                <a:latin typeface="+mn-lt"/>
              </a:rPr>
              <a:t>Telfor</a:t>
            </a:r>
            <a:r>
              <a:rPr lang="en-US" altLang="ja-JP" sz="2800" i="1">
                <a:solidFill>
                  <a:srgbClr val="333333"/>
                </a:solidFill>
                <a:latin typeface="+mn-lt"/>
              </a:rPr>
              <a:t> (TELFOR)</a:t>
            </a:r>
            <a:r>
              <a:rPr lang="en-US" altLang="ja-JP" sz="2800">
                <a:solidFill>
                  <a:srgbClr val="333333"/>
                </a:solidFill>
                <a:latin typeface="+mn-lt"/>
              </a:rPr>
              <a:t>, Belgrade, Serbia, 2014, pp. 1134-1137, doi: 10.1109/TELFOR.2014.7034607.</a:t>
            </a:r>
          </a:p>
          <a:p>
            <a:r>
              <a:rPr lang="en-US" altLang="ja-JP" sz="2800" b="0" i="0">
                <a:effectLst/>
                <a:latin typeface="+mn-lt"/>
              </a:rPr>
              <a:t>F. Cunha </a:t>
            </a:r>
            <a:r>
              <a:rPr lang="en-US" altLang="ja-JP" sz="2800" b="0" i="1">
                <a:effectLst/>
                <a:latin typeface="+mn-lt"/>
              </a:rPr>
              <a:t>et al.</a:t>
            </a:r>
            <a:r>
              <a:rPr lang="en-US" altLang="ja-JP" sz="2800" b="0" i="0">
                <a:effectLst/>
                <a:latin typeface="+mn-lt"/>
              </a:rPr>
              <a:t>" Preliminary Results of Mapping Capabilities for Agile Software Team Formation", in </a:t>
            </a:r>
            <a:r>
              <a:rPr lang="en-US" altLang="ja-JP" sz="2800" b="0" i="1">
                <a:effectLst/>
                <a:latin typeface="+mn-lt"/>
              </a:rPr>
              <a:t>Anais do III Workshop Brasileiro de Engenharia de Software Inteligente</a:t>
            </a:r>
            <a:r>
              <a:rPr lang="en-US" altLang="ja-JP" sz="2800" b="0" i="0">
                <a:effectLst/>
                <a:latin typeface="+mn-lt"/>
              </a:rPr>
              <a:t>, Campo Grande/MS, 2023, pp. 13-18, doi: </a:t>
            </a:r>
            <a:r>
              <a:rPr lang="en-US" altLang="ja-JP" sz="2800" b="0" i="0">
                <a:solidFill>
                  <a:srgbClr val="6298AE"/>
                </a:solidFill>
                <a:effectLst/>
                <a:latin typeface="+mn-lt"/>
                <a:hlinkClick r:id="rId5"/>
              </a:rPr>
              <a:t>https://doi.org/10.5753/ise.2023.235837</a:t>
            </a:r>
            <a:endParaRPr lang="en-US" altLang="ja-JP" sz="2800">
              <a:latin typeface="+mn-lt"/>
            </a:endParaRPr>
          </a:p>
          <a:p>
            <a:endParaRPr kumimoji="1" lang="ja-JP" altLang="en-US" sz="2800">
              <a:latin typeface="+mn-lt"/>
            </a:endParaRPr>
          </a:p>
          <a:p>
            <a:endParaRPr kumimoji="1" lang="ja-JP" altLang="en-US">
              <a:latin typeface="+mn-lt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B35E32-D6E7-6DD2-5154-B9386058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2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4"/>
    </mc:Choice>
    <mc:Fallback xmlns="">
      <p:transition spd="slow" advTm="1011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24B0D8D-B837-904A-97D3-7E4B884D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2616"/>
            <a:ext cx="10515600" cy="1325563"/>
          </a:xfrm>
        </p:spPr>
        <p:txBody>
          <a:bodyPr/>
          <a:lstStyle/>
          <a:p>
            <a:pPr algn="ctr"/>
            <a:r>
              <a:rPr lang="ja-JP" altLang="en-US"/>
              <a:t>補足資料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2E073F-30E2-F4C2-C348-425BAE5C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"/>
    </mc:Choice>
    <mc:Fallback xmlns="">
      <p:transition spd="slow" advTm="157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EC151-9A0A-BB73-3BD8-C54B012F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タスクの成功確率</a:t>
            </a:r>
            <a:r>
              <a:rPr lang="en-US" altLang="ja-JP"/>
              <a:t>(0.3)</a:t>
            </a:r>
            <a:r>
              <a:rPr lang="ja-JP" altLang="en-US"/>
              <a:t>の時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7C40DC-2D44-86FD-B4FF-BA308B6A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" y="1707429"/>
            <a:ext cx="11708189" cy="4351338"/>
          </a:xfrm>
        </p:spPr>
        <p:txBody>
          <a:bodyPr/>
          <a:lstStyle/>
          <a:p>
            <a:r>
              <a:rPr lang="ja-JP" altLang="en-US"/>
              <a:t>各難易度ごとの傾向は共通して低下</a:t>
            </a:r>
            <a:endParaRPr lang="en-US" altLang="ja-JP"/>
          </a:p>
          <a:p>
            <a:endParaRPr lang="en-US" altLang="ja-JP"/>
          </a:p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F5714-41B7-5E9D-330D-D887139E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lang="ja-JP" altLang="en-US" smtClean="0"/>
              <a:pPr/>
              <a:t>34</a:t>
            </a:fld>
            <a:endParaRPr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59AE1E91-3DF8-72B1-7535-7ED71519E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" t="9480" r="7372" b="3"/>
          <a:stretch/>
        </p:blipFill>
        <p:spPr>
          <a:xfrm>
            <a:off x="124690" y="4707801"/>
            <a:ext cx="3366815" cy="2107605"/>
          </a:xfrm>
          <a:prstGeom prst="rect">
            <a:avLst/>
          </a:prstGeom>
        </p:spPr>
      </p:pic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560A8889-B9F2-9CAF-59FC-835241184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36" y="4707801"/>
            <a:ext cx="3868233" cy="197452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11394AA1-5739-AA00-202E-1B1E20BE6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98" y="4511714"/>
            <a:ext cx="3629480" cy="2172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A9B069-26D4-500D-7304-13B6FFD7393D}"/>
                  </a:ext>
                </a:extLst>
              </p:cNvPr>
              <p:cNvSpPr txBox="1"/>
              <p:nvPr/>
            </p:nvSpPr>
            <p:spPr>
              <a:xfrm>
                <a:off x="1156556" y="4444565"/>
                <a:ext cx="1145878" cy="288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[40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A9B069-26D4-500D-7304-13B6FFD73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56" y="4444565"/>
                <a:ext cx="1145878" cy="288220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73C932-B00C-B9E8-E49F-CF26CBD7BE6D}"/>
                  </a:ext>
                </a:extLst>
              </p:cNvPr>
              <p:cNvSpPr txBox="1"/>
              <p:nvPr/>
            </p:nvSpPr>
            <p:spPr>
              <a:xfrm>
                <a:off x="5275878" y="4444565"/>
                <a:ext cx="1240547" cy="288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[70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73C932-B00C-B9E8-E49F-CF26CBD7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878" y="4444565"/>
                <a:ext cx="1240547" cy="288220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BBA2FC1-B5A1-AAB7-7191-A1964F2BC1D0}"/>
                  </a:ext>
                </a:extLst>
              </p:cNvPr>
              <p:cNvSpPr txBox="1"/>
              <p:nvPr/>
            </p:nvSpPr>
            <p:spPr>
              <a:xfrm>
                <a:off x="9448800" y="4264370"/>
                <a:ext cx="1524781" cy="288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smtClean="0">
                          <a:latin typeface="Cambria Math" panose="02040503050406030204" pitchFamily="18" charset="0"/>
                        </a:rPr>
                        <m:t>𝑃𝑃</m:t>
                      </m:r>
                      <m:sSubSup>
                        <m:sSubSupPr>
                          <m:ctrlPr>
                            <a:rPr lang="en-US" altLang="ja-JP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[100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120</m:t>
                      </m:r>
                      <m:r>
                        <a:rPr lang="en-US" altLang="ja-JP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BBA2FC1-B5A1-AAB7-7191-A1964F2B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4264370"/>
                <a:ext cx="1524781" cy="288220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8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51A80-4C73-700E-3EC9-812D72B6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インディーゲームの開発長期化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96F48-1B9A-E922-FCEA-5B1C8EE2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インディーゲームの開発は想定よりも長期化する。</a:t>
            </a:r>
            <a:endParaRPr lang="en-US" altLang="ja-JP"/>
          </a:p>
          <a:p>
            <a:pPr lvl="1"/>
            <a:r>
              <a:rPr lang="ja-JP" altLang="en-US"/>
              <a:t>例）</a:t>
            </a:r>
            <a:r>
              <a:rPr lang="en-US" altLang="ja-JP"/>
              <a:t>1</a:t>
            </a:r>
            <a:r>
              <a:rPr lang="ja-JP" altLang="en-US"/>
              <a:t>年の開発計画が</a:t>
            </a:r>
            <a:r>
              <a:rPr lang="en-US" altLang="ja-JP"/>
              <a:t>6</a:t>
            </a:r>
            <a:r>
              <a:rPr lang="ja-JP" altLang="en-US"/>
              <a:t>年かかる</a:t>
            </a:r>
            <a:endParaRPr lang="en-US" altLang="ja-JP"/>
          </a:p>
          <a:p>
            <a:pPr lvl="1"/>
            <a:r>
              <a:rPr lang="ja-JP" altLang="en-US"/>
              <a:t>全体的に想定の開発期間の</a:t>
            </a:r>
            <a:r>
              <a:rPr lang="en-US" altLang="ja-JP"/>
              <a:t>3</a:t>
            </a:r>
            <a:r>
              <a:rPr lang="ja-JP" altLang="en-US"/>
              <a:t>倍以上かかるケースが多い</a:t>
            </a:r>
            <a:endParaRPr lang="en-US" altLang="ja-JP"/>
          </a:p>
          <a:p>
            <a:r>
              <a:rPr lang="ja-JP" altLang="en-US"/>
              <a:t>ゲーム開発の長期化が開発コストの増大、開発者の脱退を招く</a:t>
            </a:r>
            <a:endParaRPr lang="en-US" altLang="ja-JP"/>
          </a:p>
          <a:p>
            <a:pPr lvl="1"/>
            <a:r>
              <a:rPr lang="ja-JP" altLang="en-US"/>
              <a:t>人材不足と資本力不足に結び付く</a:t>
            </a:r>
            <a:endParaRPr lang="en-US" altLang="ja-JP"/>
          </a:p>
          <a:p>
            <a:pPr lvl="1"/>
            <a:r>
              <a:rPr lang="ja-JP" altLang="en-US"/>
              <a:t>更に開発期間が長期化する→負のスパイラルを招く</a:t>
            </a:r>
            <a:endParaRPr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366F61-AAAD-C197-79F1-AB934C9F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7C138F-FAEA-7CB1-9755-7388CB9D68E3}"/>
              </a:ext>
            </a:extLst>
          </p:cNvPr>
          <p:cNvSpPr txBox="1"/>
          <p:nvPr/>
        </p:nvSpPr>
        <p:spPr>
          <a:xfrm>
            <a:off x="900545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https://automaton-media.com/articles/newsjp/20211022-179857/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44"/>
    </mc:Choice>
    <mc:Fallback xmlns="">
      <p:transition spd="slow" advTm="298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57821-653A-148C-B800-3C663898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ゲーム制作での開発業務</a:t>
            </a:r>
            <a:endParaRPr kumimoji="1" lang="ja-JP" altLang="en-US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1E464F-CAC9-1478-000C-9B1596CE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362380F-781A-8E58-5A8D-472C624B00FF}"/>
              </a:ext>
            </a:extLst>
          </p:cNvPr>
          <p:cNvGrpSpPr/>
          <p:nvPr/>
        </p:nvGrpSpPr>
        <p:grpSpPr>
          <a:xfrm>
            <a:off x="6459052" y="2336291"/>
            <a:ext cx="4680004" cy="3600000"/>
            <a:chOff x="6459052" y="2336291"/>
            <a:chExt cx="4680004" cy="360000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F65B942-CE89-4185-5251-40F12BE0FACF}"/>
                </a:ext>
              </a:extLst>
            </p:cNvPr>
            <p:cNvSpPr/>
            <p:nvPr/>
          </p:nvSpPr>
          <p:spPr>
            <a:xfrm>
              <a:off x="6459054" y="3056291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A8285F4-8326-5DD3-1DFC-9E377D72ACE1}"/>
                </a:ext>
              </a:extLst>
            </p:cNvPr>
            <p:cNvSpPr/>
            <p:nvPr/>
          </p:nvSpPr>
          <p:spPr>
            <a:xfrm>
              <a:off x="6459056" y="2336291"/>
              <a:ext cx="4680000" cy="7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非開発業務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D42D32-3ED4-996B-AED8-58094A79A34C}"/>
                </a:ext>
              </a:extLst>
            </p:cNvPr>
            <p:cNvSpPr txBox="1"/>
            <p:nvPr/>
          </p:nvSpPr>
          <p:spPr>
            <a:xfrm>
              <a:off x="6459052" y="3043087"/>
              <a:ext cx="4680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ゲーム</a:t>
              </a:r>
              <a:r>
                <a:rPr lang="ja-JP" altLang="en-US" sz="2400" b="1">
                  <a:latin typeface="+mj-ea"/>
                  <a:ea typeface="+mj-ea"/>
                </a:rPr>
                <a:t>開発業務以外の作業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j-ea"/>
                  <a:ea typeface="+mj-ea"/>
                </a:rPr>
                <a:t>資金調達</a:t>
              </a:r>
              <a:endParaRPr kumimoji="1" lang="en-US" altLang="ja-JP" sz="2400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j-ea"/>
                  <a:ea typeface="+mj-ea"/>
                </a:rPr>
                <a:t>プロジェクト管理</a:t>
              </a:r>
              <a:endParaRPr kumimoji="1" lang="en-US" altLang="ja-JP" sz="2400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>
                  <a:latin typeface="+mj-ea"/>
                  <a:ea typeface="+mj-ea"/>
                </a:rPr>
                <a:t>広報</a:t>
              </a:r>
              <a:endParaRPr kumimoji="1" lang="en-US" altLang="ja-JP" sz="2400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2400">
                  <a:latin typeface="+mj-ea"/>
                  <a:ea typeface="+mj-ea"/>
                </a:rPr>
                <a:t>マーケティング</a:t>
              </a:r>
              <a:endParaRPr lang="en-US" altLang="ja-JP" sz="2400">
                <a:latin typeface="+mj-ea"/>
                <a:ea typeface="+mj-ea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FC12ACA-F226-B5B9-DAF1-5EEC61747567}"/>
              </a:ext>
            </a:extLst>
          </p:cNvPr>
          <p:cNvGrpSpPr/>
          <p:nvPr/>
        </p:nvGrpSpPr>
        <p:grpSpPr>
          <a:xfrm>
            <a:off x="1052942" y="2347177"/>
            <a:ext cx="4680002" cy="3589114"/>
            <a:chOff x="1052942" y="2347177"/>
            <a:chExt cx="4680002" cy="358911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D480E23-29D1-9FFD-B0AA-F3AA426710AC}"/>
                </a:ext>
              </a:extLst>
            </p:cNvPr>
            <p:cNvSpPr/>
            <p:nvPr/>
          </p:nvSpPr>
          <p:spPr>
            <a:xfrm>
              <a:off x="1052942" y="3056291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6EAFBB1-FD65-137E-9F00-3242EF83B451}"/>
                </a:ext>
              </a:extLst>
            </p:cNvPr>
            <p:cNvGrpSpPr/>
            <p:nvPr/>
          </p:nvGrpSpPr>
          <p:grpSpPr>
            <a:xfrm>
              <a:off x="1052942" y="2347177"/>
              <a:ext cx="4680002" cy="2658992"/>
              <a:chOff x="1052942" y="2347177"/>
              <a:chExt cx="4680002" cy="2658992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775CE10-5278-B954-DB66-5BE6669882A2}"/>
                  </a:ext>
                </a:extLst>
              </p:cNvPr>
              <p:cNvSpPr/>
              <p:nvPr/>
            </p:nvSpPr>
            <p:spPr>
              <a:xfrm>
                <a:off x="1052944" y="2347177"/>
                <a:ext cx="468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>
                    <a:latin typeface="+mj-ea"/>
                    <a:ea typeface="+mj-ea"/>
                  </a:rPr>
                  <a:t>開発業務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8B4D2CE-21AB-BDE9-2476-34963F51B951}"/>
                  </a:ext>
                </a:extLst>
              </p:cNvPr>
              <p:cNvSpPr txBox="1"/>
              <p:nvPr/>
            </p:nvSpPr>
            <p:spPr>
              <a:xfrm>
                <a:off x="1052942" y="3067177"/>
                <a:ext cx="46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>
                    <a:latin typeface="+mj-ea"/>
                    <a:ea typeface="+mj-ea"/>
                  </a:rPr>
                  <a:t>具体的なゲーム開発業務</a:t>
                </a:r>
                <a:endParaRPr lang="en-US" altLang="ja-JP" sz="2400" b="1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コーディング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ja-JP" altLang="en-US" sz="2400">
                    <a:latin typeface="+mj-ea"/>
                    <a:ea typeface="+mj-ea"/>
                  </a:rPr>
                  <a:t>ゲームデザイン設計</a:t>
                </a:r>
                <a:endParaRPr lang="en-US" altLang="ja-JP" sz="240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ゲーム制作素材作成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ja-JP" altLang="en-US" sz="2400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334B9CD-54EC-D63B-6144-10946436208F}"/>
              </a:ext>
            </a:extLst>
          </p:cNvPr>
          <p:cNvGrpSpPr/>
          <p:nvPr/>
        </p:nvGrpSpPr>
        <p:grpSpPr>
          <a:xfrm>
            <a:off x="695996" y="1583079"/>
            <a:ext cx="5400000" cy="4582632"/>
            <a:chOff x="409209" y="1591788"/>
            <a:chExt cx="5400000" cy="4582632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26F6D85-A7A3-3A11-387B-5D33C66F7573}"/>
                </a:ext>
              </a:extLst>
            </p:cNvPr>
            <p:cNvSpPr/>
            <p:nvPr/>
          </p:nvSpPr>
          <p:spPr>
            <a:xfrm>
              <a:off x="409209" y="2214420"/>
              <a:ext cx="5400000" cy="39600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894FA8-3097-6DC3-6D7F-7ECA647438B0}"/>
                </a:ext>
              </a:extLst>
            </p:cNvPr>
            <p:cNvSpPr/>
            <p:nvPr/>
          </p:nvSpPr>
          <p:spPr>
            <a:xfrm>
              <a:off x="409209" y="1591788"/>
              <a:ext cx="2185945" cy="577208"/>
            </a:xfrm>
            <a:prstGeom prst="rect">
              <a:avLst/>
            </a:prstGeom>
            <a:solidFill>
              <a:schemeClr val="accent6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tx1"/>
                  </a:solidFill>
                </a:rPr>
                <a:t>開発者担当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DF483A0-6B20-13E8-8E9E-C3A8B203AF1E}"/>
              </a:ext>
            </a:extLst>
          </p:cNvPr>
          <p:cNvGrpSpPr/>
          <p:nvPr/>
        </p:nvGrpSpPr>
        <p:grpSpPr>
          <a:xfrm>
            <a:off x="6397638" y="1583079"/>
            <a:ext cx="5040000" cy="4582632"/>
            <a:chOff x="409209" y="1591788"/>
            <a:chExt cx="5040000" cy="458263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14F3A0F-9668-6ACA-577B-C1C3E9F92056}"/>
                </a:ext>
              </a:extLst>
            </p:cNvPr>
            <p:cNvSpPr/>
            <p:nvPr/>
          </p:nvSpPr>
          <p:spPr>
            <a:xfrm>
              <a:off x="409209" y="2214420"/>
              <a:ext cx="5040000" cy="396000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C994B33-A5A9-6629-B7F1-E30FACCA2F29}"/>
                </a:ext>
              </a:extLst>
            </p:cNvPr>
            <p:cNvSpPr/>
            <p:nvPr/>
          </p:nvSpPr>
          <p:spPr>
            <a:xfrm>
              <a:off x="409209" y="1591788"/>
              <a:ext cx="2415436" cy="57720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>
                  <a:solidFill>
                    <a:schemeClr val="bg1"/>
                  </a:solidFill>
                </a:rPr>
                <a:t>プロデューサ</a:t>
              </a:r>
              <a:r>
                <a:rPr kumimoji="1" lang="ja-JP" altLang="en-US" sz="2000" b="1">
                  <a:solidFill>
                    <a:schemeClr val="bg1"/>
                  </a:solidFill>
                </a:rPr>
                <a:t>担当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30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11"/>
    </mc:Choice>
    <mc:Fallback xmlns="">
      <p:transition spd="slow" advTm="586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BE79C-1745-D12A-E4E4-9D847FE6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C03EF-A8E3-D400-581B-FBED960E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インディーゲームプロデューサ問題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C1497D-438F-A500-A28B-CBEAD394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72E0879-7762-84E3-E052-8D6B68FA9111}"/>
              </a:ext>
            </a:extLst>
          </p:cNvPr>
          <p:cNvGrpSpPr/>
          <p:nvPr/>
        </p:nvGrpSpPr>
        <p:grpSpPr>
          <a:xfrm>
            <a:off x="244759" y="1883514"/>
            <a:ext cx="4680002" cy="3589114"/>
            <a:chOff x="900545" y="1634443"/>
            <a:chExt cx="4680002" cy="35891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E1D919-D40F-0A0E-4B28-5548661C8093}"/>
                </a:ext>
              </a:extLst>
            </p:cNvPr>
            <p:cNvSpPr/>
            <p:nvPr/>
          </p:nvSpPr>
          <p:spPr>
            <a:xfrm>
              <a:off x="900545" y="2343557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3B76627E-4E40-FDD1-BF4A-40B149A0974A}"/>
                </a:ext>
              </a:extLst>
            </p:cNvPr>
            <p:cNvGrpSpPr/>
            <p:nvPr/>
          </p:nvGrpSpPr>
          <p:grpSpPr>
            <a:xfrm>
              <a:off x="900545" y="1634443"/>
              <a:ext cx="4680002" cy="3397656"/>
              <a:chOff x="1052942" y="2347177"/>
              <a:chExt cx="4680002" cy="339765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8ACC8C3B-80DC-BEE5-9D22-D5044392C08A}"/>
                  </a:ext>
                </a:extLst>
              </p:cNvPr>
              <p:cNvSpPr/>
              <p:nvPr/>
            </p:nvSpPr>
            <p:spPr>
              <a:xfrm>
                <a:off x="1052944" y="2347177"/>
                <a:ext cx="468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b="1">
                    <a:latin typeface="+mj-ea"/>
                    <a:ea typeface="+mj-ea"/>
                  </a:rPr>
                  <a:t>プロデューサ忌避問題</a:t>
                </a:r>
                <a:endParaRPr kumimoji="1" lang="ja-JP" altLang="en-US" sz="3200" b="1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518F7C-8354-9209-CFF8-9F955677F98A}"/>
                  </a:ext>
                </a:extLst>
              </p:cNvPr>
              <p:cNvSpPr txBox="1"/>
              <p:nvPr/>
            </p:nvSpPr>
            <p:spPr>
              <a:xfrm>
                <a:off x="1052942" y="3067177"/>
                <a:ext cx="4680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プロデューサの軽視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作らず、技術がない偏見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>
                    <a:latin typeface="+mj-ea"/>
                    <a:ea typeface="+mj-ea"/>
                  </a:rPr>
                  <a:t>プロデューサは非開発業務の多くを担う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ja-JP" altLang="en-US" sz="240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2E7239-08A8-253D-C7B1-C143B33DE2B2}"/>
              </a:ext>
            </a:extLst>
          </p:cNvPr>
          <p:cNvSpPr txBox="1"/>
          <p:nvPr/>
        </p:nvSpPr>
        <p:spPr>
          <a:xfrm>
            <a:off x="838200" y="6332323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Whitson, J. R., Simon, B., &amp; Parker, F. (2021). The Missing Producer: Rethinking indie cultural production in terms of entrepreneurship, relational labour, and sustainability. European Journal of Cultural Studies, 24(2), 606-627. https://</a:t>
            </a:r>
            <a:r>
              <a:rPr kumimoji="1" lang="en-US" altLang="ja-JP" sz="1000" err="1"/>
              <a:t>doi.org</a:t>
            </a:r>
            <a:r>
              <a:rPr kumimoji="1" lang="en-US" altLang="ja-JP" sz="1000"/>
              <a:t>/10.1177/1367549418810082</a:t>
            </a:r>
            <a:endParaRPr kumimoji="1" lang="ja-JP" altLang="en-US" sz="1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9A8F5A3-05FF-4618-3102-77DAA3387DA7}"/>
              </a:ext>
            </a:extLst>
          </p:cNvPr>
          <p:cNvGrpSpPr/>
          <p:nvPr/>
        </p:nvGrpSpPr>
        <p:grpSpPr>
          <a:xfrm>
            <a:off x="7419632" y="1883514"/>
            <a:ext cx="4680002" cy="3589114"/>
            <a:chOff x="900545" y="1634443"/>
            <a:chExt cx="4680002" cy="3589114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00F5E29-7A50-2911-2C09-DDE3A1262D46}"/>
                </a:ext>
              </a:extLst>
            </p:cNvPr>
            <p:cNvSpPr/>
            <p:nvPr/>
          </p:nvSpPr>
          <p:spPr>
            <a:xfrm>
              <a:off x="900545" y="2343557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46D6A51-E3E9-5634-D096-54966B24ACD9}"/>
                </a:ext>
              </a:extLst>
            </p:cNvPr>
            <p:cNvGrpSpPr/>
            <p:nvPr/>
          </p:nvGrpSpPr>
          <p:grpSpPr>
            <a:xfrm>
              <a:off x="900545" y="1634443"/>
              <a:ext cx="4680002" cy="3028324"/>
              <a:chOff x="1052942" y="2347177"/>
              <a:chExt cx="4680002" cy="302832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479A292-F357-C42C-57E1-D2D50F1ACE93}"/>
                  </a:ext>
                </a:extLst>
              </p:cNvPr>
              <p:cNvSpPr/>
              <p:nvPr/>
            </p:nvSpPr>
            <p:spPr>
              <a:xfrm>
                <a:off x="1052944" y="2347177"/>
                <a:ext cx="468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>
                    <a:latin typeface="+mj-ea"/>
                    <a:ea typeface="+mj-ea"/>
                  </a:rPr>
                  <a:t>タスクの分配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A8B2E2D1-0720-9385-9840-0B703272F71F}"/>
                  </a:ext>
                </a:extLst>
              </p:cNvPr>
              <p:cNvSpPr txBox="1"/>
              <p:nvPr/>
            </p:nvSpPr>
            <p:spPr>
              <a:xfrm>
                <a:off x="1052942" y="3067177"/>
                <a:ext cx="468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>
                    <a:latin typeface="+mj-ea"/>
                    <a:ea typeface="+mj-ea"/>
                  </a:rPr>
                  <a:t>プロデューサ業務を開発者が担う</a:t>
                </a:r>
                <a:endParaRPr kumimoji="1" lang="en-US" altLang="ja-JP" sz="20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b="1">
                    <a:latin typeface="+mj-ea"/>
                    <a:ea typeface="+mj-ea"/>
                  </a:rPr>
                  <a:t>開発者としてのスキルとプロデューサのスキルは必ずも一致しない</a:t>
                </a:r>
                <a:endParaRPr kumimoji="1" lang="en-US" altLang="ja-JP" sz="2000" b="1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b="1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b="1">
                    <a:latin typeface="+mj-ea"/>
                    <a:ea typeface="+mj-ea"/>
                  </a:rPr>
                  <a:t>非開発業務を適正度外視で分配</a:t>
                </a:r>
              </a:p>
            </p:txBody>
          </p:sp>
        </p:grpSp>
      </p:grpSp>
      <p:sp>
        <p:nvSpPr>
          <p:cNvPr id="21" name="矢印: 右 20">
            <a:extLst>
              <a:ext uri="{FF2B5EF4-FFF2-40B4-BE49-F238E27FC236}">
                <a16:creationId xmlns:a16="http://schemas.microsoft.com/office/drawing/2014/main" id="{32EA87A6-C98F-11EA-5A5A-A24693C1EA3F}"/>
              </a:ext>
            </a:extLst>
          </p:cNvPr>
          <p:cNvSpPr/>
          <p:nvPr/>
        </p:nvSpPr>
        <p:spPr>
          <a:xfrm>
            <a:off x="5055489" y="2982403"/>
            <a:ext cx="2205711" cy="113457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</a:rPr>
              <a:t>タスクの肩代わり</a:t>
            </a:r>
          </a:p>
        </p:txBody>
      </p:sp>
    </p:spTree>
    <p:extLst>
      <p:ext uri="{BB962C8B-B14F-4D97-AF65-F5344CB8AC3E}">
        <p14:creationId xmlns:p14="http://schemas.microsoft.com/office/powerpoint/2010/main" val="28769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43"/>
    </mc:Choice>
    <mc:Fallback xmlns="">
      <p:transition spd="slow" advTm="495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D227-40FD-E4A7-5D6D-E2222944C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25E44-42D5-0866-8175-D68E2848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インディーゲームプロデューサ問題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6B088C-C72D-D27C-EFCD-77E857C1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252C3E7-D310-AA84-0484-1E793DAE89BE}"/>
              </a:ext>
            </a:extLst>
          </p:cNvPr>
          <p:cNvGrpSpPr/>
          <p:nvPr/>
        </p:nvGrpSpPr>
        <p:grpSpPr>
          <a:xfrm>
            <a:off x="244759" y="1883514"/>
            <a:ext cx="4680002" cy="3589114"/>
            <a:chOff x="900545" y="1634443"/>
            <a:chExt cx="4680002" cy="35891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CA42991-3C79-052F-3C1A-1B78EC16AC14}"/>
                </a:ext>
              </a:extLst>
            </p:cNvPr>
            <p:cNvSpPr/>
            <p:nvPr/>
          </p:nvSpPr>
          <p:spPr>
            <a:xfrm>
              <a:off x="900545" y="2343557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D7E3F68-1B38-6B6E-67DF-CCB38F18B483}"/>
                </a:ext>
              </a:extLst>
            </p:cNvPr>
            <p:cNvGrpSpPr/>
            <p:nvPr/>
          </p:nvGrpSpPr>
          <p:grpSpPr>
            <a:xfrm>
              <a:off x="900545" y="1634443"/>
              <a:ext cx="4680002" cy="3397656"/>
              <a:chOff x="1052942" y="2347177"/>
              <a:chExt cx="4680002" cy="3397656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1D71E3E-5B5D-068F-41FE-2DCF88A76391}"/>
                  </a:ext>
                </a:extLst>
              </p:cNvPr>
              <p:cNvSpPr/>
              <p:nvPr/>
            </p:nvSpPr>
            <p:spPr>
              <a:xfrm>
                <a:off x="1052944" y="2347177"/>
                <a:ext cx="468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3200" b="1">
                    <a:latin typeface="+mj-ea"/>
                    <a:ea typeface="+mj-ea"/>
                  </a:rPr>
                  <a:t>プロデューサ忌避問題</a:t>
                </a:r>
                <a:endParaRPr kumimoji="1" lang="ja-JP" altLang="en-US" sz="3200" b="1">
                  <a:latin typeface="+mj-ea"/>
                  <a:ea typeface="+mj-ea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0810B49-23F5-6E65-A651-885373F9D55E}"/>
                  </a:ext>
                </a:extLst>
              </p:cNvPr>
              <p:cNvSpPr txBox="1"/>
              <p:nvPr/>
            </p:nvSpPr>
            <p:spPr>
              <a:xfrm>
                <a:off x="1052942" y="3067177"/>
                <a:ext cx="4680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プロデューサの軽視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>
                    <a:latin typeface="+mj-ea"/>
                    <a:ea typeface="+mj-ea"/>
                  </a:rPr>
                  <a:t>作らず、技術がない偏見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>
                    <a:latin typeface="+mj-ea"/>
                    <a:ea typeface="+mj-ea"/>
                  </a:rPr>
                  <a:t>プロデューサは非開発業務の多くを担う</a:t>
                </a: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ja-JP" altLang="en-US" sz="240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72F803-F5D4-869E-3238-2BBA108182A0}"/>
              </a:ext>
            </a:extLst>
          </p:cNvPr>
          <p:cNvSpPr txBox="1"/>
          <p:nvPr/>
        </p:nvSpPr>
        <p:spPr>
          <a:xfrm>
            <a:off x="838200" y="6332323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Whitson, J. R., Simon, B., &amp; Parker, F. (2021). The Missing Producer: Rethinking indie cultural production in terms of entrepreneurship, relational labour, and sustainability. European Journal of Cultural Studies, 24(2), 606-627. https://</a:t>
            </a:r>
            <a:r>
              <a:rPr kumimoji="1" lang="en-US" altLang="ja-JP" sz="1000" err="1"/>
              <a:t>doi.org</a:t>
            </a:r>
            <a:r>
              <a:rPr kumimoji="1" lang="en-US" altLang="ja-JP" sz="1000"/>
              <a:t>/10.1177/1367549418810082</a:t>
            </a:r>
            <a:endParaRPr kumimoji="1" lang="ja-JP" altLang="en-US" sz="1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D469BCE-0DCD-EB31-0641-F25CC8FB6FE7}"/>
              </a:ext>
            </a:extLst>
          </p:cNvPr>
          <p:cNvGrpSpPr/>
          <p:nvPr/>
        </p:nvGrpSpPr>
        <p:grpSpPr>
          <a:xfrm>
            <a:off x="7419632" y="1883514"/>
            <a:ext cx="4680002" cy="3589114"/>
            <a:chOff x="900545" y="1634443"/>
            <a:chExt cx="4680002" cy="3589114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961D4B6-B9EB-9FA6-A2B7-70824CE29557}"/>
                </a:ext>
              </a:extLst>
            </p:cNvPr>
            <p:cNvSpPr/>
            <p:nvPr/>
          </p:nvSpPr>
          <p:spPr>
            <a:xfrm>
              <a:off x="900545" y="2343557"/>
              <a:ext cx="4680000" cy="28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B312C421-EF42-EA38-8FC8-F0F8AFA6BEA5}"/>
                </a:ext>
              </a:extLst>
            </p:cNvPr>
            <p:cNvGrpSpPr/>
            <p:nvPr/>
          </p:nvGrpSpPr>
          <p:grpSpPr>
            <a:xfrm>
              <a:off x="900545" y="1634443"/>
              <a:ext cx="4680002" cy="3028324"/>
              <a:chOff x="1052942" y="2347177"/>
              <a:chExt cx="4680002" cy="3028324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896CA72-5551-AA35-D897-0BDDEA692D04}"/>
                  </a:ext>
                </a:extLst>
              </p:cNvPr>
              <p:cNvSpPr/>
              <p:nvPr/>
            </p:nvSpPr>
            <p:spPr>
              <a:xfrm>
                <a:off x="1052944" y="2347177"/>
                <a:ext cx="468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>
                    <a:latin typeface="+mj-ea"/>
                    <a:ea typeface="+mj-ea"/>
                  </a:rPr>
                  <a:t>タスクの分配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D7E416A-AF1A-021A-EE8F-D87073E166B5}"/>
                  </a:ext>
                </a:extLst>
              </p:cNvPr>
              <p:cNvSpPr txBox="1"/>
              <p:nvPr/>
            </p:nvSpPr>
            <p:spPr>
              <a:xfrm>
                <a:off x="1052942" y="3067177"/>
                <a:ext cx="468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sz="24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>
                    <a:latin typeface="+mj-ea"/>
                    <a:ea typeface="+mj-ea"/>
                  </a:rPr>
                  <a:t>プロデューサ業務を開発者が担う</a:t>
                </a:r>
                <a:endParaRPr kumimoji="1" lang="en-US" altLang="ja-JP" sz="20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b="1">
                    <a:latin typeface="+mj-ea"/>
                    <a:ea typeface="+mj-ea"/>
                  </a:rPr>
                  <a:t>開発者としてのスキルとプロデューサのスキルは必ずも一致しない</a:t>
                </a:r>
                <a:endParaRPr kumimoji="1" lang="en-US" altLang="ja-JP" sz="2000" b="1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ja-JP" sz="2000" b="1">
                  <a:latin typeface="+mj-ea"/>
                  <a:ea typeface="+mj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000" b="1">
                    <a:latin typeface="+mj-ea"/>
                    <a:ea typeface="+mj-ea"/>
                  </a:rPr>
                  <a:t>非開発業務を適正度外視で分配</a:t>
                </a:r>
              </a:p>
            </p:txBody>
          </p:sp>
        </p:grpSp>
      </p:grp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5651E0B-2AAF-957C-5611-EA831EA08F97}"/>
              </a:ext>
            </a:extLst>
          </p:cNvPr>
          <p:cNvSpPr/>
          <p:nvPr/>
        </p:nvSpPr>
        <p:spPr>
          <a:xfrm>
            <a:off x="5055489" y="2982403"/>
            <a:ext cx="2205711" cy="113457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tx1"/>
                </a:solidFill>
              </a:rPr>
              <a:t>タスクの肩代わり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66AD64-CF20-622B-88AB-7B0CB710ABC0}"/>
              </a:ext>
            </a:extLst>
          </p:cNvPr>
          <p:cNvSpPr/>
          <p:nvPr/>
        </p:nvSpPr>
        <p:spPr>
          <a:xfrm>
            <a:off x="3507374" y="1588472"/>
            <a:ext cx="5329646" cy="609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/>
              <a:t>管理</a:t>
            </a:r>
            <a:r>
              <a:rPr kumimoji="1" lang="ja-JP" altLang="en-US" sz="3600"/>
              <a:t>コストの増大を招く</a:t>
            </a:r>
          </a:p>
        </p:txBody>
      </p:sp>
    </p:spTree>
    <p:extLst>
      <p:ext uri="{BB962C8B-B14F-4D97-AF65-F5344CB8AC3E}">
        <p14:creationId xmlns:p14="http://schemas.microsoft.com/office/powerpoint/2010/main" val="4977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7"/>
    </mc:Choice>
    <mc:Fallback xmlns="">
      <p:transition spd="slow" advTm="102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C7396-1845-B0B7-3347-FF06CEB7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インディーゲームの課題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925D91-13A6-21C9-85EB-BDB2F730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8ECB56F-A0CF-99E8-7974-7A713240D25E}"/>
              </a:ext>
            </a:extLst>
          </p:cNvPr>
          <p:cNvGrpSpPr/>
          <p:nvPr/>
        </p:nvGrpSpPr>
        <p:grpSpPr>
          <a:xfrm>
            <a:off x="345370" y="2343039"/>
            <a:ext cx="5400000" cy="2880000"/>
            <a:chOff x="1052941" y="1616291"/>
            <a:chExt cx="4680002" cy="288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C2FF93E-DE44-4ECF-3D1A-E60D90F623DC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人材不足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80B6E4F-741B-2340-477E-7139B8C79A10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42D9063-2FE2-842B-0860-B8597F6C2578}"/>
                </a:ext>
              </a:extLst>
            </p:cNvPr>
            <p:cNvSpPr txBox="1"/>
            <p:nvPr/>
          </p:nvSpPr>
          <p:spPr>
            <a:xfrm>
              <a:off x="1052941" y="2336291"/>
              <a:ext cx="46800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開発人材</a:t>
              </a:r>
              <a:r>
                <a:rPr lang="ja-JP" altLang="en-US" sz="2400" b="1">
                  <a:latin typeface="+mj-ea"/>
                  <a:ea typeface="+mj-ea"/>
                </a:rPr>
                <a:t>とスキル</a:t>
              </a:r>
              <a:r>
                <a:rPr kumimoji="1" lang="ja-JP" altLang="en-US" sz="2400" b="1">
                  <a:latin typeface="+mj-ea"/>
                  <a:ea typeface="+mj-ea"/>
                </a:rPr>
                <a:t>の多様化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インディーゲーム特有の組織形態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endParaRPr kumimoji="1" lang="ja-JP" altLang="en-US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非開発業務による開発コストの圧迫</a:t>
              </a:r>
              <a:endParaRPr kumimoji="1" lang="en-US" altLang="ja-JP" sz="2400" b="1">
                <a:latin typeface="+mj-ea"/>
                <a:ea typeface="+mj-ea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A754FF-F61B-8221-7878-031FC536A37C}"/>
              </a:ext>
            </a:extLst>
          </p:cNvPr>
          <p:cNvGrpSpPr/>
          <p:nvPr/>
        </p:nvGrpSpPr>
        <p:grpSpPr>
          <a:xfrm>
            <a:off x="5975287" y="2323878"/>
            <a:ext cx="5871345" cy="3028324"/>
            <a:chOff x="644442" y="1616291"/>
            <a:chExt cx="5088501" cy="302832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EC01A86-162B-E879-819D-6C18FE53388C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資本力不足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3CC3A78-B581-3CA0-2C2E-6D65F6187398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>
                <a:latin typeface="+mj-ea"/>
                <a:ea typeface="+mj-ea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EBA1EB3-A339-DC24-E0C1-931C18ABB66D}"/>
                </a:ext>
              </a:extLst>
            </p:cNvPr>
            <p:cNvSpPr txBox="1"/>
            <p:nvPr/>
          </p:nvSpPr>
          <p:spPr>
            <a:xfrm>
              <a:off x="644442" y="2336291"/>
              <a:ext cx="50884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2400" b="1">
                  <a:latin typeface="+mj-ea"/>
                  <a:ea typeface="+mj-ea"/>
                </a:rPr>
                <a:t>ゲーム開発費の高騰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インディーゲームの不安定さ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1"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2400" b="1">
                  <a:latin typeface="+mj-ea"/>
                  <a:ea typeface="+mj-ea"/>
                </a:rPr>
                <a:t>投資機関の不足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1" lang="ja-JP" altLang="en-US" sz="2400" b="1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66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3"/>
    </mc:Choice>
    <mc:Fallback xmlns="">
      <p:transition spd="slow" advTm="635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16262-4595-43E8-28B7-8D0C2DBB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A5EB5-CA3C-3C0D-0485-B8C19A7F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インディーゲームの課題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2917D1-0283-3FC1-D118-D0F72006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396E9-9DB2-4231-A661-32DC1C977B26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95200E-4278-298B-E35D-A98C284B173F}"/>
              </a:ext>
            </a:extLst>
          </p:cNvPr>
          <p:cNvGrpSpPr/>
          <p:nvPr/>
        </p:nvGrpSpPr>
        <p:grpSpPr>
          <a:xfrm>
            <a:off x="345370" y="2343039"/>
            <a:ext cx="5400000" cy="2880000"/>
            <a:chOff x="1052941" y="1616291"/>
            <a:chExt cx="4680002" cy="288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DFAFD02-1655-D814-3633-ED6A81039DB7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人材不足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83FE7D1-51F2-7E1A-281B-CC633F44386A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254BE41-C1ED-F7C1-8F00-16C527463475}"/>
                </a:ext>
              </a:extLst>
            </p:cNvPr>
            <p:cNvSpPr txBox="1"/>
            <p:nvPr/>
          </p:nvSpPr>
          <p:spPr>
            <a:xfrm>
              <a:off x="1052941" y="2336291"/>
              <a:ext cx="46800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開発人材</a:t>
              </a:r>
              <a:r>
                <a:rPr lang="ja-JP" altLang="en-US" sz="2400" b="1">
                  <a:latin typeface="+mj-ea"/>
                  <a:ea typeface="+mj-ea"/>
                </a:rPr>
                <a:t>とスキル</a:t>
              </a:r>
              <a:r>
                <a:rPr kumimoji="1" lang="ja-JP" altLang="en-US" sz="2400" b="1">
                  <a:latin typeface="+mj-ea"/>
                  <a:ea typeface="+mj-ea"/>
                </a:rPr>
                <a:t>の多様化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インディーゲーム特有の組織形態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endParaRPr kumimoji="1" lang="ja-JP" altLang="en-US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非開発業務による開発コストの圧迫</a:t>
              </a:r>
              <a:endParaRPr kumimoji="1" lang="en-US" altLang="ja-JP" sz="2400" b="1">
                <a:latin typeface="+mj-ea"/>
                <a:ea typeface="+mj-ea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D1A323A-CD94-CE9B-703D-57BEA8550A47}"/>
              </a:ext>
            </a:extLst>
          </p:cNvPr>
          <p:cNvGrpSpPr/>
          <p:nvPr/>
        </p:nvGrpSpPr>
        <p:grpSpPr>
          <a:xfrm>
            <a:off x="6446632" y="2323878"/>
            <a:ext cx="5400000" cy="3028324"/>
            <a:chOff x="1052941" y="1616291"/>
            <a:chExt cx="4680002" cy="302832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17DF94A-5EE4-DBA2-C075-DA783C129AAD}"/>
                </a:ext>
              </a:extLst>
            </p:cNvPr>
            <p:cNvSpPr/>
            <p:nvPr/>
          </p:nvSpPr>
          <p:spPr>
            <a:xfrm>
              <a:off x="1052943" y="1616291"/>
              <a:ext cx="4680000" cy="72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b="1">
                  <a:latin typeface="+mj-ea"/>
                  <a:ea typeface="+mj-ea"/>
                </a:rPr>
                <a:t>資本力不足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651A8BA-EE2C-3541-E42F-547AF5217789}"/>
                </a:ext>
              </a:extLst>
            </p:cNvPr>
            <p:cNvSpPr/>
            <p:nvPr/>
          </p:nvSpPr>
          <p:spPr>
            <a:xfrm>
              <a:off x="1052941" y="2336291"/>
              <a:ext cx="4680000" cy="21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>
                <a:latin typeface="+mj-ea"/>
                <a:ea typeface="+mj-ea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CED87A6E-BB45-EF7A-D0B4-3BAEFB8622C8}"/>
                </a:ext>
              </a:extLst>
            </p:cNvPr>
            <p:cNvSpPr txBox="1"/>
            <p:nvPr/>
          </p:nvSpPr>
          <p:spPr>
            <a:xfrm>
              <a:off x="1052941" y="2336291"/>
              <a:ext cx="46800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400" b="1">
                  <a:latin typeface="+mj-ea"/>
                  <a:ea typeface="+mj-ea"/>
                </a:rPr>
                <a:t>ゲーム開発費の高騰</a:t>
              </a:r>
              <a:endParaRPr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400" b="1">
                  <a:latin typeface="+mj-ea"/>
                  <a:ea typeface="+mj-ea"/>
                </a:rPr>
                <a:t>インディーゲームの不安定さ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1" lang="en-US" altLang="ja-JP" sz="2400" b="1">
                <a:latin typeface="+mj-ea"/>
                <a:ea typeface="+mj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400" b="1">
                  <a:latin typeface="+mj-ea"/>
                  <a:ea typeface="+mj-ea"/>
                </a:rPr>
                <a:t>投資機関の不足</a:t>
              </a:r>
              <a:endParaRPr kumimoji="1" lang="en-US" altLang="ja-JP" sz="2400" b="1">
                <a:latin typeface="+mj-ea"/>
                <a:ea typeface="+mj-ea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1" lang="ja-JP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8392EE-9E79-3D19-D653-AFE1FB5588C9}"/>
              </a:ext>
            </a:extLst>
          </p:cNvPr>
          <p:cNvSpPr/>
          <p:nvPr/>
        </p:nvSpPr>
        <p:spPr>
          <a:xfrm>
            <a:off x="165369" y="2040248"/>
            <a:ext cx="5760000" cy="3600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E69616-A9DD-3141-3A8E-A46AF4F57E29}"/>
              </a:ext>
            </a:extLst>
          </p:cNvPr>
          <p:cNvSpPr/>
          <p:nvPr/>
        </p:nvSpPr>
        <p:spPr>
          <a:xfrm>
            <a:off x="165369" y="1417616"/>
            <a:ext cx="2185945" cy="577208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本研究の焦点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4"/>
    </mc:Choice>
    <mc:Fallback xmlns="">
      <p:transition spd="slow" advTm="13664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スライド">
      <a:majorFont>
        <a:latin typeface="Segoe UI Semibold"/>
        <a:ea typeface="メイリオ"/>
        <a:cs typeface=""/>
      </a:majorFont>
      <a:minorFont>
        <a:latin typeface="Segoe UI"/>
        <a:ea typeface="遊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6C69C68D4C273489A64B299BFBA16EC" ma:contentTypeVersion="3" ma:contentTypeDescription="新しいドキュメントを作成します。" ma:contentTypeScope="" ma:versionID="c0a260408d1e94fe19ee77043bc749e8">
  <xsd:schema xmlns:xsd="http://www.w3.org/2001/XMLSchema" xmlns:xs="http://www.w3.org/2001/XMLSchema" xmlns:p="http://schemas.microsoft.com/office/2006/metadata/properties" xmlns:ns3="4ca5dd6a-bffc-4a85-9234-18d784f30103" targetNamespace="http://schemas.microsoft.com/office/2006/metadata/properties" ma:root="true" ma:fieldsID="caa3ee0743941a97d7dfe045ea465f5a" ns3:_="">
    <xsd:import namespace="4ca5dd6a-bffc-4a85-9234-18d784f301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a5dd6a-bffc-4a85-9234-18d784f30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45B42A-E115-43F2-840E-00547E5BCBA7}">
  <ds:schemaRefs>
    <ds:schemaRef ds:uri="4ca5dd6a-bffc-4a85-9234-18d784f301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C7F47F-0A8B-4EBE-BFA5-F69E191B48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C594E-B890-4A31-8B17-59EB8B026AD8}">
  <ds:schemaRefs>
    <ds:schemaRef ds:uri="4ca5dd6a-bffc-4a85-9234-18d784f301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2499</Words>
  <Application>Microsoft Office PowerPoint</Application>
  <PresentationFormat>ワイド画面</PresentationFormat>
  <Paragraphs>366</Paragraphs>
  <Slides>34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5" baseType="lpstr">
      <vt:lpstr>-apple-system</vt:lpstr>
      <vt:lpstr>HaranoAjiGothic-Medium-Identity-H</vt:lpstr>
      <vt:lpstr>HelveticaNeue Regular</vt:lpstr>
      <vt:lpstr>遊ゴシック</vt:lpstr>
      <vt:lpstr>游ゴシック</vt:lpstr>
      <vt:lpstr>Arial</vt:lpstr>
      <vt:lpstr>Cambria Math</vt:lpstr>
      <vt:lpstr>Consolas</vt:lpstr>
      <vt:lpstr>Segoe UI</vt:lpstr>
      <vt:lpstr>Segoe UI Semibold</vt:lpstr>
      <vt:lpstr>Office テーマ</vt:lpstr>
      <vt:lpstr>DAOを用いた インディーゲームの製作工程におけるタスク割当</vt:lpstr>
      <vt:lpstr>インディーゲームの説明</vt:lpstr>
      <vt:lpstr>インディーゲームの市場規模</vt:lpstr>
      <vt:lpstr>インディーゲームの開発長期化</vt:lpstr>
      <vt:lpstr>ゲーム制作での開発業務</vt:lpstr>
      <vt:lpstr>インディーゲームプロデューサ問題</vt:lpstr>
      <vt:lpstr>インディーゲームプロデューサ問題</vt:lpstr>
      <vt:lpstr>インディーゲームの課題</vt:lpstr>
      <vt:lpstr>インディーゲームの課題</vt:lpstr>
      <vt:lpstr>インディーゲーム開発とDAOの提案</vt:lpstr>
      <vt:lpstr>分散型自律組織(DAO)の定義</vt:lpstr>
      <vt:lpstr>DAOの利点</vt:lpstr>
      <vt:lpstr>先行事例：GameDAO</vt:lpstr>
      <vt:lpstr>研究目的と提案手法　</vt:lpstr>
      <vt:lpstr>ソフトウェア開発の人材評価を用いた個人能力評価 [1]</vt:lpstr>
      <vt:lpstr>個人能力評価を更に分類する</vt:lpstr>
      <vt:lpstr>クラウドソーシングにおけるABTによる インセンティブメカニズム[3]</vt:lpstr>
      <vt:lpstr>本研究での提案</vt:lpstr>
      <vt:lpstr>状況設定</vt:lpstr>
      <vt:lpstr>フローチャート(概要)</vt:lpstr>
      <vt:lpstr>プロデューサ適性の更新</vt:lpstr>
      <vt:lpstr>プロデューサ適性の更新</vt:lpstr>
      <vt:lpstr>プロデューサ選出手法</vt:lpstr>
      <vt:lpstr>能力適正最適化選出(Nearest)</vt:lpstr>
      <vt:lpstr>プロデューサ選出手法(他の選出方法)</vt:lpstr>
      <vt:lpstr>シミュレーション諸元</vt:lpstr>
      <vt:lpstr>シミュレーション</vt:lpstr>
      <vt:lpstr>タスクの成功確率(0.5)の時</vt:lpstr>
      <vt:lpstr>タスクの成功確率(0.7)の時</vt:lpstr>
      <vt:lpstr>シミュレーション考察</vt:lpstr>
      <vt:lpstr>結果と課題点</vt:lpstr>
      <vt:lpstr>参考文献</vt:lpstr>
      <vt:lpstr>補足資料</vt:lpstr>
      <vt:lpstr>タスクの成功確率(0.3)の時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DAOを用いた インディーズゲーム開発</dc:title>
  <dc:creator>Inoue Yudai</dc:creator>
  <cp:lastModifiedBy>雄大 井上</cp:lastModifiedBy>
  <cp:revision>1</cp:revision>
  <dcterms:created xsi:type="dcterms:W3CDTF">2023-11-26T19:19:40Z</dcterms:created>
  <dcterms:modified xsi:type="dcterms:W3CDTF">2025-03-06T21:51:14Z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0x01010006C69C68D4C273489A64B299BFBA16EC</vt:lpwstr>
  </property>
</Properties>
</file>