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69" r:id="rId5"/>
    <p:sldId id="261" r:id="rId6"/>
    <p:sldId id="262" r:id="rId7"/>
    <p:sldId id="265" r:id="rId8"/>
    <p:sldId id="264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4A868-8849-4583-97FD-2297684390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633D4-88DE-48AE-8743-1E521E32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CC029D-937E-4EB4-99CB-F1D23251A437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C8E6-EF53-46C3-B4FC-FEB8EF8D4EA4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09FE-B105-4659-AB9D-8367C534B014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7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A91D-98A3-4919-9D95-B3BD9A1F848E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1B5-84C3-44F3-B5F6-8B4FD9DBF0FA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BC6-CBA6-4C55-B8FD-CED43CE082EE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1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40AB-F0E6-40CB-BA04-A5EE88DB6CD1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34B97A-5F2B-40CE-8C33-DA473FCCB173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EA49DB-787A-408F-8B94-75CD3B0FC7F9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Garamond Pro Bold" panose="02020702060506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>
            <a:lvl1pPr>
              <a:defRPr sz="2000">
                <a:latin typeface="Adobe Garamond Pro" panose="02020502060506020403" pitchFamily="18" charset="0"/>
              </a:defRPr>
            </a:lvl1pPr>
            <a:lvl2pPr>
              <a:defRPr sz="1800">
                <a:latin typeface="Adobe Garamond Pro" panose="02020502060506020403" pitchFamily="18" charset="0"/>
              </a:defRPr>
            </a:lvl2pPr>
            <a:lvl3pPr>
              <a:defRPr sz="1600">
                <a:latin typeface="Adobe Garamond Pro" panose="02020502060506020403" pitchFamily="18" charset="0"/>
              </a:defRPr>
            </a:lvl3pPr>
            <a:lvl4pPr>
              <a:defRPr sz="1400">
                <a:latin typeface="Adobe Garamond Pro" panose="02020502060506020403" pitchFamily="18" charset="0"/>
              </a:defRPr>
            </a:lvl4pPr>
            <a:lvl5pPr>
              <a:defRPr sz="1400">
                <a:latin typeface="Adobe Garamond Pro" panose="020205020605060204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8C7-312F-4918-AC94-B7FD63EC1DA9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87C0-0738-4E2C-9F66-6B8C6D004712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2428-8E8B-4849-AC9D-C1B86CD21523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1C-F220-4AAB-BBB9-9B2F15B4BA79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94A-AF47-4927-BEDE-A661F4851FDA}" type="datetime1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CC8-9C40-45D3-BC2F-9FE16ACFE9D2}" type="datetime1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4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3FA4-DA9E-46FA-872B-81E704467510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6FB5-E317-4F86-9D16-F21FECA03A0F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36882D-9210-4EF3-B326-FCA09D767A94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54394B-DAB9-4B90-B0AA-BEC657D0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5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Mojdeh Karbalaee </a:t>
            </a:r>
            <a:r>
              <a:rPr lang="en-US" dirty="0" err="1"/>
              <a:t>Motalleb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Deep Reinforcement Learning for solving these kinds of problems</a:t>
            </a:r>
          </a:p>
          <a:p>
            <a:r>
              <a:rPr lang="en-US" dirty="0"/>
              <a:t>DDPG (Deep Deterministic Policy Gradient), DDQN, PPO (proximal policy optimization)</a:t>
            </a:r>
          </a:p>
          <a:p>
            <a:r>
              <a:rPr lang="en-US" dirty="0"/>
              <a:t>The problem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two-time scale</a:t>
            </a:r>
          </a:p>
          <a:p>
            <a:pPr lvl="1"/>
            <a:r>
              <a:rPr lang="en-US" dirty="0"/>
              <a:t>Large-time scale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Deep Q learning</a:t>
            </a:r>
          </a:p>
          <a:p>
            <a:pPr lvl="1"/>
            <a:r>
              <a:rPr lang="en-US" dirty="0"/>
              <a:t>Small-time scale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DDPG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4-8 months (prefer 6 months)</a:t>
            </a:r>
          </a:p>
          <a:p>
            <a:r>
              <a:rPr lang="en-US" dirty="0"/>
              <a:t>Submit a new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364377"/>
            <a:ext cx="9196843" cy="41147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Secondary and High school:</a:t>
            </a:r>
            <a:r>
              <a:rPr lang="en-US" sz="2000" dirty="0">
                <a:sym typeface="Wingdings" panose="05000000000000000000" pitchFamily="2" charset="2"/>
              </a:rPr>
              <a:t> National Organization </a:t>
            </a:r>
            <a:r>
              <a:rPr lang="en-US" sz="2000" dirty="0"/>
              <a:t>for Development of Exceptional Talents (2004-2011)- Mathematics and physics</a:t>
            </a:r>
          </a:p>
          <a:p>
            <a:pPr lvl="1"/>
            <a:r>
              <a:rPr lang="en-US" dirty="0"/>
              <a:t>Total GPA: 19.73/20</a:t>
            </a:r>
          </a:p>
          <a:p>
            <a:r>
              <a:rPr lang="en-US" dirty="0"/>
              <a:t>Bachler of Science: Amirkabir University of Technology (2011-2015)- Electrical Engineering(Communication Systems)</a:t>
            </a:r>
          </a:p>
          <a:p>
            <a:pPr lvl="1"/>
            <a:r>
              <a:rPr lang="en-US" dirty="0"/>
              <a:t>Total GPA:18.28/20</a:t>
            </a:r>
          </a:p>
          <a:p>
            <a:r>
              <a:rPr lang="en-US" dirty="0"/>
              <a:t>Master of Science: Amirkabir University of Technology (2015-2017)-Telecommunication</a:t>
            </a:r>
          </a:p>
          <a:p>
            <a:pPr lvl="1"/>
            <a:r>
              <a:rPr lang="en-US" dirty="0"/>
              <a:t>Total  GPA:17.13/20</a:t>
            </a:r>
          </a:p>
          <a:p>
            <a:r>
              <a:rPr lang="en-US" dirty="0"/>
              <a:t>PHD : Tehran University (2017-2022)-Telecommunications and Networks</a:t>
            </a:r>
          </a:p>
          <a:p>
            <a:pPr lvl="1"/>
            <a:r>
              <a:rPr lang="en-US" dirty="0"/>
              <a:t>Total GPA: 18.86/20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Enjoyable Topics for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System</a:t>
            </a:r>
          </a:p>
          <a:p>
            <a:r>
              <a:rPr lang="en-US" dirty="0"/>
              <a:t>Machine Learning (deep learning, reinforcement learning, …)</a:t>
            </a:r>
          </a:p>
          <a:p>
            <a:r>
              <a:rPr lang="en-US" dirty="0"/>
              <a:t>Python programming </a:t>
            </a:r>
          </a:p>
          <a:p>
            <a:r>
              <a:rPr lang="en-US" dirty="0"/>
              <a:t>Backend Developing</a:t>
            </a:r>
          </a:p>
          <a:p>
            <a:r>
              <a:rPr lang="en-US" dirty="0"/>
              <a:t>Signal Processing</a:t>
            </a:r>
          </a:p>
          <a:p>
            <a:r>
              <a:rPr lang="en-US" dirty="0"/>
              <a:t>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FF83-0B30-41AF-A5AC-A38F892B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702527"/>
            <a:ext cx="8825659" cy="978105"/>
          </a:xfrm>
        </p:spPr>
        <p:txBody>
          <a:bodyPr/>
          <a:lstStyle/>
          <a:p>
            <a:r>
              <a:rPr lang="en-US" dirty="0"/>
              <a:t>Reason of visiting information and communication research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0608-BD8C-466E-92D9-7F182EB7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Massive MIMO</a:t>
            </a:r>
          </a:p>
          <a:p>
            <a:r>
              <a:rPr lang="en-US" dirty="0"/>
              <a:t>Using Machine Learning (Deep Learning) Algorithms</a:t>
            </a:r>
          </a:p>
          <a:p>
            <a:r>
              <a:rPr lang="en-US" dirty="0"/>
              <a:t>Working on 6G </a:t>
            </a:r>
          </a:p>
          <a:p>
            <a:r>
              <a:rPr lang="en-US" dirty="0"/>
              <a:t>Implement Radar system in 6G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8F4E0-FE6F-4B6C-ACEE-0D982320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1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651" y="627017"/>
            <a:ext cx="9013962" cy="118838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Resource Allocation in an Open RAN System using Network Slicing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11362"/>
            <a:ext cx="88392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9034075" cy="933509"/>
          </a:xfrm>
        </p:spPr>
        <p:txBody>
          <a:bodyPr/>
          <a:lstStyle/>
          <a:p>
            <a:r>
              <a:rPr lang="en-US" dirty="0"/>
              <a:t>Resource Allocation in an Open RAN System using Network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2603499"/>
            <a:ext cx="9040087" cy="3745049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O-RU Association, Find Optimal #VNF, Power Allocation, PRB Allocation</a:t>
            </a:r>
          </a:p>
          <a:p>
            <a:r>
              <a:rPr lang="en-US" dirty="0">
                <a:sym typeface="Wingdings" panose="05000000000000000000" pitchFamily="2" charset="2"/>
              </a:rPr>
              <a:t>Maximize Sum-Rate </a:t>
            </a:r>
          </a:p>
          <a:p>
            <a:r>
              <a:rPr lang="en-US" dirty="0">
                <a:sym typeface="Wingdings" panose="05000000000000000000" pitchFamily="2" charset="2"/>
              </a:rPr>
              <a:t>Constraints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Maximum Delay -- URLLC Services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Minimum Data Rate – </a:t>
            </a:r>
            <a:r>
              <a:rPr lang="en-US" dirty="0" err="1">
                <a:sym typeface="Wingdings" panose="05000000000000000000" pitchFamily="2" charset="2"/>
              </a:rPr>
              <a:t>eMBB</a:t>
            </a:r>
            <a:r>
              <a:rPr lang="en-US" dirty="0">
                <a:sym typeface="Wingdings" panose="05000000000000000000" pitchFamily="2" charset="2"/>
              </a:rPr>
              <a:t> Services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Maximum Power – </a:t>
            </a:r>
            <a:r>
              <a:rPr lang="en-US" dirty="0" err="1">
                <a:sym typeface="Wingdings" panose="05000000000000000000" pitchFamily="2" charset="2"/>
              </a:rPr>
              <a:t>mMTC</a:t>
            </a:r>
            <a:r>
              <a:rPr lang="en-US" dirty="0">
                <a:sym typeface="Wingdings" panose="05000000000000000000" pitchFamily="2" charset="2"/>
              </a:rPr>
              <a:t> Services</a:t>
            </a:r>
          </a:p>
          <a:p>
            <a:pPr lvl="1"/>
            <a:r>
              <a:rPr lang="en-US" dirty="0"/>
              <a:t>Limited </a:t>
            </a:r>
            <a:r>
              <a:rPr lang="en-US" dirty="0" err="1"/>
              <a:t>Fronthaul</a:t>
            </a:r>
            <a:r>
              <a:rPr lang="en-US" dirty="0"/>
              <a:t> Capacity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Achievable Rate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SNR of UE “</a:t>
            </a:r>
            <a:r>
              <a:rPr lang="en-US" dirty="0" err="1"/>
              <a:t>i</a:t>
            </a:r>
            <a:r>
              <a:rPr lang="en-US" dirty="0"/>
              <a:t>” in Service “s”</a:t>
            </a:r>
          </a:p>
          <a:p>
            <a:endParaRPr lang="en-US" dirty="0"/>
          </a:p>
          <a:p>
            <a:r>
              <a:rPr lang="en-US" dirty="0"/>
              <a:t>Beamforming</a:t>
            </a:r>
          </a:p>
          <a:p>
            <a:endParaRPr lang="en-US" dirty="0"/>
          </a:p>
          <a:p>
            <a:r>
              <a:rPr lang="en-US" dirty="0" err="1"/>
              <a:t>eMBB</a:t>
            </a:r>
            <a:r>
              <a:rPr lang="en-US" dirty="0"/>
              <a:t> Achievable Rate 					URLLC &amp; </a:t>
            </a:r>
            <a:r>
              <a:rPr lang="en-US" dirty="0" err="1"/>
              <a:t>mMTC</a:t>
            </a:r>
            <a:r>
              <a:rPr lang="en-US" dirty="0"/>
              <a:t> Achievable 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14" y="2472871"/>
            <a:ext cx="3228975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84" y="3460750"/>
            <a:ext cx="4315315" cy="523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409" y="4841421"/>
            <a:ext cx="3924300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113" y="4854665"/>
            <a:ext cx="43815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515" y="3330121"/>
            <a:ext cx="3448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the O-RU, the </a:t>
            </a:r>
            <a:r>
              <a:rPr lang="en-US" dirty="0" err="1"/>
              <a:t>Fronthaul</a:t>
            </a:r>
            <a:r>
              <a:rPr lang="en-US" dirty="0"/>
              <a:t> Capacity &amp; VNF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of O-RU </a:t>
            </a:r>
          </a:p>
          <a:p>
            <a:endParaRPr lang="en-US" dirty="0"/>
          </a:p>
          <a:p>
            <a:r>
              <a:rPr lang="en-US" dirty="0" err="1"/>
              <a:t>Fronthaul</a:t>
            </a:r>
            <a:r>
              <a:rPr lang="en-US" dirty="0"/>
              <a:t> Capacity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VNF Power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93" y="2485935"/>
            <a:ext cx="5037092" cy="790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93" y="3535077"/>
            <a:ext cx="5495583" cy="697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845" y="4744842"/>
            <a:ext cx="3570512" cy="5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Delay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59" y="2395627"/>
            <a:ext cx="4046379" cy="15754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394B-DAB9-4B90-B0AA-BEC657D0CF2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31" y="3682740"/>
            <a:ext cx="2934516" cy="2570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579" y="2667423"/>
            <a:ext cx="2931468" cy="796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733" y="3982399"/>
            <a:ext cx="2712857" cy="387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860" y="4686103"/>
            <a:ext cx="4539978" cy="5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16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</TotalTime>
  <Words>304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Garamond Pro</vt:lpstr>
      <vt:lpstr>Adobe Garamond Pro Bold</vt:lpstr>
      <vt:lpstr>Arial</vt:lpstr>
      <vt:lpstr>Calibri</vt:lpstr>
      <vt:lpstr>Century Gothic</vt:lpstr>
      <vt:lpstr>Wingdings 3</vt:lpstr>
      <vt:lpstr>Ion Boardroom</vt:lpstr>
      <vt:lpstr>Research Proposal</vt:lpstr>
      <vt:lpstr>Background</vt:lpstr>
      <vt:lpstr>Enjoyable Topics for me</vt:lpstr>
      <vt:lpstr>Reason of visiting information and communication research group</vt:lpstr>
      <vt:lpstr> Resource Allocation in an Open RAN System using Network Slicing  </vt:lpstr>
      <vt:lpstr>Resource Allocation in an Open RAN System using Network Slicing</vt:lpstr>
      <vt:lpstr>The Achievable Rate </vt:lpstr>
      <vt:lpstr>Power of the O-RU, the Fronthaul Capacity &amp; VNF Power</vt:lpstr>
      <vt:lpstr>Mean Delay Time</vt:lpstr>
      <vt:lpstr>Upcoming Works </vt:lpstr>
      <vt:lpstr>Research Visit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mojdeh karbalaee</dc:creator>
  <cp:lastModifiedBy>mojdeh karbalaee</cp:lastModifiedBy>
  <cp:revision>12</cp:revision>
  <dcterms:created xsi:type="dcterms:W3CDTF">2021-09-16T17:45:17Z</dcterms:created>
  <dcterms:modified xsi:type="dcterms:W3CDTF">2021-11-01T13:53:18Z</dcterms:modified>
</cp:coreProperties>
</file>