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1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3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5712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24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2118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1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3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4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3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3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8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5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5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8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7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1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7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3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6526" y="2016035"/>
            <a:ext cx="5633826" cy="422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9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16931"/>
            <a:ext cx="10515600" cy="1325563"/>
          </a:xfrm>
        </p:spPr>
        <p:txBody>
          <a:bodyPr/>
          <a:lstStyle/>
          <a:p>
            <a:r>
              <a:rPr lang="en-US" dirty="0" smtClean="0"/>
              <a:t>Local computing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3143" y="1267097"/>
                <a:ext cx="10700657" cy="490986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000" dirty="0" smtClean="0">
                    <a:cs typeface="Times New Roman" panose="02020603050405020304" pitchFamily="18" charset="0"/>
                  </a:rPr>
                  <a:t>3 tuple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dv 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denotes the data size of the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cv : means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computational resources that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UE needs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stands for the maximum delay that the system could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endure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 smtClean="0"/>
                  <a:t> : </a:t>
                </a:r>
                <a:r>
                  <a:rPr lang="en-US" sz="2000" dirty="0"/>
                  <a:t>used to indicate the offloading </a:t>
                </a:r>
                <a:r>
                  <a:rPr lang="en-US" sz="2000" dirty="0" smtClean="0"/>
                  <a:t>decision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800" dirty="0" smtClean="0"/>
                  <a:t>0 – compute locally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 compute in MEC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sz="2000" dirty="0" smtClean="0"/>
                  <a:t>CPU frequency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000" dirty="0" smtClean="0"/>
                  <a:t>M : MEC servers number</a:t>
                </a:r>
              </a:p>
              <a:p>
                <a:r>
                  <a:rPr lang="en-US" sz="2000" dirty="0" smtClean="0"/>
                  <a:t>The local computing delay :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3143" y="1267097"/>
                <a:ext cx="10700657" cy="4909866"/>
              </a:xfrm>
              <a:blipFill>
                <a:blip r:embed="rId2"/>
                <a:stretch>
                  <a:fillRect l="-228" t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055" y="4794613"/>
            <a:ext cx="37242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2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computing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Energy for local computing </a:t>
                </a:r>
              </a:p>
              <a:p>
                <a:r>
                  <a:rPr lang="en-US" dirty="0"/>
                  <a:t>total cost, of local computing model on VUE v, in terms of computational time </a:t>
                </a:r>
                <a:r>
                  <a:rPr lang="en-US" dirty="0" smtClean="0"/>
                  <a:t>energy 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computational time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computational </a:t>
                </a:r>
                <a:r>
                  <a:rPr lang="en-US" dirty="0" smtClean="0"/>
                  <a:t>energy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310" y="1930400"/>
            <a:ext cx="3030617" cy="734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539" y="2960598"/>
            <a:ext cx="17049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4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task transmitting </a:t>
            </a:r>
            <a:r>
              <a:rPr lang="en-US" dirty="0" smtClean="0"/>
              <a:t>phase</a:t>
            </a:r>
          </a:p>
          <a:p>
            <a:pPr lvl="1"/>
            <a:r>
              <a:rPr lang="en-US" dirty="0"/>
              <a:t>Shannon </a:t>
            </a:r>
            <a:r>
              <a:rPr lang="en-US" dirty="0" smtClean="0"/>
              <a:t>rate </a:t>
            </a:r>
            <a:endParaRPr lang="en-US" dirty="0"/>
          </a:p>
          <a:p>
            <a:pPr lvl="1"/>
            <a:r>
              <a:rPr lang="en-US" dirty="0"/>
              <a:t>delay cost of task transmission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task computing </a:t>
            </a:r>
            <a:r>
              <a:rPr lang="en-US" dirty="0" smtClean="0"/>
              <a:t>phase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task return </a:t>
            </a:r>
            <a:r>
              <a:rPr lang="en-US" dirty="0" smtClean="0"/>
              <a:t>phase</a:t>
            </a:r>
          </a:p>
          <a:p>
            <a:pPr lvl="1"/>
            <a:r>
              <a:rPr lang="en-US" dirty="0" smtClean="0"/>
              <a:t>Can be ignored – much less than others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042486"/>
            <a:ext cx="3733800" cy="752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322" y="3116590"/>
            <a:ext cx="1827243" cy="85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7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 computing phase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95274"/>
                <a:ext cx="8596668" cy="3880773"/>
              </a:xfrm>
            </p:spPr>
            <p:txBody>
              <a:bodyPr/>
              <a:lstStyle/>
              <a:p>
                <a:r>
                  <a:rPr lang="en-US" dirty="0" smtClean="0"/>
                  <a:t> MEC servers will compute the UE’s tasks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the computational resources that are allocated to </a:t>
                </a:r>
                <a:r>
                  <a:rPr lang="en-US" dirty="0" smtClean="0"/>
                  <a:t>UE </a:t>
                </a:r>
                <a:r>
                  <a:rPr lang="en-US" dirty="0"/>
                  <a:t>v by the MEC server </a:t>
                </a:r>
                <a:r>
                  <a:rPr lang="en-US" dirty="0" smtClean="0"/>
                  <a:t>m</a:t>
                </a:r>
              </a:p>
              <a:p>
                <a:r>
                  <a:rPr lang="en-US" dirty="0"/>
                  <a:t>the </a:t>
                </a:r>
                <a:r>
                  <a:rPr lang="en-US" dirty="0" smtClean="0"/>
                  <a:t>computing </a:t>
                </a:r>
                <a:r>
                  <a:rPr lang="en-US" dirty="0"/>
                  <a:t>delay of the task that is offloaded from </a:t>
                </a:r>
                <a:r>
                  <a:rPr lang="en-US" dirty="0" smtClean="0"/>
                  <a:t>UE </a:t>
                </a:r>
                <a:r>
                  <a:rPr lang="en-US" dirty="0"/>
                  <a:t>v to MEC server </a:t>
                </a:r>
                <a:r>
                  <a:rPr lang="en-US" dirty="0" smtClean="0"/>
                  <a:t>m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95274"/>
                <a:ext cx="8596668" cy="3880773"/>
              </a:xfrm>
              <a:blipFill>
                <a:blip r:embed="rId2"/>
                <a:stretch>
                  <a:fillRect l="-142" t="-1101" r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130" y="3568935"/>
            <a:ext cx="19431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3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the sum delay and the energy consumed by transmission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445" y="2043024"/>
            <a:ext cx="221932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024" y="3648537"/>
            <a:ext cx="26098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3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61" y="719780"/>
            <a:ext cx="7186013" cy="56470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6075680" y="4191000"/>
            <a:ext cx="0" cy="175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75680" y="4366260"/>
            <a:ext cx="32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95720" y="4291013"/>
            <a:ext cx="386080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MEC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102735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delay for a service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853200"/>
            <a:ext cx="5038725" cy="1247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937" y="4282643"/>
            <a:ext cx="2390775" cy="1819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601" y="4386724"/>
            <a:ext cx="181927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365" y="4891550"/>
            <a:ext cx="7524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488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79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Cambria Math</vt:lpstr>
      <vt:lpstr>Times New Roman</vt:lpstr>
      <vt:lpstr>Trebuchet MS</vt:lpstr>
      <vt:lpstr>Wingdings</vt:lpstr>
      <vt:lpstr>Wingdings 3</vt:lpstr>
      <vt:lpstr>Facet</vt:lpstr>
      <vt:lpstr>MEC</vt:lpstr>
      <vt:lpstr>MEC</vt:lpstr>
      <vt:lpstr>Local computing</vt:lpstr>
      <vt:lpstr>Local computing</vt:lpstr>
      <vt:lpstr>MEC Server</vt:lpstr>
      <vt:lpstr>the task computing phase</vt:lpstr>
      <vt:lpstr>Problem formulation </vt:lpstr>
      <vt:lpstr>PowerPoint Presentation</vt:lpstr>
      <vt:lpstr>Delays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</dc:title>
  <dc:creator>mojdeh karbalaee</dc:creator>
  <cp:lastModifiedBy>mojdeh karbalaee</cp:lastModifiedBy>
  <cp:revision>5</cp:revision>
  <dcterms:created xsi:type="dcterms:W3CDTF">2021-04-06T13:32:20Z</dcterms:created>
  <dcterms:modified xsi:type="dcterms:W3CDTF">2021-04-06T14:27:48Z</dcterms:modified>
</cp:coreProperties>
</file>