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26D006-77C1-46F1-B358-0D72B25320B3}" type="datetimeFigureOut">
              <a:rPr lang="en-US" smtClean="0"/>
              <a:t>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ECC0B-249E-45AD-8BDD-82586EF457BF}" type="slidenum">
              <a:rPr lang="en-US" smtClean="0"/>
              <a:t>‹#›</a:t>
            </a:fld>
            <a:endParaRPr lang="en-US"/>
          </a:p>
        </p:txBody>
      </p:sp>
    </p:spTree>
    <p:extLst>
      <p:ext uri="{BB962C8B-B14F-4D97-AF65-F5344CB8AC3E}">
        <p14:creationId xmlns:p14="http://schemas.microsoft.com/office/powerpoint/2010/main" val="1530631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053A848-D31C-45DA-B59C-C621E68A502B}" type="datetime1">
              <a:rPr lang="en-US" smtClean="0"/>
              <a:t>1/4/2021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3777905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F32252-468F-4583-BD07-23AE6339560F}" type="datetime1">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260000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0B81B8B-3826-4177-930E-965C27AA4234}"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1987810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EA4931-981E-4DA4-8ADC-B75CEDDCED06}"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1503735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673388-E755-4450-BCE3-21A6FC2B25D1}"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2850852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116FBFF-EE95-4CED-8403-C5235E02F49C}" type="datetime1">
              <a:rPr lang="en-US" smtClean="0"/>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1447369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E36C59-7D03-4FFD-8E5D-644D2C59A649}" type="datetime1">
              <a:rPr lang="en-US" smtClean="0"/>
              <a:t>1/4/2021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2506329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75491EE-D0C1-41B4-8C41-1487107C3E20}"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1750313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2445B4D-E839-424C-B824-B7290FBDCD56}"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4247696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F2B5B2-2C97-4281-9A1F-64B3BE02E43F}"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78025A5-B869-46FF-95AC-69EC79E0F0A5}" type="slidenum">
              <a:rPr lang="en-US" smtClean="0"/>
              <a:pPr/>
              <a:t>‹#›</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975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CE676B-3B07-4C95-95FA-5C95AA45A77E}"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31447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3325CC-12A5-48E7-8CDD-43A743E0D8FB}" type="datetime1">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28535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E3145-ECE6-41B7-93AF-303F2858E729}" type="datetime1">
              <a:rPr lang="en-US" smtClean="0"/>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4235161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B15E4E-F8F3-40C1-977F-4E2CA57610FC}" type="datetime1">
              <a:rPr lang="en-US" smtClean="0"/>
              <a:t>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2594025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A8A97-B720-4944-89D3-C0C3AEF5FC10}" type="datetime1">
              <a:rPr lang="en-US" smtClean="0"/>
              <a:t>1/4/2021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1799530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4BB27-491B-4E5F-BA24-F235EC69D7A8}" type="datetime1">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281580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F4927-755C-4B2A-A412-383C241C7E5D}" type="datetime1">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420704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5D2FEAF-EB36-46C5-BEF7-2E2A2597C1F9}" type="datetime1">
              <a:rPr lang="en-US" smtClean="0"/>
              <a:t>1/4/2021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78025A5-B869-46FF-95AC-69EC79E0F0A5}" type="slidenum">
              <a:rPr lang="en-US" smtClean="0"/>
              <a:t>‹#›</a:t>
            </a:fld>
            <a:endParaRPr lang="en-US"/>
          </a:p>
        </p:txBody>
      </p:sp>
    </p:spTree>
    <p:extLst>
      <p:ext uri="{BB962C8B-B14F-4D97-AF65-F5344CB8AC3E}">
        <p14:creationId xmlns:p14="http://schemas.microsoft.com/office/powerpoint/2010/main" val="1690771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DC2A-ABF0-40A5-A57E-8B63C907A86C}"/>
              </a:ext>
            </a:extLst>
          </p:cNvPr>
          <p:cNvSpPr>
            <a:spLocks noGrp="1"/>
          </p:cNvSpPr>
          <p:nvPr>
            <p:ph type="ctrTitle"/>
          </p:nvPr>
        </p:nvSpPr>
        <p:spPr/>
        <p:txBody>
          <a:bodyPr/>
          <a:lstStyle/>
          <a:p>
            <a:pPr algn="ctr"/>
            <a:r>
              <a:rPr lang="en-US" dirty="0">
                <a:latin typeface="Times New Roman" panose="02020603050405020304" pitchFamily="18" charset="0"/>
                <a:cs typeface="Times New Roman" panose="02020603050405020304" pitchFamily="18" charset="0"/>
              </a:rPr>
              <a:t>MEC</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CD3F6FE-554F-4BF5-BB55-BF77E71121A1}"/>
              </a:ext>
            </a:extLst>
          </p:cNvPr>
          <p:cNvSpPr>
            <a:spLocks noGrp="1"/>
          </p:cNvSpPr>
          <p:nvPr>
            <p:ph type="subTitle" idx="1"/>
          </p:nvPr>
        </p:nvSpPr>
        <p:spPr/>
        <p:txBody>
          <a:bodyPr/>
          <a:lstStyle/>
          <a:p>
            <a:r>
              <a:rPr lang="en-US" dirty="0"/>
              <a:t>Mojdeh Karbalaee </a:t>
            </a:r>
            <a:r>
              <a:rPr lang="en-US" dirty="0" err="1"/>
              <a:t>Motalleb</a:t>
            </a:r>
            <a:endParaRPr lang="en-US" dirty="0"/>
          </a:p>
        </p:txBody>
      </p:sp>
      <p:sp>
        <p:nvSpPr>
          <p:cNvPr id="4" name="Slide Number Placeholder 3">
            <a:extLst>
              <a:ext uri="{FF2B5EF4-FFF2-40B4-BE49-F238E27FC236}">
                <a16:creationId xmlns:a16="http://schemas.microsoft.com/office/drawing/2014/main" id="{7DACF33E-02A0-4143-BB4C-A53D2B305C30}"/>
              </a:ext>
            </a:extLst>
          </p:cNvPr>
          <p:cNvSpPr>
            <a:spLocks noGrp="1"/>
          </p:cNvSpPr>
          <p:nvPr>
            <p:ph type="sldNum" sz="quarter" idx="12"/>
          </p:nvPr>
        </p:nvSpPr>
        <p:spPr/>
        <p:txBody>
          <a:bodyPr/>
          <a:lstStyle/>
          <a:p>
            <a:fld id="{578025A5-B869-46FF-95AC-69EC79E0F0A5}" type="slidenum">
              <a:rPr lang="en-US" smtClean="0"/>
              <a:t>1</a:t>
            </a:fld>
            <a:endParaRPr lang="en-US"/>
          </a:p>
        </p:txBody>
      </p:sp>
    </p:spTree>
    <p:extLst>
      <p:ext uri="{BB962C8B-B14F-4D97-AF65-F5344CB8AC3E}">
        <p14:creationId xmlns:p14="http://schemas.microsoft.com/office/powerpoint/2010/main" val="152744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0D6A-31BE-49A2-BF81-D3C794D3C920}"/>
              </a:ext>
            </a:extLst>
          </p:cNvPr>
          <p:cNvSpPr>
            <a:spLocks noGrp="1"/>
          </p:cNvSpPr>
          <p:nvPr>
            <p:ph type="title"/>
          </p:nvPr>
        </p:nvSpPr>
        <p:spPr/>
        <p:txBody>
          <a:bodyPr/>
          <a:lstStyle/>
          <a:p>
            <a:r>
              <a:rPr lang="en-US" dirty="0"/>
              <a:t>MEC Architecture</a:t>
            </a:r>
          </a:p>
        </p:txBody>
      </p:sp>
      <p:sp>
        <p:nvSpPr>
          <p:cNvPr id="3" name="Content Placeholder 2">
            <a:extLst>
              <a:ext uri="{FF2B5EF4-FFF2-40B4-BE49-F238E27FC236}">
                <a16:creationId xmlns:a16="http://schemas.microsoft.com/office/drawing/2014/main" id="{AE60D3DA-054E-473C-B7A8-EF48172C49FD}"/>
              </a:ext>
            </a:extLst>
          </p:cNvPr>
          <p:cNvSpPr>
            <a:spLocks noGrp="1"/>
          </p:cNvSpPr>
          <p:nvPr>
            <p:ph idx="1"/>
          </p:nvPr>
        </p:nvSpPr>
        <p:spPr/>
        <p:txBody>
          <a:bodyPr/>
          <a:lstStyle/>
          <a:p>
            <a:r>
              <a:rPr lang="en-US" dirty="0"/>
              <a:t>MEC is a layer that resides between cloud and mobile devices. Therefore, the infrastructure is derived as a three-layer hierarchy; cloud, MEC and mobile devices . Mobile edge computing mostly complies with cloud computing to support and enhance performance of the end devices. The formation of a three-layer service model, is depicted in figure </a:t>
            </a:r>
          </a:p>
          <a:p>
            <a:r>
              <a:rPr lang="en-US" dirty="0"/>
              <a:t>MEC key value proposition is that it offers cloud computing by pushing cloud resources, such as compute, network and storage to edge of the mobile network in order to fulfil application requirement that are compute hungry (e.g. Games applications), latency-sensitive (e.g. Augmented Reality applications) and high-bandwidth demanding (e.g. Mobile Big data Analytics).</a:t>
            </a:r>
          </a:p>
        </p:txBody>
      </p:sp>
      <p:sp>
        <p:nvSpPr>
          <p:cNvPr id="5" name="Slide Number Placeholder 4">
            <a:extLst>
              <a:ext uri="{FF2B5EF4-FFF2-40B4-BE49-F238E27FC236}">
                <a16:creationId xmlns:a16="http://schemas.microsoft.com/office/drawing/2014/main" id="{21CB8906-461D-41B0-A215-8E86AC2D6A0A}"/>
              </a:ext>
            </a:extLst>
          </p:cNvPr>
          <p:cNvSpPr>
            <a:spLocks noGrp="1"/>
          </p:cNvSpPr>
          <p:nvPr>
            <p:ph type="sldNum" sz="quarter" idx="12"/>
          </p:nvPr>
        </p:nvSpPr>
        <p:spPr/>
        <p:txBody>
          <a:bodyPr/>
          <a:lstStyle/>
          <a:p>
            <a:fld id="{578025A5-B869-46FF-95AC-69EC79E0F0A5}" type="slidenum">
              <a:rPr lang="en-US" smtClean="0"/>
              <a:p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46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39B1-5F89-49A1-9663-5A5357D2221F}"/>
              </a:ext>
            </a:extLst>
          </p:cNvPr>
          <p:cNvSpPr>
            <a:spLocks noGrp="1"/>
          </p:cNvSpPr>
          <p:nvPr>
            <p:ph type="title"/>
          </p:nvPr>
        </p:nvSpPr>
        <p:spPr/>
        <p:txBody>
          <a:bodyPr/>
          <a:lstStyle/>
          <a:p>
            <a:r>
              <a:rPr lang="en-US" dirty="0"/>
              <a:t>MEC Architecture</a:t>
            </a:r>
          </a:p>
        </p:txBody>
      </p:sp>
      <p:pic>
        <p:nvPicPr>
          <p:cNvPr id="4" name="Content Placeholder 3">
            <a:extLst>
              <a:ext uri="{FF2B5EF4-FFF2-40B4-BE49-F238E27FC236}">
                <a16:creationId xmlns:a16="http://schemas.microsoft.com/office/drawing/2014/main" id="{59D185F7-B26E-4B8D-85F1-4E116E2F5D77}"/>
              </a:ext>
            </a:extLst>
          </p:cNvPr>
          <p:cNvPicPr>
            <a:picLocks noGrp="1" noChangeAspect="1"/>
          </p:cNvPicPr>
          <p:nvPr>
            <p:ph idx="1"/>
          </p:nvPr>
        </p:nvPicPr>
        <p:blipFill>
          <a:blip r:embed="rId2"/>
          <a:stretch>
            <a:fillRect/>
          </a:stretch>
        </p:blipFill>
        <p:spPr>
          <a:xfrm>
            <a:off x="1021976" y="2422197"/>
            <a:ext cx="6187615" cy="4188275"/>
          </a:xfrm>
          <a:prstGeom prst="rect">
            <a:avLst/>
          </a:prstGeom>
        </p:spPr>
      </p:pic>
      <p:pic>
        <p:nvPicPr>
          <p:cNvPr id="5" name="Picture 4">
            <a:extLst>
              <a:ext uri="{FF2B5EF4-FFF2-40B4-BE49-F238E27FC236}">
                <a16:creationId xmlns:a16="http://schemas.microsoft.com/office/drawing/2014/main" id="{6473024C-8DBA-48E7-BC40-66CA31149AEE}"/>
              </a:ext>
            </a:extLst>
          </p:cNvPr>
          <p:cNvPicPr>
            <a:picLocks noChangeAspect="1"/>
          </p:cNvPicPr>
          <p:nvPr/>
        </p:nvPicPr>
        <p:blipFill>
          <a:blip r:embed="rId3"/>
          <a:stretch>
            <a:fillRect/>
          </a:stretch>
        </p:blipFill>
        <p:spPr>
          <a:xfrm>
            <a:off x="7812019" y="2277759"/>
            <a:ext cx="2958353" cy="4477150"/>
          </a:xfrm>
          <a:prstGeom prst="rect">
            <a:avLst/>
          </a:prstGeom>
        </p:spPr>
      </p:pic>
      <p:sp>
        <p:nvSpPr>
          <p:cNvPr id="6" name="Slide Number Placeholder 5">
            <a:extLst>
              <a:ext uri="{FF2B5EF4-FFF2-40B4-BE49-F238E27FC236}">
                <a16:creationId xmlns:a16="http://schemas.microsoft.com/office/drawing/2014/main" id="{AB61FF5F-D17B-45D6-BE16-333EC1C36C8C}"/>
              </a:ext>
            </a:extLst>
          </p:cNvPr>
          <p:cNvSpPr>
            <a:spLocks noGrp="1"/>
          </p:cNvSpPr>
          <p:nvPr>
            <p:ph type="sldNum" sz="quarter" idx="12"/>
          </p:nvPr>
        </p:nvSpPr>
        <p:spPr/>
        <p:txBody>
          <a:bodyPr/>
          <a:lstStyle/>
          <a:p>
            <a:fld id="{578025A5-B869-46FF-95AC-69EC79E0F0A5}" type="slidenum">
              <a:rPr lang="en-US" smtClean="0"/>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93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9E34-CE10-4E14-9071-9840B5635D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C2E8D2-85AC-4622-BAA2-66D44F0A05C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E82FB21-BAAE-4367-B73B-FAEDA4E46A16}"/>
              </a:ext>
            </a:extLst>
          </p:cNvPr>
          <p:cNvSpPr>
            <a:spLocks noGrp="1"/>
          </p:cNvSpPr>
          <p:nvPr>
            <p:ph type="sldNum" sz="quarter" idx="12"/>
          </p:nvPr>
        </p:nvSpPr>
        <p:spPr/>
        <p:txBody>
          <a:bodyPr/>
          <a:lstStyle/>
          <a:p>
            <a:fld id="{578025A5-B869-46FF-95AC-69EC79E0F0A5}" type="slidenum">
              <a:rPr lang="en-US" smtClean="0"/>
              <a:p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5547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156</TotalTime>
  <Words>143</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Century Gothic</vt:lpstr>
      <vt:lpstr>Times New Roman</vt:lpstr>
      <vt:lpstr>Wingdings 3</vt:lpstr>
      <vt:lpstr>Ion Boardroom</vt:lpstr>
      <vt:lpstr>MEC  </vt:lpstr>
      <vt:lpstr>MEC Architecture</vt:lpstr>
      <vt:lpstr>MEC Architecture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dc:title>
  <dc:creator>mojdeh karbalaee</dc:creator>
  <cp:lastModifiedBy>mojdeh karbalaee</cp:lastModifiedBy>
  <cp:revision>2</cp:revision>
  <dcterms:created xsi:type="dcterms:W3CDTF">2021-01-04T09:03:07Z</dcterms:created>
  <dcterms:modified xsi:type="dcterms:W3CDTF">2021-01-04T11:39:57Z</dcterms:modified>
</cp:coreProperties>
</file>