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9" r:id="rId3"/>
    <p:sldId id="319" r:id="rId4"/>
    <p:sldId id="257" r:id="rId5"/>
    <p:sldId id="265" r:id="rId6"/>
    <p:sldId id="268" r:id="rId7"/>
    <p:sldId id="325" r:id="rId8"/>
    <p:sldId id="326" r:id="rId9"/>
    <p:sldId id="329" r:id="rId10"/>
    <p:sldId id="327" r:id="rId11"/>
    <p:sldId id="330" r:id="rId12"/>
    <p:sldId id="331" r:id="rId13"/>
    <p:sldId id="332" r:id="rId14"/>
    <p:sldId id="333" r:id="rId15"/>
    <p:sldId id="334" r:id="rId16"/>
    <p:sldId id="335" r:id="rId17"/>
    <p:sldId id="337" r:id="rId18"/>
    <p:sldId id="338" r:id="rId19"/>
    <p:sldId id="336" r:id="rId20"/>
    <p:sldId id="339" r:id="rId21"/>
    <p:sldId id="340" r:id="rId22"/>
    <p:sldId id="341" r:id="rId23"/>
    <p:sldId id="342" r:id="rId24"/>
    <p:sldId id="285" r:id="rId25"/>
    <p:sldId id="344" r:id="rId26"/>
    <p:sldId id="347" r:id="rId27"/>
    <p:sldId id="345" r:id="rId28"/>
    <p:sldId id="346" r:id="rId29"/>
    <p:sldId id="289" r:id="rId30"/>
    <p:sldId id="348" r:id="rId31"/>
    <p:sldId id="349" r:id="rId32"/>
    <p:sldId id="351" r:id="rId33"/>
    <p:sldId id="350" r:id="rId34"/>
    <p:sldId id="352" r:id="rId35"/>
    <p:sldId id="314" r:id="rId36"/>
    <p:sldId id="353" r:id="rId37"/>
    <p:sldId id="355" r:id="rId38"/>
    <p:sldId id="356" r:id="rId39"/>
    <p:sldId id="357" r:id="rId40"/>
    <p:sldId id="358" r:id="rId41"/>
    <p:sldId id="359" r:id="rId42"/>
    <p:sldId id="361" r:id="rId43"/>
    <p:sldId id="363" r:id="rId44"/>
    <p:sldId id="364" r:id="rId45"/>
    <p:sldId id="365" r:id="rId46"/>
    <p:sldId id="36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2FD3FC-A6A4-4BBE-88BE-C90E1A0B39F2}"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EBF83-42AA-4080-A25F-B6C244B90351}"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CF355-3907-422E-8B7C-820CA8D6EB5A}"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EF7EAC8-3EBA-4748-A303-26E90B6EDFEE}"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0E341C-2FAB-4674-AAA6-D6DDC78F7006}"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0DDCB11-80C5-4728-9D44-8E5B7F9196EA}"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C3563-488A-4932-8A59-4429075D34FD}"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27634-CF1B-46B3-8EE4-B644C9544DF0}"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767CFF7B-0BD2-4CF4-8D69-00C9D332468C}"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1B3F5-C1AF-435D-B351-281A7B7E274E}" type="datetime1">
              <a:rPr lang="en-US" smtClean="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a:t>
            </a:r>
            <a:r>
              <a:rPr lang="fa-IR" dirty="0"/>
              <a:t>46</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6BAA6-6689-426B-A95A-C9488DDE3222}"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13CE9-0FFC-41E9-9175-664E45580D83}" type="datetime1">
              <a:rPr lang="en-US" smtClean="0"/>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17943-A53D-4690-9C64-999D3450F003}" type="datetime1">
              <a:rPr lang="en-US" smtClean="0"/>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93F5F-9FB5-4473-A087-BD864B1BF6AF}" type="datetime1">
              <a:rPr lang="en-US" smtClean="0"/>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B3A61-3CFA-45EC-B4D8-84D14B604D1A}"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8FC9-9451-4BE2-86BD-35D7F1634EFA}" type="datetime1">
              <a:rPr lang="en-US" smtClean="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1B42E5-FAC4-415C-A1CC-C4AD5CD39577}" type="datetime1">
              <a:rPr lang="en-US" smtClean="0"/>
              <a:t>10/27/2020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4" name="Slide Number Placeholder 3">
            <a:extLst>
              <a:ext uri="{FF2B5EF4-FFF2-40B4-BE49-F238E27FC236}">
                <a16:creationId xmlns:a16="http://schemas.microsoft.com/office/drawing/2014/main" id="{65E4FE4B-07FF-4142-ADDD-B5A130C2118A}"/>
              </a:ext>
            </a:extLst>
          </p:cNvPr>
          <p:cNvSpPr>
            <a:spLocks noGrp="1"/>
          </p:cNvSpPr>
          <p:nvPr>
            <p:ph type="sldNum" sz="quarter" idx="12"/>
          </p:nvPr>
        </p:nvSpPr>
        <p:spPr/>
        <p:txBody>
          <a:bodyPr/>
          <a:lstStyle/>
          <a:p>
            <a:fld id="{D57F1E4F-1CFF-5643-939E-217C01CDF565}" type="slidenum">
              <a:rPr lang="en-US" smtClean="0"/>
              <a:pPr/>
              <a:t>1</a:t>
            </a:fld>
            <a:r>
              <a:rPr lang="en-US"/>
              <a:t>/</a:t>
            </a:r>
            <a:r>
              <a:rPr lang="fa-IR"/>
              <a:t>46</a:t>
            </a:r>
            <a:endParaRPr lang="en-US" dirty="0"/>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DBB81ECB-44BD-4C4C-A07D-24F6C9614616}"/>
              </a:ext>
            </a:extLst>
          </p:cNvPr>
          <p:cNvSpPr>
            <a:spLocks noGrp="1"/>
          </p:cNvSpPr>
          <p:nvPr>
            <p:ph type="sldNum" sz="quarter" idx="12"/>
          </p:nvPr>
        </p:nvSpPr>
        <p:spPr/>
        <p:txBody>
          <a:bodyPr/>
          <a:lstStyle/>
          <a:p>
            <a:fld id="{D57F1E4F-1CFF-5643-939E-217C01CDF565}" type="slidenum">
              <a:rPr lang="en-US" smtClean="0"/>
              <a:pPr/>
              <a:t>10</a:t>
            </a:fld>
            <a:r>
              <a:rPr lang="en-US"/>
              <a:t>/</a:t>
            </a:r>
            <a:r>
              <a:rPr lang="fa-IR"/>
              <a:t>46</a:t>
            </a:r>
            <a:endParaRPr lang="en-US" dirty="0"/>
          </a:p>
        </p:txBody>
      </p:sp>
    </p:spTree>
    <p:extLst>
      <p:ext uri="{BB962C8B-B14F-4D97-AF65-F5344CB8AC3E}">
        <p14:creationId xmlns:p14="http://schemas.microsoft.com/office/powerpoint/2010/main" val="257112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826D42DA-003C-44E6-997B-622E63BC368C}"/>
              </a:ext>
            </a:extLst>
          </p:cNvPr>
          <p:cNvSpPr>
            <a:spLocks noGrp="1"/>
          </p:cNvSpPr>
          <p:nvPr>
            <p:ph type="sldNum" sz="quarter" idx="12"/>
          </p:nvPr>
        </p:nvSpPr>
        <p:spPr/>
        <p:txBody>
          <a:bodyPr/>
          <a:lstStyle/>
          <a:p>
            <a:fld id="{D57F1E4F-1CFF-5643-939E-217C01CDF565}" type="slidenum">
              <a:rPr lang="en-US" smtClean="0"/>
              <a:pPr/>
              <a:t>11</a:t>
            </a:fld>
            <a:r>
              <a:rPr lang="en-US"/>
              <a:t>/</a:t>
            </a:r>
            <a:r>
              <a:rPr lang="fa-IR"/>
              <a:t>46</a:t>
            </a:r>
            <a:endParaRPr lang="en-US" dirty="0"/>
          </a:p>
        </p:txBody>
      </p:sp>
    </p:spTree>
    <p:extLst>
      <p:ext uri="{BB962C8B-B14F-4D97-AF65-F5344CB8AC3E}">
        <p14:creationId xmlns:p14="http://schemas.microsoft.com/office/powerpoint/2010/main" val="23987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صورت</a:t>
            </a:r>
            <a:r>
              <a:rPr lang="en-US" dirty="0"/>
              <a:t> </a:t>
            </a:r>
            <a:r>
              <a:rPr lang="ar-IQ" dirty="0"/>
              <a:t>گرفته است و به عنوان مجازی سازی توابع شبکه</a:t>
            </a:r>
            <a:r>
              <a:rPr lang="en-US" dirty="0"/>
              <a:t> (NFV)</a:t>
            </a:r>
            <a:r>
              <a:rPr lang="ar-IQ" dirty="0"/>
              <a:t>معرفی شده است </a:t>
            </a:r>
            <a:endParaRPr lang="en-US" dirty="0"/>
          </a:p>
          <a:p>
            <a:r>
              <a:rPr lang="ar-IQ" dirty="0"/>
              <a:t>توابع شبکه ی مجازی</a:t>
            </a:r>
            <a:r>
              <a:rPr lang="en-US" dirty="0"/>
              <a:t> VNF</a:t>
            </a:r>
            <a:r>
              <a:rPr lang="ar-IQ" dirty="0"/>
              <a:t>بلوکهای توابع سیستم هستند </a:t>
            </a:r>
            <a:endParaRPr lang="en-US" dirty="0"/>
          </a:p>
          <a:p>
            <a:r>
              <a:rPr lang="ar-IQ" dirty="0"/>
              <a:t>ایده اصلی </a:t>
            </a:r>
            <a:r>
              <a:rPr lang="en-US" dirty="0"/>
              <a:t>NFV</a:t>
            </a:r>
            <a:r>
              <a:rPr lang="ar-IQ" dirty="0"/>
              <a:t>جداسازی تجهیزات شبکه فیزیکی از توابع اجرا شده</a:t>
            </a:r>
            <a:r>
              <a:rPr lang="fa-IR" dirty="0"/>
              <a:t> </a:t>
            </a:r>
            <a:r>
              <a:rPr lang="ar-IQ" dirty="0"/>
              <a:t>بر روی آنها است </a:t>
            </a:r>
            <a:endParaRPr lang="fa-IR" dirty="0"/>
          </a:p>
          <a:p>
            <a:r>
              <a:rPr lang="fa-IR" dirty="0"/>
              <a:t>ویژگی های </a:t>
            </a:r>
            <a:r>
              <a:rPr lang="en-US" dirty="0"/>
              <a:t>NFV</a:t>
            </a:r>
          </a:p>
          <a:p>
            <a:pPr lvl="1"/>
            <a:r>
              <a:rPr lang="ar-IQ" dirty="0"/>
              <a:t>جدا سازی بخش نرم افزار از سخت افزار</a:t>
            </a:r>
            <a:endParaRPr lang="en-US" dirty="0"/>
          </a:p>
          <a:p>
            <a:pPr lvl="1"/>
            <a:r>
              <a:rPr lang="ar-IQ" dirty="0"/>
              <a:t>استقرار عملکرد شبکه انعطاف پذیر </a:t>
            </a:r>
            <a:endParaRPr lang="en-US" dirty="0"/>
          </a:p>
          <a:p>
            <a:pPr lvl="1"/>
            <a:r>
              <a:rPr lang="ar-IQ" dirty="0"/>
              <a:t>استقرار عملکرد شبکه انعطاف پذیر </a:t>
            </a:r>
            <a:br>
              <a:rPr lang="ar-IQ" dirty="0"/>
            </a:br>
            <a:br>
              <a:rPr lang="ar-IQ" dirty="0"/>
            </a:br>
            <a:r>
              <a:rPr lang="ar-IQ" dirty="0"/>
              <a:t>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993856-F0A4-4E60-896D-513AB7EB0658}"/>
              </a:ext>
            </a:extLst>
          </p:cNvPr>
          <p:cNvSpPr>
            <a:spLocks noGrp="1"/>
          </p:cNvSpPr>
          <p:nvPr>
            <p:ph type="sldNum" sz="quarter" idx="12"/>
          </p:nvPr>
        </p:nvSpPr>
        <p:spPr/>
        <p:txBody>
          <a:bodyPr/>
          <a:lstStyle/>
          <a:p>
            <a:fld id="{D57F1E4F-1CFF-5643-939E-217C01CDF565}" type="slidenum">
              <a:rPr lang="en-US" smtClean="0"/>
              <a:pPr/>
              <a:t>12</a:t>
            </a:fld>
            <a:r>
              <a:rPr lang="en-US"/>
              <a:t>/</a:t>
            </a:r>
            <a:r>
              <a:rPr lang="fa-IR"/>
              <a:t>46</a:t>
            </a:r>
            <a:endParaRPr lang="en-US" dirty="0"/>
          </a:p>
        </p:txBody>
      </p:sp>
    </p:spTree>
    <p:extLst>
      <p:ext uri="{BB962C8B-B14F-4D97-AF65-F5344CB8AC3E}">
        <p14:creationId xmlns:p14="http://schemas.microsoft.com/office/powerpoint/2010/main" val="296916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en-US" dirty="0"/>
              <a:t>I</a:t>
            </a:r>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
        <p:nvSpPr>
          <p:cNvPr id="3" name="Slide Number Placeholder 2">
            <a:extLst>
              <a:ext uri="{FF2B5EF4-FFF2-40B4-BE49-F238E27FC236}">
                <a16:creationId xmlns:a16="http://schemas.microsoft.com/office/drawing/2014/main" id="{576B0B6E-E84B-45DC-ABAA-E4BA457FEE64}"/>
              </a:ext>
            </a:extLst>
          </p:cNvPr>
          <p:cNvSpPr>
            <a:spLocks noGrp="1"/>
          </p:cNvSpPr>
          <p:nvPr>
            <p:ph type="sldNum" sz="quarter" idx="12"/>
          </p:nvPr>
        </p:nvSpPr>
        <p:spPr/>
        <p:txBody>
          <a:bodyPr/>
          <a:lstStyle/>
          <a:p>
            <a:fld id="{D57F1E4F-1CFF-5643-939E-217C01CDF565}" type="slidenum">
              <a:rPr lang="en-US" smtClean="0"/>
              <a:pPr/>
              <a:t>13</a:t>
            </a:fld>
            <a:r>
              <a:rPr lang="en-US"/>
              <a:t>/</a:t>
            </a:r>
            <a:r>
              <a:rPr lang="fa-IR"/>
              <a:t>46</a:t>
            </a:r>
            <a:endParaRPr lang="en-US" dirty="0"/>
          </a:p>
        </p:txBody>
      </p:sp>
    </p:spTree>
    <p:extLst>
      <p:ext uri="{BB962C8B-B14F-4D97-AF65-F5344CB8AC3E}">
        <p14:creationId xmlns:p14="http://schemas.microsoft.com/office/powerpoint/2010/main" val="126477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C6AA6F3-D33B-4DA2-98C2-127D48EE5674}"/>
              </a:ext>
            </a:extLst>
          </p:cNvPr>
          <p:cNvSpPr>
            <a:spLocks noGrp="1"/>
          </p:cNvSpPr>
          <p:nvPr>
            <p:ph type="sldNum" sz="quarter" idx="12"/>
          </p:nvPr>
        </p:nvSpPr>
        <p:spPr/>
        <p:txBody>
          <a:bodyPr/>
          <a:lstStyle/>
          <a:p>
            <a:fld id="{D57F1E4F-1CFF-5643-939E-217C01CDF565}" type="slidenum">
              <a:rPr lang="en-US" smtClean="0"/>
              <a:pPr/>
              <a:t>14</a:t>
            </a:fld>
            <a:r>
              <a:rPr lang="en-US"/>
              <a:t>/</a:t>
            </a:r>
            <a:r>
              <a:rPr lang="fa-IR"/>
              <a:t>46</a:t>
            </a:r>
            <a:endParaRPr lang="en-US" dirty="0"/>
          </a:p>
        </p:txBody>
      </p:sp>
    </p:spTree>
    <p:extLst>
      <p:ext uri="{BB962C8B-B14F-4D97-AF65-F5344CB8AC3E}">
        <p14:creationId xmlns:p14="http://schemas.microsoft.com/office/powerpoint/2010/main" val="40280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err="1"/>
              <a:t>QoS</a:t>
            </a:r>
            <a:r>
              <a:rPr lang="ar-IQ" dirty="0"/>
              <a:t>مربوطه اختصاص داده شوند </a:t>
            </a:r>
            <a:br>
              <a:rPr lang="ar-IQ" dirty="0"/>
            </a:br>
            <a:br>
              <a:rPr lang="ar-IQ" dirty="0"/>
            </a:b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38CDACA6-41A9-4983-9B38-01628B6649ED}"/>
              </a:ext>
            </a:extLst>
          </p:cNvPr>
          <p:cNvSpPr>
            <a:spLocks noGrp="1"/>
          </p:cNvSpPr>
          <p:nvPr>
            <p:ph type="sldNum" sz="quarter" idx="12"/>
          </p:nvPr>
        </p:nvSpPr>
        <p:spPr/>
        <p:txBody>
          <a:bodyPr/>
          <a:lstStyle/>
          <a:p>
            <a:fld id="{D57F1E4F-1CFF-5643-939E-217C01CDF565}" type="slidenum">
              <a:rPr lang="en-US" smtClean="0"/>
              <a:pPr/>
              <a:t>15</a:t>
            </a:fld>
            <a:r>
              <a:rPr lang="en-US"/>
              <a:t>/</a:t>
            </a:r>
            <a:r>
              <a:rPr lang="fa-IR"/>
              <a:t>46</a:t>
            </a:r>
            <a:endParaRPr lang="en-US" dirty="0"/>
          </a:p>
        </p:txBody>
      </p:sp>
    </p:spTree>
    <p:extLst>
      <p:ext uri="{BB962C8B-B14F-4D97-AF65-F5344CB8AC3E}">
        <p14:creationId xmlns:p14="http://schemas.microsoft.com/office/powerpoint/2010/main" val="200195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
        <p:nvSpPr>
          <p:cNvPr id="12" name="Slide Number Placeholder 11">
            <a:extLst>
              <a:ext uri="{FF2B5EF4-FFF2-40B4-BE49-F238E27FC236}">
                <a16:creationId xmlns:a16="http://schemas.microsoft.com/office/drawing/2014/main" id="{ACEFBB8C-8B93-4BD3-9961-673213DBB0BC}"/>
              </a:ext>
            </a:extLst>
          </p:cNvPr>
          <p:cNvSpPr>
            <a:spLocks noGrp="1"/>
          </p:cNvSpPr>
          <p:nvPr>
            <p:ph type="sldNum" sz="quarter" idx="12"/>
          </p:nvPr>
        </p:nvSpPr>
        <p:spPr/>
        <p:txBody>
          <a:bodyPr/>
          <a:lstStyle/>
          <a:p>
            <a:fld id="{D57F1E4F-1CFF-5643-939E-217C01CDF565}" type="slidenum">
              <a:rPr lang="en-US" smtClean="0"/>
              <a:pPr/>
              <a:t>16</a:t>
            </a:fld>
            <a:r>
              <a:rPr lang="en-US"/>
              <a:t>/</a:t>
            </a:r>
            <a:r>
              <a:rPr lang="fa-IR"/>
              <a:t>46</a:t>
            </a:r>
            <a:endParaRPr lang="en-US" dirty="0"/>
          </a:p>
        </p:txBody>
      </p:sp>
    </p:spTree>
    <p:extLst>
      <p:ext uri="{BB962C8B-B14F-4D97-AF65-F5344CB8AC3E}">
        <p14:creationId xmlns:p14="http://schemas.microsoft.com/office/powerpoint/2010/main" val="24781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
        <p:nvSpPr>
          <p:cNvPr id="12" name="Slide Number Placeholder 11">
            <a:extLst>
              <a:ext uri="{FF2B5EF4-FFF2-40B4-BE49-F238E27FC236}">
                <a16:creationId xmlns:a16="http://schemas.microsoft.com/office/drawing/2014/main" id="{D886A5A7-3289-4508-B451-6F3584D57554}"/>
              </a:ext>
            </a:extLst>
          </p:cNvPr>
          <p:cNvSpPr>
            <a:spLocks noGrp="1"/>
          </p:cNvSpPr>
          <p:nvPr>
            <p:ph type="sldNum" sz="quarter" idx="12"/>
          </p:nvPr>
        </p:nvSpPr>
        <p:spPr/>
        <p:txBody>
          <a:bodyPr/>
          <a:lstStyle/>
          <a:p>
            <a:fld id="{D57F1E4F-1CFF-5643-939E-217C01CDF565}" type="slidenum">
              <a:rPr lang="en-US" smtClean="0"/>
              <a:pPr/>
              <a:t>17</a:t>
            </a:fld>
            <a:r>
              <a:rPr lang="en-US"/>
              <a:t>/</a:t>
            </a:r>
            <a:r>
              <a:rPr lang="fa-IR"/>
              <a:t>46</a:t>
            </a:r>
            <a:endParaRPr lang="en-US" dirty="0"/>
          </a:p>
        </p:txBody>
      </p:sp>
    </p:spTree>
    <p:extLst>
      <p:ext uri="{BB962C8B-B14F-4D97-AF65-F5344CB8AC3E}">
        <p14:creationId xmlns:p14="http://schemas.microsoft.com/office/powerpoint/2010/main" val="261654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
        <p:nvSpPr>
          <p:cNvPr id="11" name="Slide Number Placeholder 10">
            <a:extLst>
              <a:ext uri="{FF2B5EF4-FFF2-40B4-BE49-F238E27FC236}">
                <a16:creationId xmlns:a16="http://schemas.microsoft.com/office/drawing/2014/main" id="{3E327FC8-63B8-41C5-9DAE-9D6893D72077}"/>
              </a:ext>
            </a:extLst>
          </p:cNvPr>
          <p:cNvSpPr>
            <a:spLocks noGrp="1"/>
          </p:cNvSpPr>
          <p:nvPr>
            <p:ph type="sldNum" sz="quarter" idx="12"/>
          </p:nvPr>
        </p:nvSpPr>
        <p:spPr/>
        <p:txBody>
          <a:bodyPr/>
          <a:lstStyle/>
          <a:p>
            <a:fld id="{D57F1E4F-1CFF-5643-939E-217C01CDF565}" type="slidenum">
              <a:rPr lang="en-US" smtClean="0"/>
              <a:pPr/>
              <a:t>18</a:t>
            </a:fld>
            <a:r>
              <a:rPr lang="en-US"/>
              <a:t>/</a:t>
            </a:r>
            <a:r>
              <a:rPr lang="fa-IR"/>
              <a:t>46</a:t>
            </a:r>
            <a:endParaRPr lang="en-US" dirty="0"/>
          </a:p>
        </p:txBody>
      </p:sp>
    </p:spTree>
    <p:extLst>
      <p:ext uri="{BB962C8B-B14F-4D97-AF65-F5344CB8AC3E}">
        <p14:creationId xmlns:p14="http://schemas.microsoft.com/office/powerpoint/2010/main" val="72708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
        <p:nvSpPr>
          <p:cNvPr id="11" name="Slide Number Placeholder 10">
            <a:extLst>
              <a:ext uri="{FF2B5EF4-FFF2-40B4-BE49-F238E27FC236}">
                <a16:creationId xmlns:a16="http://schemas.microsoft.com/office/drawing/2014/main" id="{CC5D477F-C61F-4C0B-B9F7-74CBD6CD035D}"/>
              </a:ext>
            </a:extLst>
          </p:cNvPr>
          <p:cNvSpPr>
            <a:spLocks noGrp="1"/>
          </p:cNvSpPr>
          <p:nvPr>
            <p:ph type="sldNum" sz="quarter" idx="12"/>
          </p:nvPr>
        </p:nvSpPr>
        <p:spPr/>
        <p:txBody>
          <a:bodyPr/>
          <a:lstStyle/>
          <a:p>
            <a:fld id="{D57F1E4F-1CFF-5643-939E-217C01CDF565}" type="slidenum">
              <a:rPr lang="en-US" smtClean="0"/>
              <a:pPr/>
              <a:t>19</a:t>
            </a:fld>
            <a:r>
              <a:rPr lang="en-US"/>
              <a:t>/</a:t>
            </a:r>
            <a:r>
              <a:rPr lang="fa-IR"/>
              <a:t>46</a:t>
            </a:r>
            <a:endParaRPr lang="en-US" dirty="0"/>
          </a:p>
        </p:txBody>
      </p:sp>
    </p:spTree>
    <p:extLst>
      <p:ext uri="{BB962C8B-B14F-4D97-AF65-F5344CB8AC3E}">
        <p14:creationId xmlns:p14="http://schemas.microsoft.com/office/powerpoint/2010/main" val="241323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D1511E6B-B1FF-4855-8846-725BEA14D4F4}"/>
              </a:ext>
            </a:extLst>
          </p:cNvPr>
          <p:cNvSpPr>
            <a:spLocks noGrp="1"/>
          </p:cNvSpPr>
          <p:nvPr>
            <p:ph type="sldNum" sz="quarter" idx="12"/>
          </p:nvPr>
        </p:nvSpPr>
        <p:spPr/>
        <p:txBody>
          <a:bodyPr/>
          <a:lstStyle/>
          <a:p>
            <a:fld id="{D57F1E4F-1CFF-5643-939E-217C01CDF565}" type="slidenum">
              <a:rPr lang="en-US" smtClean="0"/>
              <a:pPr/>
              <a:t>2</a:t>
            </a:fld>
            <a:r>
              <a:rPr lang="en-US"/>
              <a:t>/</a:t>
            </a:r>
            <a:r>
              <a:rPr lang="fa-IR"/>
              <a:t>46</a:t>
            </a:r>
            <a:endParaRPr lang="en-US" dirty="0"/>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
        <p:nvSpPr>
          <p:cNvPr id="13" name="Slide Number Placeholder 12">
            <a:extLst>
              <a:ext uri="{FF2B5EF4-FFF2-40B4-BE49-F238E27FC236}">
                <a16:creationId xmlns:a16="http://schemas.microsoft.com/office/drawing/2014/main" id="{0B24CB99-FF8E-42DF-9195-E3440C7ED5A2}"/>
              </a:ext>
            </a:extLst>
          </p:cNvPr>
          <p:cNvSpPr>
            <a:spLocks noGrp="1"/>
          </p:cNvSpPr>
          <p:nvPr>
            <p:ph type="sldNum" sz="quarter" idx="12"/>
          </p:nvPr>
        </p:nvSpPr>
        <p:spPr/>
        <p:txBody>
          <a:bodyPr/>
          <a:lstStyle/>
          <a:p>
            <a:fld id="{D57F1E4F-1CFF-5643-939E-217C01CDF565}" type="slidenum">
              <a:rPr lang="en-US" smtClean="0"/>
              <a:pPr/>
              <a:t>20</a:t>
            </a:fld>
            <a:r>
              <a:rPr lang="en-US"/>
              <a:t>/</a:t>
            </a:r>
            <a:r>
              <a:rPr lang="fa-IR"/>
              <a:t>46</a:t>
            </a:r>
            <a:endParaRPr lang="en-US" dirty="0"/>
          </a:p>
        </p:txBody>
      </p:sp>
    </p:spTree>
    <p:extLst>
      <p:ext uri="{BB962C8B-B14F-4D97-AF65-F5344CB8AC3E}">
        <p14:creationId xmlns:p14="http://schemas.microsoft.com/office/powerpoint/2010/main" val="31301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2A9EE41D-6686-4988-AB4B-1BA64A5DEB71}"/>
              </a:ext>
            </a:extLst>
          </p:cNvPr>
          <p:cNvSpPr>
            <a:spLocks noGrp="1"/>
          </p:cNvSpPr>
          <p:nvPr>
            <p:ph type="sldNum" sz="quarter" idx="12"/>
          </p:nvPr>
        </p:nvSpPr>
        <p:spPr/>
        <p:txBody>
          <a:bodyPr/>
          <a:lstStyle/>
          <a:p>
            <a:fld id="{D57F1E4F-1CFF-5643-939E-217C01CDF565}" type="slidenum">
              <a:rPr lang="en-US" smtClean="0"/>
              <a:pPr/>
              <a:t>21</a:t>
            </a:fld>
            <a:r>
              <a:rPr lang="en-US"/>
              <a:t>/</a:t>
            </a:r>
            <a:r>
              <a:rPr lang="fa-IR"/>
              <a:t>46</a:t>
            </a:r>
            <a:endParaRPr lang="en-US" dirty="0"/>
          </a:p>
        </p:txBody>
      </p:sp>
    </p:spTree>
    <p:extLst>
      <p:ext uri="{BB962C8B-B14F-4D97-AF65-F5344CB8AC3E}">
        <p14:creationId xmlns:p14="http://schemas.microsoft.com/office/powerpoint/2010/main" val="33015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419CE7C4-936E-4B85-897A-76EE5C17C4B2}"/>
              </a:ext>
            </a:extLst>
          </p:cNvPr>
          <p:cNvSpPr>
            <a:spLocks noGrp="1"/>
          </p:cNvSpPr>
          <p:nvPr>
            <p:ph type="sldNum" sz="quarter" idx="12"/>
          </p:nvPr>
        </p:nvSpPr>
        <p:spPr/>
        <p:txBody>
          <a:bodyPr/>
          <a:lstStyle/>
          <a:p>
            <a:fld id="{D57F1E4F-1CFF-5643-939E-217C01CDF565}" type="slidenum">
              <a:rPr lang="en-US" smtClean="0"/>
              <a:pPr/>
              <a:t>22</a:t>
            </a:fld>
            <a:r>
              <a:rPr lang="en-US"/>
              <a:t>/</a:t>
            </a:r>
            <a:r>
              <a:rPr lang="fa-IR"/>
              <a:t>46</a:t>
            </a:r>
            <a:endParaRPr lang="en-US" dirty="0"/>
          </a:p>
        </p:txBody>
      </p:sp>
    </p:spTree>
    <p:extLst>
      <p:ext uri="{BB962C8B-B14F-4D97-AF65-F5344CB8AC3E}">
        <p14:creationId xmlns:p14="http://schemas.microsoft.com/office/powerpoint/2010/main" val="399039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9AAA238-F0D5-4B88-8928-61B49C8A3AD6}"/>
              </a:ext>
            </a:extLst>
          </p:cNvPr>
          <p:cNvSpPr>
            <a:spLocks noGrp="1"/>
          </p:cNvSpPr>
          <p:nvPr>
            <p:ph type="sldNum" sz="quarter" idx="12"/>
          </p:nvPr>
        </p:nvSpPr>
        <p:spPr/>
        <p:txBody>
          <a:bodyPr/>
          <a:lstStyle/>
          <a:p>
            <a:fld id="{D57F1E4F-1CFF-5643-939E-217C01CDF565}" type="slidenum">
              <a:rPr lang="en-US" smtClean="0"/>
              <a:pPr/>
              <a:t>23</a:t>
            </a:fld>
            <a:r>
              <a:rPr lang="en-US"/>
              <a:t>/</a:t>
            </a:r>
            <a:r>
              <a:rPr lang="fa-IR"/>
              <a:t>46</a:t>
            </a:r>
            <a:endParaRPr lang="en-US" dirty="0"/>
          </a:p>
        </p:txBody>
      </p:sp>
    </p:spTree>
    <p:extLst>
      <p:ext uri="{BB962C8B-B14F-4D97-AF65-F5344CB8AC3E}">
        <p14:creationId xmlns:p14="http://schemas.microsoft.com/office/powerpoint/2010/main" val="2443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4400" i="1">
                        <a:latin typeface="Cambria Math" panose="02040503050406030204" pitchFamily="18" charset="0"/>
                      </a:rPr>
                      <m:t> </m:t>
                    </m:r>
                    <m:sSub>
                      <m:sSubPr>
                        <m:ctrlPr>
                          <a:rPr lang="en-US" sz="4400" i="1">
                            <a:latin typeface="Cambria Math" panose="02040503050406030204" pitchFamily="18" charset="0"/>
                          </a:rPr>
                        </m:ctrlPr>
                      </m:sSubPr>
                      <m:e>
                        <m:r>
                          <a:rPr lang="en-US" sz="4400" i="1">
                            <a:latin typeface="Cambria Math" panose="02040503050406030204" pitchFamily="18" charset="0"/>
                          </a:rPr>
                          <m:t>𝑀</m:t>
                        </m:r>
                      </m:e>
                      <m:sub>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1</m:t>
                        </m:r>
                      </m:sub>
                    </m:sSub>
                  </m:oMath>
                </a14:m>
                <a:r>
                  <a:rPr lang="fa-IR" sz="4400" dirty="0"/>
                  <a:t>تا </a:t>
                </a:r>
                <a:r>
                  <a:rPr lang="en-US" sz="4400" dirty="0"/>
                  <a:t>VNF</a:t>
                </a:r>
                <a:endParaRPr lang="fa-IR" sz="42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56"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26EFD310-359C-4127-8528-828131F4FFD1}"/>
              </a:ext>
            </a:extLst>
          </p:cNvPr>
          <p:cNvSpPr>
            <a:spLocks noGrp="1"/>
          </p:cNvSpPr>
          <p:nvPr>
            <p:ph type="sldNum" sz="quarter" idx="12"/>
          </p:nvPr>
        </p:nvSpPr>
        <p:spPr/>
        <p:txBody>
          <a:bodyPr/>
          <a:lstStyle/>
          <a:p>
            <a:fld id="{D57F1E4F-1CFF-5643-939E-217C01CDF565}" type="slidenum">
              <a:rPr lang="en-US" smtClean="0"/>
              <a:pPr/>
              <a:t>24</a:t>
            </a:fld>
            <a:r>
              <a:rPr lang="en-US"/>
              <a:t>/</a:t>
            </a:r>
            <a:r>
              <a:rPr lang="fa-IR"/>
              <a:t>46</a:t>
            </a:r>
            <a:endParaRPr lang="en-US" dirty="0"/>
          </a:p>
        </p:txBody>
      </p:sp>
    </p:spTree>
    <p:extLst>
      <p:ext uri="{BB962C8B-B14F-4D97-AF65-F5344CB8AC3E}">
        <p14:creationId xmlns:p14="http://schemas.microsoft.com/office/powerpoint/2010/main" val="84610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2315404" y="1404071"/>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2302582" y="2113150"/>
            <a:ext cx="3981450" cy="857250"/>
          </a:xfrm>
          <a:prstGeom prst="rect">
            <a:avLst/>
          </a:prstGeom>
        </p:spPr>
      </p:pic>
      <p:pic>
        <p:nvPicPr>
          <p:cNvPr id="13" name="Picture 12">
            <a:extLst>
              <a:ext uri="{FF2B5EF4-FFF2-40B4-BE49-F238E27FC236}">
                <a16:creationId xmlns:a16="http://schemas.microsoft.com/office/drawing/2014/main" id="{9D3F1DA6-8962-4056-806E-42A1D12F4E17}"/>
              </a:ext>
            </a:extLst>
          </p:cNvPr>
          <p:cNvPicPr>
            <a:picLocks noChangeAspect="1"/>
          </p:cNvPicPr>
          <p:nvPr/>
        </p:nvPicPr>
        <p:blipFill>
          <a:blip r:embed="rId4"/>
          <a:stretch>
            <a:fillRect/>
          </a:stretch>
        </p:blipFill>
        <p:spPr>
          <a:xfrm>
            <a:off x="2315404" y="2985479"/>
            <a:ext cx="5076825" cy="3476625"/>
          </a:xfrm>
          <a:prstGeom prst="rect">
            <a:avLst/>
          </a:prstGeom>
        </p:spPr>
      </p:pic>
      <p:pic>
        <p:nvPicPr>
          <p:cNvPr id="14" name="Picture 13">
            <a:extLst>
              <a:ext uri="{FF2B5EF4-FFF2-40B4-BE49-F238E27FC236}">
                <a16:creationId xmlns:a16="http://schemas.microsoft.com/office/drawing/2014/main" id="{3EBC6ADF-1746-493A-882D-E21B5FFC9C6A}"/>
              </a:ext>
            </a:extLst>
          </p:cNvPr>
          <p:cNvPicPr>
            <a:picLocks noChangeAspect="1"/>
          </p:cNvPicPr>
          <p:nvPr/>
        </p:nvPicPr>
        <p:blipFill>
          <a:blip r:embed="rId5"/>
          <a:stretch>
            <a:fillRect/>
          </a:stretch>
        </p:blipFill>
        <p:spPr>
          <a:xfrm>
            <a:off x="6371329" y="5558807"/>
            <a:ext cx="4314825" cy="409575"/>
          </a:xfrm>
          <a:prstGeom prst="rect">
            <a:avLst/>
          </a:prstGeom>
        </p:spPr>
      </p:pic>
      <p:sp>
        <p:nvSpPr>
          <p:cNvPr id="15" name="Slide Number Placeholder 14">
            <a:extLst>
              <a:ext uri="{FF2B5EF4-FFF2-40B4-BE49-F238E27FC236}">
                <a16:creationId xmlns:a16="http://schemas.microsoft.com/office/drawing/2014/main" id="{005B86CE-8F8A-42DB-85FB-4978F9E40879}"/>
              </a:ext>
            </a:extLst>
          </p:cNvPr>
          <p:cNvSpPr>
            <a:spLocks noGrp="1"/>
          </p:cNvSpPr>
          <p:nvPr>
            <p:ph type="sldNum" sz="quarter" idx="12"/>
          </p:nvPr>
        </p:nvSpPr>
        <p:spPr/>
        <p:txBody>
          <a:bodyPr/>
          <a:lstStyle/>
          <a:p>
            <a:fld id="{D57F1E4F-1CFF-5643-939E-217C01CDF565}" type="slidenum">
              <a:rPr lang="en-US" smtClean="0"/>
              <a:pPr/>
              <a:t>25</a:t>
            </a:fld>
            <a:r>
              <a:rPr lang="en-US"/>
              <a:t>/</a:t>
            </a:r>
            <a:r>
              <a:rPr lang="fa-IR"/>
              <a:t>46</a:t>
            </a:r>
            <a:endParaRPr lang="en-US" dirty="0"/>
          </a:p>
        </p:txBody>
      </p:sp>
    </p:spTree>
    <p:extLst>
      <p:ext uri="{BB962C8B-B14F-4D97-AF65-F5344CB8AC3E}">
        <p14:creationId xmlns:p14="http://schemas.microsoft.com/office/powerpoint/2010/main" val="242744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2C7AC8-CC37-494A-90F3-D0226C18D89B}"/>
              </a:ext>
            </a:extLst>
          </p:cNvPr>
          <p:cNvPicPr>
            <a:picLocks noChangeAspect="1"/>
          </p:cNvPicPr>
          <p:nvPr/>
        </p:nvPicPr>
        <p:blipFill>
          <a:blip r:embed="rId3"/>
          <a:stretch>
            <a:fillRect/>
          </a:stretch>
        </p:blipFill>
        <p:spPr>
          <a:xfrm>
            <a:off x="2787650" y="2847975"/>
            <a:ext cx="4533900" cy="581025"/>
          </a:xfrm>
          <a:prstGeom prst="rect">
            <a:avLst/>
          </a:prstGeom>
        </p:spPr>
      </p:pic>
      <p:pic>
        <p:nvPicPr>
          <p:cNvPr id="6" name="Picture 5">
            <a:extLst>
              <a:ext uri="{FF2B5EF4-FFF2-40B4-BE49-F238E27FC236}">
                <a16:creationId xmlns:a16="http://schemas.microsoft.com/office/drawing/2014/main" id="{7129B3C9-5B14-452F-BA31-349F22242223}"/>
              </a:ext>
            </a:extLst>
          </p:cNvPr>
          <p:cNvPicPr>
            <a:picLocks noChangeAspect="1"/>
          </p:cNvPicPr>
          <p:nvPr/>
        </p:nvPicPr>
        <p:blipFill>
          <a:blip r:embed="rId4"/>
          <a:stretch>
            <a:fillRect/>
          </a:stretch>
        </p:blipFill>
        <p:spPr>
          <a:xfrm>
            <a:off x="2863850" y="4148746"/>
            <a:ext cx="4457700" cy="771525"/>
          </a:xfrm>
          <a:prstGeom prst="rect">
            <a:avLst/>
          </a:prstGeom>
        </p:spPr>
      </p:pic>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7" name="Slide Number Placeholder 6">
            <a:extLst>
              <a:ext uri="{FF2B5EF4-FFF2-40B4-BE49-F238E27FC236}">
                <a16:creationId xmlns:a16="http://schemas.microsoft.com/office/drawing/2014/main" id="{7B6CEA47-E206-445D-9A8C-5B817A0FBA6C}"/>
              </a:ext>
            </a:extLst>
          </p:cNvPr>
          <p:cNvSpPr>
            <a:spLocks noGrp="1"/>
          </p:cNvSpPr>
          <p:nvPr>
            <p:ph type="sldNum" sz="quarter" idx="12"/>
          </p:nvPr>
        </p:nvSpPr>
        <p:spPr/>
        <p:txBody>
          <a:bodyPr/>
          <a:lstStyle/>
          <a:p>
            <a:fld id="{D57F1E4F-1CFF-5643-939E-217C01CDF565}" type="slidenum">
              <a:rPr lang="en-US" smtClean="0"/>
              <a:pPr/>
              <a:t>26</a:t>
            </a:fld>
            <a:r>
              <a:rPr lang="en-US"/>
              <a:t>/</a:t>
            </a:r>
            <a:r>
              <a:rPr lang="fa-IR"/>
              <a:t>46</a:t>
            </a:r>
            <a:endParaRPr lang="en-US" dirty="0"/>
          </a:p>
        </p:txBody>
      </p:sp>
    </p:spTree>
    <p:extLst>
      <p:ext uri="{BB962C8B-B14F-4D97-AF65-F5344CB8AC3E}">
        <p14:creationId xmlns:p14="http://schemas.microsoft.com/office/powerpoint/2010/main" val="145131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941510" y="2069621"/>
            <a:ext cx="9120189" cy="3836230"/>
          </a:xfrm>
        </p:spPr>
        <p:txBody>
          <a:bodyPr/>
          <a:lstStyle/>
          <a:p>
            <a:r>
              <a:rPr lang="fa-IR" dirty="0"/>
              <a:t>پردازش باند پایه هر ،</a:t>
            </a:r>
            <a:r>
              <a:rPr lang="en-US" dirty="0"/>
              <a:t>VNF</a:t>
            </a:r>
            <a:r>
              <a:rPr lang="fa-IR" dirty="0"/>
              <a:t>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417859" y="5001907"/>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448204" y="2654675"/>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7" name="Slide Number Placeholder 16">
            <a:extLst>
              <a:ext uri="{FF2B5EF4-FFF2-40B4-BE49-F238E27FC236}">
                <a16:creationId xmlns:a16="http://schemas.microsoft.com/office/drawing/2014/main" id="{9EE669EA-8B8C-459F-AE50-869EFAE51C3A}"/>
              </a:ext>
            </a:extLst>
          </p:cNvPr>
          <p:cNvSpPr>
            <a:spLocks noGrp="1"/>
          </p:cNvSpPr>
          <p:nvPr>
            <p:ph type="sldNum" sz="quarter" idx="12"/>
          </p:nvPr>
        </p:nvSpPr>
        <p:spPr/>
        <p:txBody>
          <a:bodyPr/>
          <a:lstStyle/>
          <a:p>
            <a:fld id="{D57F1E4F-1CFF-5643-939E-217C01CDF565}" type="slidenum">
              <a:rPr lang="en-US" smtClean="0"/>
              <a:pPr/>
              <a:t>27</a:t>
            </a:fld>
            <a:r>
              <a:rPr lang="en-US"/>
              <a:t>/</a:t>
            </a:r>
            <a:r>
              <a:rPr lang="fa-IR"/>
              <a:t>46</a:t>
            </a:r>
            <a:endParaRPr lang="en-US" dirty="0"/>
          </a:p>
        </p:txBody>
      </p:sp>
    </p:spTree>
    <p:extLst>
      <p:ext uri="{BB962C8B-B14F-4D97-AF65-F5344CB8AC3E}">
        <p14:creationId xmlns:p14="http://schemas.microsoft.com/office/powerpoint/2010/main" val="3694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799159"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799159" y="1898272"/>
                <a:ext cx="9196390" cy="4445351"/>
              </a:xfrm>
              <a:blipFill>
                <a:blip r:embed="rId2"/>
                <a:stretch>
                  <a:fillRect t="-2329" r="-92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799159" y="3633229"/>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4" name="Slide Number Placeholder 13">
            <a:extLst>
              <a:ext uri="{FF2B5EF4-FFF2-40B4-BE49-F238E27FC236}">
                <a16:creationId xmlns:a16="http://schemas.microsoft.com/office/drawing/2014/main" id="{B65E95F8-316D-40BC-ADC8-F8D47D74963C}"/>
              </a:ext>
            </a:extLst>
          </p:cNvPr>
          <p:cNvSpPr>
            <a:spLocks noGrp="1"/>
          </p:cNvSpPr>
          <p:nvPr>
            <p:ph type="sldNum" sz="quarter" idx="12"/>
          </p:nvPr>
        </p:nvSpPr>
        <p:spPr/>
        <p:txBody>
          <a:bodyPr/>
          <a:lstStyle/>
          <a:p>
            <a:fld id="{D57F1E4F-1CFF-5643-939E-217C01CDF565}" type="slidenum">
              <a:rPr lang="en-US" smtClean="0"/>
              <a:pPr/>
              <a:t>28</a:t>
            </a:fld>
            <a:r>
              <a:rPr lang="en-US"/>
              <a:t>/</a:t>
            </a:r>
            <a:r>
              <a:rPr lang="fa-IR"/>
              <a:t>46</a:t>
            </a:r>
            <a:endParaRPr lang="en-US" dirty="0"/>
          </a:p>
        </p:txBody>
      </p:sp>
    </p:spTree>
    <p:extLst>
      <p:ext uri="{BB962C8B-B14F-4D97-AF65-F5344CB8AC3E}">
        <p14:creationId xmlns:p14="http://schemas.microsoft.com/office/powerpoint/2010/main" val="25847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726172" y="1461608"/>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2" y="2761349"/>
            <a:ext cx="2286000" cy="523875"/>
          </a:xfrm>
          <a:prstGeom prst="rect">
            <a:avLst/>
          </a:prstGeom>
        </p:spPr>
      </p:pic>
      <p:pic>
        <p:nvPicPr>
          <p:cNvPr id="23" name="Picture 22">
            <a:extLst>
              <a:ext uri="{FF2B5EF4-FFF2-40B4-BE49-F238E27FC236}">
                <a16:creationId xmlns:a16="http://schemas.microsoft.com/office/drawing/2014/main" id="{42E3824C-6C57-4C85-8FF3-6CF953CB0AF1}"/>
              </a:ext>
            </a:extLst>
          </p:cNvPr>
          <p:cNvPicPr>
            <a:picLocks noChangeAspect="1"/>
          </p:cNvPicPr>
          <p:nvPr/>
        </p:nvPicPr>
        <p:blipFill>
          <a:blip r:embed="rId4"/>
          <a:stretch>
            <a:fillRect/>
          </a:stretch>
        </p:blipFill>
        <p:spPr>
          <a:xfrm>
            <a:off x="1624572" y="4320068"/>
            <a:ext cx="2990850" cy="571500"/>
          </a:xfrm>
          <a:prstGeom prst="rect">
            <a:avLst/>
          </a:prstGeom>
        </p:spPr>
      </p:pic>
      <p:sp>
        <p:nvSpPr>
          <p:cNvPr id="5" name="Slide Number Placeholder 4">
            <a:extLst>
              <a:ext uri="{FF2B5EF4-FFF2-40B4-BE49-F238E27FC236}">
                <a16:creationId xmlns:a16="http://schemas.microsoft.com/office/drawing/2014/main" id="{416697B4-CC85-4DAE-8350-5C51A34E1C68}"/>
              </a:ext>
            </a:extLst>
          </p:cNvPr>
          <p:cNvSpPr>
            <a:spLocks noGrp="1"/>
          </p:cNvSpPr>
          <p:nvPr>
            <p:ph type="sldNum" sz="quarter" idx="12"/>
          </p:nvPr>
        </p:nvSpPr>
        <p:spPr/>
        <p:txBody>
          <a:bodyPr/>
          <a:lstStyle/>
          <a:p>
            <a:fld id="{D57F1E4F-1CFF-5643-939E-217C01CDF565}" type="slidenum">
              <a:rPr lang="en-US" smtClean="0"/>
              <a:pPr/>
              <a:t>29</a:t>
            </a:fld>
            <a:r>
              <a:rPr lang="en-US"/>
              <a:t>/</a:t>
            </a:r>
            <a:r>
              <a:rPr lang="fa-IR"/>
              <a:t>46</a:t>
            </a:r>
            <a:endParaRPr lang="en-US" dirty="0"/>
          </a:p>
        </p:txBody>
      </p:sp>
    </p:spTree>
    <p:extLst>
      <p:ext uri="{BB962C8B-B14F-4D97-AF65-F5344CB8AC3E}">
        <p14:creationId xmlns:p14="http://schemas.microsoft.com/office/powerpoint/2010/main" val="5468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D4348E14-229F-4005-8849-AC1954F6465B}"/>
              </a:ext>
            </a:extLst>
          </p:cNvPr>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r>
              <a:rPr lang="fa-IR" dirty="0">
                <a:latin typeface="Times New Roman" panose="02020603050405020304" pitchFamily="18" charset="0"/>
                <a:cs typeface="Times New Roman" panose="02020603050405020304" pitchFamily="18" charset="0"/>
              </a:rPr>
              <a:t>46/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
        <p:nvSpPr>
          <p:cNvPr id="3" name="Slide Number Placeholder 2">
            <a:extLst>
              <a:ext uri="{FF2B5EF4-FFF2-40B4-BE49-F238E27FC236}">
                <a16:creationId xmlns:a16="http://schemas.microsoft.com/office/drawing/2014/main" id="{DAEA0980-09EF-4230-AB56-7830DE0ADC10}"/>
              </a:ext>
            </a:extLst>
          </p:cNvPr>
          <p:cNvSpPr>
            <a:spLocks noGrp="1"/>
          </p:cNvSpPr>
          <p:nvPr>
            <p:ph type="sldNum" sz="quarter" idx="12"/>
          </p:nvPr>
        </p:nvSpPr>
        <p:spPr/>
        <p:txBody>
          <a:bodyPr/>
          <a:lstStyle/>
          <a:p>
            <a:fld id="{D57F1E4F-1CFF-5643-939E-217C01CDF565}" type="slidenum">
              <a:rPr lang="en-US" smtClean="0"/>
              <a:pPr/>
              <a:t>30</a:t>
            </a:fld>
            <a:r>
              <a:rPr lang="en-US"/>
              <a:t>/</a:t>
            </a:r>
            <a:r>
              <a:rPr lang="fa-IR"/>
              <a:t>46</a:t>
            </a:r>
            <a:endParaRPr lang="en-US" dirty="0"/>
          </a:p>
        </p:txBody>
      </p:sp>
    </p:spTree>
    <p:extLst>
      <p:ext uri="{BB962C8B-B14F-4D97-AF65-F5344CB8AC3E}">
        <p14:creationId xmlns:p14="http://schemas.microsoft.com/office/powerpoint/2010/main" val="248734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5B508FDD-A8F0-446C-8C00-58C00720079A}"/>
              </a:ext>
            </a:extLst>
          </p:cNvPr>
          <p:cNvSpPr>
            <a:spLocks noGrp="1"/>
          </p:cNvSpPr>
          <p:nvPr>
            <p:ph type="sldNum" sz="quarter" idx="12"/>
          </p:nvPr>
        </p:nvSpPr>
        <p:spPr/>
        <p:txBody>
          <a:bodyPr/>
          <a:lstStyle/>
          <a:p>
            <a:fld id="{D57F1E4F-1CFF-5643-939E-217C01CDF565}" type="slidenum">
              <a:rPr lang="en-US" smtClean="0"/>
              <a:pPr/>
              <a:t>31</a:t>
            </a:fld>
            <a:r>
              <a:rPr lang="en-US"/>
              <a:t>/</a:t>
            </a:r>
            <a:r>
              <a:rPr lang="fa-IR"/>
              <a:t>46</a:t>
            </a:r>
            <a:endParaRPr lang="en-US" dirty="0"/>
          </a:p>
        </p:txBody>
      </p:sp>
    </p:spTree>
    <p:extLst>
      <p:ext uri="{BB962C8B-B14F-4D97-AF65-F5344CB8AC3E}">
        <p14:creationId xmlns:p14="http://schemas.microsoft.com/office/powerpoint/2010/main" val="75103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36F1174C-36B5-41FD-B5D9-0E61ECB1924C}"/>
              </a:ext>
            </a:extLst>
          </p:cNvPr>
          <p:cNvSpPr>
            <a:spLocks noGrp="1"/>
          </p:cNvSpPr>
          <p:nvPr>
            <p:ph type="sldNum" sz="quarter" idx="12"/>
          </p:nvPr>
        </p:nvSpPr>
        <p:spPr/>
        <p:txBody>
          <a:bodyPr/>
          <a:lstStyle/>
          <a:p>
            <a:fld id="{D57F1E4F-1CFF-5643-939E-217C01CDF565}" type="slidenum">
              <a:rPr lang="en-US" smtClean="0"/>
              <a:pPr/>
              <a:t>32</a:t>
            </a:fld>
            <a:r>
              <a:rPr lang="en-US"/>
              <a:t>/</a:t>
            </a:r>
            <a:r>
              <a:rPr lang="fa-IR"/>
              <a:t>46</a:t>
            </a:r>
            <a:endParaRPr lang="en-US" dirty="0"/>
          </a:p>
        </p:txBody>
      </p:sp>
    </p:spTree>
    <p:extLst>
      <p:ext uri="{BB962C8B-B14F-4D97-AF65-F5344CB8AC3E}">
        <p14:creationId xmlns:p14="http://schemas.microsoft.com/office/powerpoint/2010/main" val="384401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
        <p:nvSpPr>
          <p:cNvPr id="3" name="Slide Number Placeholder 2">
            <a:extLst>
              <a:ext uri="{FF2B5EF4-FFF2-40B4-BE49-F238E27FC236}">
                <a16:creationId xmlns:a16="http://schemas.microsoft.com/office/drawing/2014/main" id="{29869BDB-771A-4522-954A-E9866ABC2047}"/>
              </a:ext>
            </a:extLst>
          </p:cNvPr>
          <p:cNvSpPr>
            <a:spLocks noGrp="1"/>
          </p:cNvSpPr>
          <p:nvPr>
            <p:ph type="sldNum" sz="quarter" idx="12"/>
          </p:nvPr>
        </p:nvSpPr>
        <p:spPr/>
        <p:txBody>
          <a:bodyPr/>
          <a:lstStyle/>
          <a:p>
            <a:fld id="{D57F1E4F-1CFF-5643-939E-217C01CDF565}" type="slidenum">
              <a:rPr lang="en-US" smtClean="0"/>
              <a:pPr/>
              <a:t>33</a:t>
            </a:fld>
            <a:r>
              <a:rPr lang="en-US"/>
              <a:t>/</a:t>
            </a:r>
            <a:r>
              <a:rPr lang="fa-IR"/>
              <a:t>46</a:t>
            </a:r>
            <a:endParaRPr lang="en-US" dirty="0"/>
          </a:p>
        </p:txBody>
      </p:sp>
    </p:spTree>
    <p:extLst>
      <p:ext uri="{BB962C8B-B14F-4D97-AF65-F5344CB8AC3E}">
        <p14:creationId xmlns:p14="http://schemas.microsoft.com/office/powerpoint/2010/main" val="234573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
        <p:nvSpPr>
          <p:cNvPr id="3" name="Slide Number Placeholder 2">
            <a:extLst>
              <a:ext uri="{FF2B5EF4-FFF2-40B4-BE49-F238E27FC236}">
                <a16:creationId xmlns:a16="http://schemas.microsoft.com/office/drawing/2014/main" id="{27609C7D-08EE-403A-B487-149CAFF34458}"/>
              </a:ext>
            </a:extLst>
          </p:cNvPr>
          <p:cNvSpPr>
            <a:spLocks noGrp="1"/>
          </p:cNvSpPr>
          <p:nvPr>
            <p:ph type="sldNum" sz="quarter" idx="12"/>
          </p:nvPr>
        </p:nvSpPr>
        <p:spPr/>
        <p:txBody>
          <a:bodyPr/>
          <a:lstStyle/>
          <a:p>
            <a:fld id="{D57F1E4F-1CFF-5643-939E-217C01CDF565}" type="slidenum">
              <a:rPr lang="en-US" smtClean="0"/>
              <a:pPr/>
              <a:t>34</a:t>
            </a:fld>
            <a:r>
              <a:rPr lang="en-US"/>
              <a:t>/</a:t>
            </a:r>
            <a:r>
              <a:rPr lang="fa-IR"/>
              <a:t>46</a:t>
            </a:r>
            <a:endParaRPr lang="en-US" dirty="0"/>
          </a:p>
        </p:txBody>
      </p:sp>
    </p:spTree>
    <p:extLst>
      <p:ext uri="{BB962C8B-B14F-4D97-AF65-F5344CB8AC3E}">
        <p14:creationId xmlns:p14="http://schemas.microsoft.com/office/powerpoint/2010/main" val="1906024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a:extLst>
              <a:ext uri="{FF2B5EF4-FFF2-40B4-BE49-F238E27FC236}">
                <a16:creationId xmlns:a16="http://schemas.microsoft.com/office/drawing/2014/main" id="{1AD11658-5C55-44DC-81B8-515B7CA0FED3}"/>
              </a:ext>
            </a:extLst>
          </p:cNvPr>
          <p:cNvSpPr>
            <a:spLocks noGrp="1"/>
          </p:cNvSpPr>
          <p:nvPr>
            <p:ph type="sldNum" sz="quarter" idx="12"/>
          </p:nvPr>
        </p:nvSpPr>
        <p:spPr/>
        <p:txBody>
          <a:bodyPr/>
          <a:lstStyle/>
          <a:p>
            <a:fld id="{D57F1E4F-1CFF-5643-939E-217C01CDF565}" type="slidenum">
              <a:rPr lang="en-US" smtClean="0"/>
              <a:pPr/>
              <a:t>35</a:t>
            </a:fld>
            <a:r>
              <a:rPr lang="en-US"/>
              <a:t>/</a:t>
            </a:r>
            <a:r>
              <a:rPr lang="fa-IR"/>
              <a:t>46</a:t>
            </a:r>
            <a:endParaRPr lang="en-US" dirty="0"/>
          </a:p>
        </p:txBody>
      </p:sp>
    </p:spTree>
    <p:extLst>
      <p:ext uri="{BB962C8B-B14F-4D97-AF65-F5344CB8AC3E}">
        <p14:creationId xmlns:p14="http://schemas.microsoft.com/office/powerpoint/2010/main" val="76772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8DE3BAE1-71AF-413D-A88F-0F73D1C48FC2}"/>
              </a:ext>
            </a:extLst>
          </p:cNvPr>
          <p:cNvSpPr>
            <a:spLocks noGrp="1"/>
          </p:cNvSpPr>
          <p:nvPr>
            <p:ph type="sldNum" sz="quarter" idx="12"/>
          </p:nvPr>
        </p:nvSpPr>
        <p:spPr/>
        <p:txBody>
          <a:bodyPr/>
          <a:lstStyle/>
          <a:p>
            <a:fld id="{D57F1E4F-1CFF-5643-939E-217C01CDF565}" type="slidenum">
              <a:rPr lang="en-US" smtClean="0"/>
              <a:pPr/>
              <a:t>36</a:t>
            </a:fld>
            <a:r>
              <a:rPr lang="en-US"/>
              <a:t>/</a:t>
            </a:r>
            <a:r>
              <a:rPr lang="fa-IR"/>
              <a:t>46</a:t>
            </a:r>
            <a:endParaRPr lang="en-US" dirty="0"/>
          </a:p>
        </p:txBody>
      </p:sp>
    </p:spTree>
    <p:extLst>
      <p:ext uri="{BB962C8B-B14F-4D97-AF65-F5344CB8AC3E}">
        <p14:creationId xmlns:p14="http://schemas.microsoft.com/office/powerpoint/2010/main" val="290482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3" name="Slide Number Placeholder 12">
            <a:extLst>
              <a:ext uri="{FF2B5EF4-FFF2-40B4-BE49-F238E27FC236}">
                <a16:creationId xmlns:a16="http://schemas.microsoft.com/office/drawing/2014/main" id="{14D742B7-135C-4DA5-B0FF-F8F38A0D883C}"/>
              </a:ext>
            </a:extLst>
          </p:cNvPr>
          <p:cNvSpPr>
            <a:spLocks noGrp="1"/>
          </p:cNvSpPr>
          <p:nvPr>
            <p:ph type="sldNum" sz="quarter" idx="12"/>
          </p:nvPr>
        </p:nvSpPr>
        <p:spPr/>
        <p:txBody>
          <a:bodyPr/>
          <a:lstStyle/>
          <a:p>
            <a:fld id="{D57F1E4F-1CFF-5643-939E-217C01CDF565}" type="slidenum">
              <a:rPr lang="en-US" smtClean="0"/>
              <a:pPr/>
              <a:t>37</a:t>
            </a:fld>
            <a:r>
              <a:rPr lang="en-US"/>
              <a:t>/</a:t>
            </a:r>
            <a:r>
              <a:rPr lang="fa-IR"/>
              <a:t>46</a:t>
            </a:r>
            <a:endParaRPr lang="en-US" dirty="0"/>
          </a:p>
        </p:txBody>
      </p:sp>
    </p:spTree>
    <p:extLst>
      <p:ext uri="{BB962C8B-B14F-4D97-AF65-F5344CB8AC3E}">
        <p14:creationId xmlns:p14="http://schemas.microsoft.com/office/powerpoint/2010/main" val="163688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
        <p:nvSpPr>
          <p:cNvPr id="11" name="Slide Number Placeholder 10">
            <a:extLst>
              <a:ext uri="{FF2B5EF4-FFF2-40B4-BE49-F238E27FC236}">
                <a16:creationId xmlns:a16="http://schemas.microsoft.com/office/drawing/2014/main" id="{3E12C734-6D6E-469F-A61C-EF87B7AD9205}"/>
              </a:ext>
            </a:extLst>
          </p:cNvPr>
          <p:cNvSpPr>
            <a:spLocks noGrp="1"/>
          </p:cNvSpPr>
          <p:nvPr>
            <p:ph type="sldNum" sz="quarter" idx="12"/>
          </p:nvPr>
        </p:nvSpPr>
        <p:spPr/>
        <p:txBody>
          <a:bodyPr/>
          <a:lstStyle/>
          <a:p>
            <a:fld id="{D57F1E4F-1CFF-5643-939E-217C01CDF565}" type="slidenum">
              <a:rPr lang="en-US" smtClean="0"/>
              <a:pPr/>
              <a:t>38</a:t>
            </a:fld>
            <a:r>
              <a:rPr lang="en-US"/>
              <a:t>/</a:t>
            </a:r>
            <a:r>
              <a:rPr lang="fa-IR"/>
              <a:t>46</a:t>
            </a:r>
            <a:endParaRPr lang="en-US" dirty="0"/>
          </a:p>
        </p:txBody>
      </p:sp>
    </p:spTree>
    <p:extLst>
      <p:ext uri="{BB962C8B-B14F-4D97-AF65-F5344CB8AC3E}">
        <p14:creationId xmlns:p14="http://schemas.microsoft.com/office/powerpoint/2010/main" val="180764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
        <p:nvSpPr>
          <p:cNvPr id="14" name="Slide Number Placeholder 13">
            <a:extLst>
              <a:ext uri="{FF2B5EF4-FFF2-40B4-BE49-F238E27FC236}">
                <a16:creationId xmlns:a16="http://schemas.microsoft.com/office/drawing/2014/main" id="{C00EF81F-BBC9-4593-9F56-478DF83CA5B7}"/>
              </a:ext>
            </a:extLst>
          </p:cNvPr>
          <p:cNvSpPr>
            <a:spLocks noGrp="1"/>
          </p:cNvSpPr>
          <p:nvPr>
            <p:ph type="sldNum" sz="quarter" idx="12"/>
          </p:nvPr>
        </p:nvSpPr>
        <p:spPr/>
        <p:txBody>
          <a:bodyPr/>
          <a:lstStyle/>
          <a:p>
            <a:fld id="{D57F1E4F-1CFF-5643-939E-217C01CDF565}" type="slidenum">
              <a:rPr lang="en-US" smtClean="0"/>
              <a:pPr/>
              <a:t>39</a:t>
            </a:fld>
            <a:r>
              <a:rPr lang="en-US"/>
              <a:t>/</a:t>
            </a:r>
            <a:r>
              <a:rPr lang="fa-IR"/>
              <a:t>46</a:t>
            </a:r>
            <a:endParaRPr lang="en-US" dirty="0"/>
          </a:p>
        </p:txBody>
      </p:sp>
    </p:spTree>
    <p:extLst>
      <p:ext uri="{BB962C8B-B14F-4D97-AF65-F5344CB8AC3E}">
        <p14:creationId xmlns:p14="http://schemas.microsoft.com/office/powerpoint/2010/main" val="388703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6D36CA1D-3A03-48E9-B50F-4A3F5E87DDE2}"/>
              </a:ext>
            </a:extLst>
          </p:cNvPr>
          <p:cNvSpPr>
            <a:spLocks noGrp="1"/>
          </p:cNvSpPr>
          <p:nvPr>
            <p:ph type="sldNum" sz="quarter" idx="12"/>
          </p:nvPr>
        </p:nvSpPr>
        <p:spPr/>
        <p:txBody>
          <a:bodyPr/>
          <a:lstStyle/>
          <a:p>
            <a:fld id="{D57F1E4F-1CFF-5643-939E-217C01CDF565}" type="slidenum">
              <a:rPr lang="en-US" smtClean="0"/>
              <a:pPr/>
              <a:t>4</a:t>
            </a:fld>
            <a:r>
              <a:rPr lang="en-US"/>
              <a:t>/</a:t>
            </a:r>
            <a:r>
              <a:rPr lang="fa-IR"/>
              <a:t>46</a:t>
            </a:r>
            <a:endParaRPr lang="en-US" dirty="0"/>
          </a:p>
        </p:txBody>
      </p:sp>
    </p:spTree>
    <p:extLst>
      <p:ext uri="{BB962C8B-B14F-4D97-AF65-F5344CB8AC3E}">
        <p14:creationId xmlns:p14="http://schemas.microsoft.com/office/powerpoint/2010/main" val="342708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5" name="Slide Number Placeholder 14">
            <a:extLst>
              <a:ext uri="{FF2B5EF4-FFF2-40B4-BE49-F238E27FC236}">
                <a16:creationId xmlns:a16="http://schemas.microsoft.com/office/drawing/2014/main" id="{7D4A124E-A08D-425D-A950-0CFB37FC4B05}"/>
              </a:ext>
            </a:extLst>
          </p:cNvPr>
          <p:cNvSpPr>
            <a:spLocks noGrp="1"/>
          </p:cNvSpPr>
          <p:nvPr>
            <p:ph type="sldNum" sz="quarter" idx="12"/>
          </p:nvPr>
        </p:nvSpPr>
        <p:spPr/>
        <p:txBody>
          <a:bodyPr/>
          <a:lstStyle/>
          <a:p>
            <a:fld id="{D57F1E4F-1CFF-5643-939E-217C01CDF565}" type="slidenum">
              <a:rPr lang="en-US" smtClean="0"/>
              <a:pPr/>
              <a:t>40</a:t>
            </a:fld>
            <a:r>
              <a:rPr lang="en-US"/>
              <a:t>/</a:t>
            </a:r>
            <a:r>
              <a:rPr lang="fa-IR"/>
              <a:t>46</a:t>
            </a:r>
            <a:endParaRPr lang="en-US" dirty="0"/>
          </a:p>
        </p:txBody>
      </p:sp>
    </p:spTree>
    <p:extLst>
      <p:ext uri="{BB962C8B-B14F-4D97-AF65-F5344CB8AC3E}">
        <p14:creationId xmlns:p14="http://schemas.microsoft.com/office/powerpoint/2010/main" val="2257234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A800B92F-DDE7-49A4-A270-D2901CBC2CCA}"/>
              </a:ext>
            </a:extLst>
          </p:cNvPr>
          <p:cNvSpPr>
            <a:spLocks noGrp="1"/>
          </p:cNvSpPr>
          <p:nvPr>
            <p:ph type="sldNum" sz="quarter" idx="12"/>
          </p:nvPr>
        </p:nvSpPr>
        <p:spPr/>
        <p:txBody>
          <a:bodyPr/>
          <a:lstStyle/>
          <a:p>
            <a:fld id="{D57F1E4F-1CFF-5643-939E-217C01CDF565}" type="slidenum">
              <a:rPr lang="en-US" smtClean="0"/>
              <a:pPr/>
              <a:t>41</a:t>
            </a:fld>
            <a:r>
              <a:rPr lang="en-US"/>
              <a:t>/</a:t>
            </a:r>
            <a:r>
              <a:rPr lang="fa-IR"/>
              <a:t>46</a:t>
            </a:r>
            <a:endParaRPr lang="en-US" dirty="0"/>
          </a:p>
        </p:txBody>
      </p:sp>
    </p:spTree>
    <p:extLst>
      <p:ext uri="{BB962C8B-B14F-4D97-AF65-F5344CB8AC3E}">
        <p14:creationId xmlns:p14="http://schemas.microsoft.com/office/powerpoint/2010/main" val="259726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
        <p:nvSpPr>
          <p:cNvPr id="3" name="Slide Number Placeholder 2">
            <a:extLst>
              <a:ext uri="{FF2B5EF4-FFF2-40B4-BE49-F238E27FC236}">
                <a16:creationId xmlns:a16="http://schemas.microsoft.com/office/drawing/2014/main" id="{85CAEB40-000C-4D01-A7EB-E5B85AA278AE}"/>
              </a:ext>
            </a:extLst>
          </p:cNvPr>
          <p:cNvSpPr>
            <a:spLocks noGrp="1"/>
          </p:cNvSpPr>
          <p:nvPr>
            <p:ph type="sldNum" sz="quarter" idx="12"/>
          </p:nvPr>
        </p:nvSpPr>
        <p:spPr/>
        <p:txBody>
          <a:bodyPr/>
          <a:lstStyle/>
          <a:p>
            <a:fld id="{D57F1E4F-1CFF-5643-939E-217C01CDF565}" type="slidenum">
              <a:rPr lang="en-US" smtClean="0"/>
              <a:pPr/>
              <a:t>42</a:t>
            </a:fld>
            <a:r>
              <a:rPr lang="en-US"/>
              <a:t>/</a:t>
            </a:r>
            <a:r>
              <a:rPr lang="fa-IR"/>
              <a:t>46</a:t>
            </a:r>
            <a:endParaRPr lang="en-US" dirty="0"/>
          </a:p>
        </p:txBody>
      </p:sp>
    </p:spTree>
    <p:extLst>
      <p:ext uri="{BB962C8B-B14F-4D97-AF65-F5344CB8AC3E}">
        <p14:creationId xmlns:p14="http://schemas.microsoft.com/office/powerpoint/2010/main" val="396616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5C4E4912-872C-4CA9-88EA-16E6527D8A67}"/>
              </a:ext>
            </a:extLst>
          </p:cNvPr>
          <p:cNvSpPr>
            <a:spLocks noGrp="1"/>
          </p:cNvSpPr>
          <p:nvPr>
            <p:ph type="sldNum" sz="quarter" idx="12"/>
          </p:nvPr>
        </p:nvSpPr>
        <p:spPr/>
        <p:txBody>
          <a:bodyPr/>
          <a:lstStyle/>
          <a:p>
            <a:fld id="{D57F1E4F-1CFF-5643-939E-217C01CDF565}" type="slidenum">
              <a:rPr lang="en-US" smtClean="0"/>
              <a:pPr/>
              <a:t>43</a:t>
            </a:fld>
            <a:r>
              <a:rPr lang="en-US"/>
              <a:t>/</a:t>
            </a:r>
            <a:r>
              <a:rPr lang="fa-IR"/>
              <a:t>46</a:t>
            </a:r>
            <a:endParaRPr lang="en-US" dirty="0"/>
          </a:p>
        </p:txBody>
      </p:sp>
    </p:spTree>
    <p:extLst>
      <p:ext uri="{BB962C8B-B14F-4D97-AF65-F5344CB8AC3E}">
        <p14:creationId xmlns:p14="http://schemas.microsoft.com/office/powerpoint/2010/main" val="1847395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6A5111E7-5DCC-4C71-8AC3-798C68866AE8}"/>
              </a:ext>
            </a:extLst>
          </p:cNvPr>
          <p:cNvSpPr>
            <a:spLocks noGrp="1"/>
          </p:cNvSpPr>
          <p:nvPr>
            <p:ph type="sldNum" sz="quarter" idx="12"/>
          </p:nvPr>
        </p:nvSpPr>
        <p:spPr/>
        <p:txBody>
          <a:bodyPr/>
          <a:lstStyle/>
          <a:p>
            <a:fld id="{D57F1E4F-1CFF-5643-939E-217C01CDF565}" type="slidenum">
              <a:rPr lang="en-US" smtClean="0"/>
              <a:pPr/>
              <a:t>44</a:t>
            </a:fld>
            <a:r>
              <a:rPr lang="en-US"/>
              <a:t>/</a:t>
            </a:r>
            <a:r>
              <a:rPr lang="fa-IR"/>
              <a:t>46</a:t>
            </a:r>
            <a:endParaRPr lang="en-US" dirty="0"/>
          </a:p>
        </p:txBody>
      </p:sp>
    </p:spTree>
    <p:extLst>
      <p:ext uri="{BB962C8B-B14F-4D97-AF65-F5344CB8AC3E}">
        <p14:creationId xmlns:p14="http://schemas.microsoft.com/office/powerpoint/2010/main" val="1028063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FD3CFCA6-C498-4C7C-8841-B2F3DDA84A5F}"/>
              </a:ext>
            </a:extLst>
          </p:cNvPr>
          <p:cNvSpPr>
            <a:spLocks noGrp="1"/>
          </p:cNvSpPr>
          <p:nvPr>
            <p:ph type="sldNum" sz="quarter" idx="12"/>
          </p:nvPr>
        </p:nvSpPr>
        <p:spPr/>
        <p:txBody>
          <a:bodyPr/>
          <a:lstStyle/>
          <a:p>
            <a:fld id="{D57F1E4F-1CFF-5643-939E-217C01CDF565}" type="slidenum">
              <a:rPr lang="en-US" smtClean="0"/>
              <a:pPr/>
              <a:t>45</a:t>
            </a:fld>
            <a:r>
              <a:rPr lang="en-US"/>
              <a:t>/</a:t>
            </a:r>
            <a:r>
              <a:rPr lang="fa-IR"/>
              <a:t>46</a:t>
            </a:r>
            <a:endParaRPr lang="en-US" dirty="0"/>
          </a:p>
        </p:txBody>
      </p:sp>
    </p:spTree>
    <p:extLst>
      <p:ext uri="{BB962C8B-B14F-4D97-AF65-F5344CB8AC3E}">
        <p14:creationId xmlns:p14="http://schemas.microsoft.com/office/powerpoint/2010/main" val="3482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12" name="Slide Number Placeholder 11">
            <a:extLst>
              <a:ext uri="{FF2B5EF4-FFF2-40B4-BE49-F238E27FC236}">
                <a16:creationId xmlns:a16="http://schemas.microsoft.com/office/drawing/2014/main" id="{B7CF1B30-0031-43AC-A28C-C911777420C7}"/>
              </a:ext>
            </a:extLst>
          </p:cNvPr>
          <p:cNvSpPr>
            <a:spLocks noGrp="1"/>
          </p:cNvSpPr>
          <p:nvPr>
            <p:ph type="sldNum" sz="quarter" idx="12"/>
          </p:nvPr>
        </p:nvSpPr>
        <p:spPr/>
        <p:txBody>
          <a:bodyPr/>
          <a:lstStyle/>
          <a:p>
            <a:fld id="{D57F1E4F-1CFF-5643-939E-217C01CDF565}" type="slidenum">
              <a:rPr lang="en-US" smtClean="0"/>
              <a:pPr/>
              <a:t>46</a:t>
            </a:fld>
            <a:r>
              <a:rPr lang="en-US"/>
              <a:t>/</a:t>
            </a:r>
            <a:r>
              <a:rPr lang="fa-IR"/>
              <a:t>46</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912" y="3030340"/>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FFC612D3-09AD-4087-B6E0-96818F08FB9E}"/>
              </a:ext>
            </a:extLst>
          </p:cNvPr>
          <p:cNvPicPr>
            <a:picLocks noChangeAspect="1"/>
          </p:cNvPicPr>
          <p:nvPr/>
        </p:nvPicPr>
        <p:blipFill>
          <a:blip r:embed="rId3"/>
          <a:stretch>
            <a:fillRect/>
          </a:stretch>
        </p:blipFill>
        <p:spPr>
          <a:xfrm>
            <a:off x="2571521" y="1122797"/>
            <a:ext cx="3736093" cy="1653613"/>
          </a:xfrm>
          <a:prstGeom prst="rect">
            <a:avLst/>
          </a:prstGeom>
        </p:spPr>
      </p:pic>
      <p:sp>
        <p:nvSpPr>
          <p:cNvPr id="5" name="Slide Number Placeholder 4">
            <a:extLst>
              <a:ext uri="{FF2B5EF4-FFF2-40B4-BE49-F238E27FC236}">
                <a16:creationId xmlns:a16="http://schemas.microsoft.com/office/drawing/2014/main" id="{DDF5C1DC-A844-495A-AFF5-9645F0DD592E}"/>
              </a:ext>
            </a:extLst>
          </p:cNvPr>
          <p:cNvSpPr>
            <a:spLocks noGrp="1"/>
          </p:cNvSpPr>
          <p:nvPr>
            <p:ph type="sldNum" sz="quarter" idx="12"/>
          </p:nvPr>
        </p:nvSpPr>
        <p:spPr/>
        <p:txBody>
          <a:bodyPr/>
          <a:lstStyle/>
          <a:p>
            <a:fld id="{D57F1E4F-1CFF-5643-939E-217C01CDF565}" type="slidenum">
              <a:rPr lang="en-US" smtClean="0"/>
              <a:pPr/>
              <a:t>5</a:t>
            </a:fld>
            <a:r>
              <a:rPr lang="en-US"/>
              <a:t>/</a:t>
            </a:r>
            <a:r>
              <a:rPr lang="fa-IR"/>
              <a:t>46</a:t>
            </a:r>
            <a:endParaRPr lang="en-US" dirty="0"/>
          </a:p>
        </p:txBody>
      </p:sp>
    </p:spTree>
    <p:extLst>
      <p:ext uri="{BB962C8B-B14F-4D97-AF65-F5344CB8AC3E}">
        <p14:creationId xmlns:p14="http://schemas.microsoft.com/office/powerpoint/2010/main" val="17645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624615" y="1382087"/>
            <a:ext cx="9249376" cy="4834730"/>
          </a:xfrm>
        </p:spPr>
        <p:txBody>
          <a:bodyPr>
            <a:normAutofit lnSpcReduction="10000"/>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p>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1">
              <a:buFont typeface="Wingdings" panose="05000000000000000000" pitchFamily="2" charset="2"/>
              <a:buChar char="Ø"/>
            </a:pPr>
            <a:r>
              <a:rPr lang="en-US" b="1" dirty="0"/>
              <a:t>Backhaul</a:t>
            </a:r>
            <a:endParaRPr lang="fa-IR" b="1" dirty="0"/>
          </a:p>
          <a:p>
            <a:pPr lvl="2"/>
            <a:r>
              <a:rPr lang="fa-IR" dirty="0"/>
              <a:t>اتصال </a:t>
            </a:r>
            <a:r>
              <a:rPr lang="en-US" sz="1600" dirty="0"/>
              <a:t>BBU Pool</a:t>
            </a:r>
            <a:r>
              <a:rPr lang="en-US" dirty="0"/>
              <a:t> </a:t>
            </a:r>
            <a:r>
              <a:rPr lang="fa-IR" dirty="0"/>
              <a:t> به هسته ی شبکه ی سیار</a:t>
            </a:r>
          </a:p>
          <a:p>
            <a:pPr marL="457200" lvl="1" indent="0" algn="r" rtl="1">
              <a:buNone/>
            </a:pPr>
            <a:br>
              <a:rPr lang="en-US" dirty="0"/>
            </a:br>
            <a:endParaRPr lang="en-US" dirty="0"/>
          </a:p>
        </p:txBody>
      </p:sp>
      <p:pic>
        <p:nvPicPr>
          <p:cNvPr id="5" name="Picture 4"/>
          <p:cNvPicPr>
            <a:picLocks noChangeAspect="1"/>
          </p:cNvPicPr>
          <p:nvPr/>
        </p:nvPicPr>
        <p:blipFill>
          <a:blip r:embed="rId2"/>
          <a:stretch>
            <a:fillRect/>
          </a:stretch>
        </p:blipFill>
        <p:spPr>
          <a:xfrm>
            <a:off x="0" y="3521728"/>
            <a:ext cx="4454236" cy="180305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8" name="Content Placeholder 4">
            <a:extLst>
              <a:ext uri="{FF2B5EF4-FFF2-40B4-BE49-F238E27FC236}">
                <a16:creationId xmlns:a16="http://schemas.microsoft.com/office/drawing/2014/main" id="{5A36D180-C238-4BC3-8898-A9BEA365C0D0}"/>
              </a:ext>
            </a:extLst>
          </p:cNvPr>
          <p:cNvPicPr>
            <a:picLocks noChangeAspect="1"/>
          </p:cNvPicPr>
          <p:nvPr/>
        </p:nvPicPr>
        <p:blipFill>
          <a:blip r:embed="rId3"/>
          <a:stretch>
            <a:fillRect/>
          </a:stretch>
        </p:blipFill>
        <p:spPr>
          <a:xfrm>
            <a:off x="3040077" y="5155966"/>
            <a:ext cx="3183320" cy="1662505"/>
          </a:xfrm>
          <a:prstGeom prst="rect">
            <a:avLst/>
          </a:prstGeom>
        </p:spPr>
      </p:pic>
      <p:sp>
        <p:nvSpPr>
          <p:cNvPr id="6" name="Slide Number Placeholder 5">
            <a:extLst>
              <a:ext uri="{FF2B5EF4-FFF2-40B4-BE49-F238E27FC236}">
                <a16:creationId xmlns:a16="http://schemas.microsoft.com/office/drawing/2014/main" id="{0885463B-2978-4D9E-8EA0-562869C29948}"/>
              </a:ext>
            </a:extLst>
          </p:cNvPr>
          <p:cNvSpPr>
            <a:spLocks noGrp="1"/>
          </p:cNvSpPr>
          <p:nvPr>
            <p:ph type="sldNum" sz="quarter" idx="12"/>
          </p:nvPr>
        </p:nvSpPr>
        <p:spPr/>
        <p:txBody>
          <a:bodyPr/>
          <a:lstStyle/>
          <a:p>
            <a:fld id="{D57F1E4F-1CFF-5643-939E-217C01CDF565}" type="slidenum">
              <a:rPr lang="en-US" smtClean="0"/>
              <a:pPr/>
              <a:t>6</a:t>
            </a:fld>
            <a:r>
              <a:rPr lang="en-US"/>
              <a:t>/</a:t>
            </a:r>
            <a:r>
              <a:rPr lang="fa-IR"/>
              <a:t>46</a:t>
            </a:r>
            <a:endParaRPr lang="en-US" dirty="0"/>
          </a:p>
        </p:txBody>
      </p:sp>
    </p:spTree>
    <p:extLst>
      <p:ext uri="{BB962C8B-B14F-4D97-AF65-F5344CB8AC3E}">
        <p14:creationId xmlns:p14="http://schemas.microsoft.com/office/powerpoint/2010/main" val="21070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a:t>
            </a:r>
            <a:r>
              <a:rPr lang="fa-IR" dirty="0"/>
              <a:t>و </a:t>
            </a:r>
            <a:r>
              <a:rPr lang="ar-IQ" dirty="0"/>
              <a:t>همکاری اثبات شده </a:t>
            </a:r>
            <a:r>
              <a:rPr lang="fa-IR"/>
              <a:t>را </a:t>
            </a:r>
            <a:r>
              <a:rPr lang="ar-IQ"/>
              <a:t>دارند</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1" name="Slide Number Placeholder 10">
            <a:extLst>
              <a:ext uri="{FF2B5EF4-FFF2-40B4-BE49-F238E27FC236}">
                <a16:creationId xmlns:a16="http://schemas.microsoft.com/office/drawing/2014/main" id="{C0419611-F894-4FFC-AEE9-1AF27040EAB7}"/>
              </a:ext>
            </a:extLst>
          </p:cNvPr>
          <p:cNvSpPr>
            <a:spLocks noGrp="1"/>
          </p:cNvSpPr>
          <p:nvPr>
            <p:ph type="sldNum" sz="quarter" idx="12"/>
          </p:nvPr>
        </p:nvSpPr>
        <p:spPr/>
        <p:txBody>
          <a:bodyPr/>
          <a:lstStyle/>
          <a:p>
            <a:fld id="{D57F1E4F-1CFF-5643-939E-217C01CDF565}" type="slidenum">
              <a:rPr lang="en-US" smtClean="0"/>
              <a:pPr/>
              <a:t>7</a:t>
            </a:fld>
            <a:r>
              <a:rPr lang="en-US"/>
              <a:t>/</a:t>
            </a:r>
            <a:r>
              <a:rPr lang="fa-IR"/>
              <a:t>46</a:t>
            </a:r>
            <a:endParaRPr lang="en-US" dirty="0"/>
          </a:p>
        </p:txBody>
      </p:sp>
    </p:spTree>
    <p:extLst>
      <p:ext uri="{BB962C8B-B14F-4D97-AF65-F5344CB8AC3E}">
        <p14:creationId xmlns:p14="http://schemas.microsoft.com/office/powerpoint/2010/main" val="33182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fa-IR" dirty="0"/>
              <a:t>-</a:t>
            </a:r>
            <a:r>
              <a:rPr lang="en-US" dirty="0"/>
              <a:t> BBU</a:t>
            </a:r>
            <a:r>
              <a:rPr lang="fa-IR" dirty="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می‌کند</a:t>
            </a:r>
            <a:endParaRPr lang="en-US" dirty="0"/>
          </a:p>
          <a:p>
            <a:pPr lvl="1"/>
            <a:r>
              <a:rPr lang="ar-IQ" dirty="0"/>
              <a:t> که به ارائه‌دهندگان خدمات گزینه‌های مقرون به صرفه‌تری برای انتقال </a:t>
            </a:r>
            <a:r>
              <a:rPr lang="en-US" dirty="0" err="1"/>
              <a:t>fronthaul</a:t>
            </a:r>
            <a:r>
              <a:rPr lang="en-US" dirty="0"/>
              <a:t> </a:t>
            </a:r>
            <a:r>
              <a:rPr lang="ar-IQ" dirty="0"/>
              <a:t>می‌دهد</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Slide Number Placeholder 11">
            <a:extLst>
              <a:ext uri="{FF2B5EF4-FFF2-40B4-BE49-F238E27FC236}">
                <a16:creationId xmlns:a16="http://schemas.microsoft.com/office/drawing/2014/main" id="{75888191-3AA0-4A3A-B021-DE4B5E4211C6}"/>
              </a:ext>
            </a:extLst>
          </p:cNvPr>
          <p:cNvSpPr>
            <a:spLocks noGrp="1"/>
          </p:cNvSpPr>
          <p:nvPr>
            <p:ph type="sldNum" sz="quarter" idx="12"/>
          </p:nvPr>
        </p:nvSpPr>
        <p:spPr/>
        <p:txBody>
          <a:bodyPr/>
          <a:lstStyle/>
          <a:p>
            <a:fld id="{D57F1E4F-1CFF-5643-939E-217C01CDF565}" type="slidenum">
              <a:rPr lang="en-US" smtClean="0"/>
              <a:pPr/>
              <a:t>8</a:t>
            </a:fld>
            <a:r>
              <a:rPr lang="en-US"/>
              <a:t>/</a:t>
            </a:r>
            <a:r>
              <a:rPr lang="fa-IR"/>
              <a:t>46</a:t>
            </a:r>
            <a:endParaRPr lang="en-US" dirty="0"/>
          </a:p>
        </p:txBody>
      </p:sp>
    </p:spTree>
    <p:extLst>
      <p:ext uri="{BB962C8B-B14F-4D97-AF65-F5344CB8AC3E}">
        <p14:creationId xmlns:p14="http://schemas.microsoft.com/office/powerpoint/2010/main" val="35558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1999164" y="1382087"/>
            <a:ext cx="8915400" cy="3777622"/>
          </a:xfrm>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0A914955-3156-4650-ADA7-06325F4EF82F}"/>
              </a:ext>
            </a:extLst>
          </p:cNvPr>
          <p:cNvPicPr>
            <a:picLocks noChangeAspect="1"/>
          </p:cNvPicPr>
          <p:nvPr/>
        </p:nvPicPr>
        <p:blipFill>
          <a:blip r:embed="rId2"/>
          <a:stretch>
            <a:fillRect/>
          </a:stretch>
        </p:blipFill>
        <p:spPr>
          <a:xfrm>
            <a:off x="442119" y="3353015"/>
            <a:ext cx="6014745" cy="3223730"/>
          </a:xfrm>
          <a:prstGeom prst="rect">
            <a:avLst/>
          </a:prstGeom>
        </p:spPr>
      </p:pic>
      <p:sp>
        <p:nvSpPr>
          <p:cNvPr id="12" name="Slide Number Placeholder 11">
            <a:extLst>
              <a:ext uri="{FF2B5EF4-FFF2-40B4-BE49-F238E27FC236}">
                <a16:creationId xmlns:a16="http://schemas.microsoft.com/office/drawing/2014/main" id="{B34FFC15-C7B0-48A1-8D13-BFB80DCF2625}"/>
              </a:ext>
            </a:extLst>
          </p:cNvPr>
          <p:cNvSpPr>
            <a:spLocks noGrp="1"/>
          </p:cNvSpPr>
          <p:nvPr>
            <p:ph type="sldNum" sz="quarter" idx="12"/>
          </p:nvPr>
        </p:nvSpPr>
        <p:spPr/>
        <p:txBody>
          <a:bodyPr/>
          <a:lstStyle/>
          <a:p>
            <a:fld id="{D57F1E4F-1CFF-5643-939E-217C01CDF565}" type="slidenum">
              <a:rPr lang="en-US" smtClean="0"/>
              <a:pPr/>
              <a:t>9</a:t>
            </a:fld>
            <a:r>
              <a:rPr lang="en-US"/>
              <a:t>/</a:t>
            </a:r>
            <a:r>
              <a:rPr lang="fa-IR"/>
              <a:t>46</a:t>
            </a:r>
            <a:endParaRPr lang="en-US" dirty="0"/>
          </a:p>
        </p:txBody>
      </p:sp>
    </p:spTree>
    <p:extLst>
      <p:ext uri="{BB962C8B-B14F-4D97-AF65-F5344CB8AC3E}">
        <p14:creationId xmlns:p14="http://schemas.microsoft.com/office/powerpoint/2010/main" val="3475686017"/>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4033</TotalTime>
  <Words>3304</Words>
  <Application>Microsoft Office PowerPoint</Application>
  <PresentationFormat>Widescreen</PresentationFormat>
  <Paragraphs>514</Paragraphs>
  <Slides>46</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نسل پنجم مخابرات 5G</vt:lpstr>
      <vt:lpstr>تکامل ساختار ایستگاه های پایه( (BSها</vt:lpstr>
      <vt:lpstr>شبکه ی دسترسی رادیویی ابری- C-RAN</vt:lpstr>
      <vt:lpstr>XRAN</vt:lpstr>
      <vt:lpstr>VRAN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181</cp:revision>
  <dcterms:created xsi:type="dcterms:W3CDTF">2017-09-21T07:09:31Z</dcterms:created>
  <dcterms:modified xsi:type="dcterms:W3CDTF">2020-10-27T11:57:15Z</dcterms:modified>
</cp:coreProperties>
</file>