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8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2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8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27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5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4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0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3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7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5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B92D-20DB-3942-85F3-9513CFFA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2955"/>
            <a:ext cx="7766936" cy="21521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4404-CAD7-BE4F-93C3-C5D7DDFC6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211551"/>
            <a:ext cx="8205645" cy="193618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Arti Gulia</a:t>
            </a:r>
          </a:p>
          <a:p>
            <a:r>
              <a:rPr lang="en-US" dirty="0"/>
              <a:t>20564067</a:t>
            </a:r>
          </a:p>
          <a:p>
            <a:r>
              <a:rPr lang="en-US" dirty="0"/>
              <a:t>Master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28600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81000"/>
                <a:lumOff val="19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CA5C-483A-C04F-91F5-67FE9EB8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8D94-0C16-7D4D-85DC-B2FAFF92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75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Wine Quality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>Microsoft Office User</dc:creator>
  <cp:lastModifiedBy>Microsoft Office User</cp:lastModifiedBy>
  <cp:revision>5</cp:revision>
  <dcterms:created xsi:type="dcterms:W3CDTF">2021-10-16T18:19:35Z</dcterms:created>
  <dcterms:modified xsi:type="dcterms:W3CDTF">2021-10-16T18:28:09Z</dcterms:modified>
</cp:coreProperties>
</file>