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1F18A-B3AD-3847-97DF-111922509C9D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0D48-D79D-534B-9FA2-F6216CE9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everyone, My name is Mohit and I'm. a post grad student.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doing wheat seeds analysis from the wheat data set where the data is created for 3 wheat types: Kama, Rosa and Canadian with their geometrical properties such as Area, Perimeter, Compactness, Length, Width, Asymmetry Coefficient and Length of Groove.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80D48-D79D-534B-9FA2-F6216CE913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gathered from UCI machine learning repository and it consists of 210 observations, 70 of each Type and 8 variables.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variables is numeric in nature except Type, which is a factor variable.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correlation matrix, it is evident that ….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objectives of this analysis is to</a:t>
            </a:r>
          </a:p>
          <a:p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80D48-D79D-534B-9FA2-F6216CE913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4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first, we have done supervised learning for the classification of “Kama” seeds. Since it is a classification problem, we are using two methods from Supervised learning i.e. Logistic regression and Decision trees.</a:t>
            </a:r>
            <a:endParaRPr lang="en-US" dirty="0"/>
          </a:p>
          <a:p>
            <a:r>
              <a:rPr lang="en-US" dirty="0"/>
              <a:t>for logistic regression, we built.</a:t>
            </a:r>
          </a:p>
          <a:p>
            <a:r>
              <a:rPr lang="en-US" dirty="0"/>
              <a:t>Cross validation and AIC values explained that</a:t>
            </a:r>
          </a:p>
          <a:p>
            <a:r>
              <a:rPr lang="en-US" dirty="0"/>
              <a:t>We calculated misclass rate for model 2 and find out that</a:t>
            </a:r>
          </a:p>
          <a:p>
            <a:r>
              <a:rPr lang="en-US" dirty="0"/>
              <a:t>On the other hand, for decision tree we created full tree on training data</a:t>
            </a:r>
          </a:p>
          <a:p>
            <a:r>
              <a:rPr lang="en-US" dirty="0"/>
              <a:t>Further, after pruning we obtained pruned tree which has 5 terminal nodes and the accuracy</a:t>
            </a:r>
          </a:p>
          <a:p>
            <a:r>
              <a:rPr lang="en-US" dirty="0"/>
              <a:t>At last, it seems like model 2 of logistic regression is performing better in order to classify "Kama" wheat seeds.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80D48-D79D-534B-9FA2-F6216CE91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did clustering to understand if there exists some subgroups of the observations which have similar properties.</a:t>
            </a:r>
          </a:p>
          <a:p>
            <a:endParaRPr lang="en-US" dirty="0"/>
          </a:p>
          <a:p>
            <a:r>
              <a:rPr lang="en-US" dirty="0"/>
              <a:t>For this, we built clusters with 2,3 </a:t>
            </a:r>
          </a:p>
          <a:p>
            <a:r>
              <a:rPr lang="en-US" dirty="0"/>
              <a:t>and we observed that, centroid value  for cluster 3 and 4 was quite similar.</a:t>
            </a:r>
          </a:p>
          <a:p>
            <a:endParaRPr lang="en-US" dirty="0"/>
          </a:p>
          <a:p>
            <a:r>
              <a:rPr lang="en-US" dirty="0"/>
              <a:t>After comparing 10 clusters, with their total </a:t>
            </a:r>
            <a:r>
              <a:rPr lang="en-US" dirty="0" err="1"/>
              <a:t>withinss</a:t>
            </a:r>
            <a:r>
              <a:rPr lang="en-US" dirty="0"/>
              <a:t>, we found out that there is a significant drop in number of misclassifications till cluster 3. this means cluster with center 3 is better.</a:t>
            </a:r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visualisation</a:t>
            </a:r>
            <a:r>
              <a:rPr lang="en-US" dirty="0"/>
              <a:t> we can see that there exists 3 subgroups with similar type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80D48-D79D-534B-9FA2-F6216CE913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summarise</a:t>
            </a:r>
            <a:r>
              <a:rPr lang="en-US" dirty="0"/>
              <a:t> everything, here are some results and recommendations for our statistical analysis of  wheat seeds.</a:t>
            </a:r>
          </a:p>
          <a:p>
            <a:endParaRPr lang="en-US" dirty="0"/>
          </a:p>
          <a:p>
            <a:r>
              <a:rPr lang="en-US" dirty="0"/>
              <a:t>from supervised learning, we found out that </a:t>
            </a:r>
            <a:r>
              <a:rPr lang="en-US" dirty="0" err="1"/>
              <a:t>logisitic</a:t>
            </a:r>
            <a:r>
              <a:rPr lang="en-US" dirty="0"/>
              <a:t> regression </a:t>
            </a:r>
          </a:p>
          <a:p>
            <a:r>
              <a:rPr lang="en-US" dirty="0"/>
              <a:t>Moreover, model 2 of </a:t>
            </a:r>
            <a:r>
              <a:rPr lang="en-US" dirty="0" err="1"/>
              <a:t>logisitic</a:t>
            </a:r>
            <a:r>
              <a:rPr lang="en-US" dirty="0"/>
              <a:t> regression which was fitted for </a:t>
            </a:r>
            <a:r>
              <a:rPr lang="en-US" dirty="0" err="1"/>
              <a:t>is_kama</a:t>
            </a:r>
            <a:r>
              <a:rPr lang="en-US" dirty="0"/>
              <a:t> against all geometrical properties except width produced 95.24% accuracy.</a:t>
            </a:r>
          </a:p>
          <a:p>
            <a:endParaRPr lang="en-US" dirty="0"/>
          </a:p>
          <a:p>
            <a:r>
              <a:rPr lang="en-US" dirty="0"/>
              <a:t>Furthermore, from the analysis we found out that we can classify "Kama" seeds with their geometrical properties except "Width"  with decent accuracy.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80D48-D79D-534B-9FA2-F6216CE913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>
    <p:split orient="vert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8E27-D4D8-7D48-92F5-5DB33EA3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0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Wheat Seeds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53E1-ABEE-C443-BE4B-2AF5F3AE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829310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Assessment – 2</a:t>
            </a:r>
          </a:p>
          <a:p>
            <a:pPr algn="ctr"/>
            <a:r>
              <a:rPr lang="en-US" dirty="0"/>
              <a:t>Comp7006 –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AC832-186A-954C-ACDF-D87560BEDD1F}"/>
              </a:ext>
            </a:extLst>
          </p:cNvPr>
          <p:cNvSpPr txBox="1"/>
          <p:nvPr/>
        </p:nvSpPr>
        <p:spPr>
          <a:xfrm>
            <a:off x="7879743" y="5390985"/>
            <a:ext cx="351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Mohit </a:t>
            </a:r>
            <a:r>
              <a:rPr lang="en-US" dirty="0" err="1">
                <a:solidFill>
                  <a:schemeClr val="bg1"/>
                </a:solidFill>
              </a:rPr>
              <a:t>Mehndiratta</a:t>
            </a:r>
            <a:r>
              <a:rPr lang="en-US" dirty="0">
                <a:solidFill>
                  <a:schemeClr val="bg1"/>
                </a:solidFill>
              </a:rPr>
              <a:t>,  20622275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Master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48732969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0B18-81EF-6B45-A2FA-779D9649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24E8-3529-734C-9B85-31E93417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6303"/>
            <a:ext cx="10708392" cy="1768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gathered from UCI Machine Learning Repository.</a:t>
            </a:r>
          </a:p>
          <a:p>
            <a:r>
              <a:rPr lang="en-US" dirty="0"/>
              <a:t>Data consist of 210 observation for 8 variables.</a:t>
            </a:r>
          </a:p>
          <a:p>
            <a:r>
              <a:rPr lang="en-US" dirty="0"/>
              <a:t>Each variable is numeric variable except ”Type” which is a factor variable.</a:t>
            </a:r>
          </a:p>
          <a:p>
            <a:r>
              <a:rPr lang="en-IN" dirty="0"/>
              <a:t>each variable is positively correlated except the Asymmetry Coefficient which is negatively correlated with each other.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F64F07-FD7F-EC4A-9609-C36DF305686F}"/>
              </a:ext>
            </a:extLst>
          </p:cNvPr>
          <p:cNvSpPr txBox="1">
            <a:spLocks/>
          </p:cNvSpPr>
          <p:nvPr/>
        </p:nvSpPr>
        <p:spPr>
          <a:xfrm>
            <a:off x="1154954" y="4847093"/>
            <a:ext cx="10835613" cy="164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Correctly classify the “Kama” wheat type from seeds data set</a:t>
            </a:r>
          </a:p>
          <a:p>
            <a:r>
              <a:rPr lang="en-IN" dirty="0"/>
              <a:t>Know which geometrical properties are more important to classify the wheat type “Kama”. </a:t>
            </a:r>
          </a:p>
          <a:p>
            <a:r>
              <a:rPr lang="en-IN" dirty="0"/>
              <a:t>To experiment with different classification methods to which methods yields the highest accuracy to resolve the problem.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03AA0-7D57-5146-85A6-4BD170A9A6E3}"/>
              </a:ext>
            </a:extLst>
          </p:cNvPr>
          <p:cNvSpPr txBox="1"/>
          <p:nvPr/>
        </p:nvSpPr>
        <p:spPr>
          <a:xfrm>
            <a:off x="1154954" y="4225346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Aims &amp; Objectives:</a:t>
            </a:r>
          </a:p>
        </p:txBody>
      </p:sp>
    </p:spTree>
    <p:extLst>
      <p:ext uri="{BB962C8B-B14F-4D97-AF65-F5344CB8AC3E}">
        <p14:creationId xmlns:p14="http://schemas.microsoft.com/office/powerpoint/2010/main" val="710555438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FB68-F4B3-9549-80AD-E7E4BE74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</a:t>
            </a:r>
            <a:br>
              <a:rPr lang="en-US" dirty="0"/>
            </a:br>
            <a:r>
              <a:rPr lang="en-US" dirty="0"/>
              <a:t>Logistic Regression vs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F4312-DAE4-824F-85ED-463787EF9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BCFB-5693-DF49-A104-DCC060B51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Built 4 models with different combination of variables.</a:t>
            </a:r>
          </a:p>
          <a:p>
            <a:r>
              <a:rPr lang="en-US" dirty="0"/>
              <a:t>Cross validation plot explained model 2 is better.</a:t>
            </a:r>
          </a:p>
          <a:p>
            <a:r>
              <a:rPr lang="en-US" dirty="0"/>
              <a:t>AIC values for all models explained model 2 is better.</a:t>
            </a:r>
          </a:p>
          <a:p>
            <a:r>
              <a:rPr lang="en-US" dirty="0"/>
              <a:t>Accuracy of Model 2 is 95.24% approximately.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6F-DB7C-2C41-B968-4559993C4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AAE28-F606-E644-BD1F-6B16359F80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Full tree built using training data which used 4 variables with 8 terminal nodes.</a:t>
            </a:r>
          </a:p>
          <a:p>
            <a:r>
              <a:rPr lang="en-US" dirty="0"/>
              <a:t>Cross validation explained that tree with size 5 is the best tree.</a:t>
            </a:r>
          </a:p>
          <a:p>
            <a:r>
              <a:rPr lang="en-US" dirty="0"/>
              <a:t>Pruned tree obtained with 5 terminal nodes.</a:t>
            </a:r>
          </a:p>
          <a:p>
            <a:r>
              <a:rPr lang="en-US" dirty="0"/>
              <a:t>Accuracy of pruned tree is 85.72% approximately.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410AC-D952-F543-8B6D-81325A6CCC39}"/>
              </a:ext>
            </a:extLst>
          </p:cNvPr>
          <p:cNvSpPr txBox="1"/>
          <p:nvPr/>
        </p:nvSpPr>
        <p:spPr>
          <a:xfrm>
            <a:off x="1264257" y="6106602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Seems like model 2 of Logistic regression is better as it yields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3064187828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5979-182C-5A45-A29F-C79495F2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Learning -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96B6-AD4F-2944-B9D5-10F07E8737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Built clusters with 2, 3 and 4 centers.</a:t>
            </a:r>
          </a:p>
          <a:p>
            <a:r>
              <a:rPr lang="en-US" dirty="0"/>
              <a:t>Centroid value for cluster 3 and 4 is quite similar for all the variables.</a:t>
            </a:r>
          </a:p>
          <a:p>
            <a:r>
              <a:rPr lang="en-US" dirty="0"/>
              <a:t>After comparing the clusters with total </a:t>
            </a:r>
            <a:r>
              <a:rPr lang="en-US" dirty="0" err="1"/>
              <a:t>withinss</a:t>
            </a:r>
            <a:r>
              <a:rPr lang="en-US" dirty="0"/>
              <a:t>, cluster with center 3 is more appropriate.</a:t>
            </a:r>
          </a:p>
          <a:p>
            <a:r>
              <a:rPr lang="en-US" dirty="0"/>
              <a:t>Visualization is done with the help of PCA, similar observations are clustered together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7A7382-6976-4B44-8E05-4BF77D997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5939" y="2603500"/>
            <a:ext cx="4409960" cy="3416300"/>
          </a:xfrm>
        </p:spPr>
      </p:pic>
    </p:spTree>
    <p:extLst>
      <p:ext uri="{BB962C8B-B14F-4D97-AF65-F5344CB8AC3E}">
        <p14:creationId xmlns:p14="http://schemas.microsoft.com/office/powerpoint/2010/main" val="2148666307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6D25-E6B8-1D42-BFF9-BFC1E077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EBF8-D812-8643-94B5-E50CEBF1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supervised learning, logistic regression yields better accuracy than decision trees.</a:t>
            </a:r>
          </a:p>
          <a:p>
            <a:r>
              <a:rPr lang="en-US" dirty="0"/>
              <a:t>Model 2 of logistic regression which was fitted for “</a:t>
            </a:r>
            <a:r>
              <a:rPr lang="en-US" dirty="0" err="1"/>
              <a:t>is_kama</a:t>
            </a:r>
            <a:r>
              <a:rPr lang="en-US" dirty="0"/>
              <a:t>” variable against all geometrical properties of seeds except “Width of Kernel” classified with approx. 95.24% accuracy.</a:t>
            </a:r>
          </a:p>
          <a:p>
            <a:r>
              <a:rPr lang="en-US" dirty="0"/>
              <a:t>Classification for “Kama” seeds can be done with all of its geometrical properties except “Width of Kernel”, which can yield better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47582"/>
      </p:ext>
    </p:extLst>
  </p:cSld>
  <p:clrMapOvr>
    <a:masterClrMapping/>
  </p:clrMapOvr>
  <p:transition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466</TotalTime>
  <Words>793</Words>
  <Application>Microsoft Macintosh PowerPoint</Application>
  <PresentationFormat>Widescreen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Wheat Seeds Analysis</vt:lpstr>
      <vt:lpstr>Data Exploration &amp; Objective</vt:lpstr>
      <vt:lpstr>Supervised Learning:  Logistic Regression vs Decision trees</vt:lpstr>
      <vt:lpstr>Unsupervised Learning - Clustering</vt:lpstr>
      <vt:lpstr>Results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Wheat Seeds Analysis</dc:title>
  <dc:creator>Mohit Mehndiratta</dc:creator>
  <cp:lastModifiedBy>Mohit Mehndiratta</cp:lastModifiedBy>
  <cp:revision>7</cp:revision>
  <dcterms:created xsi:type="dcterms:W3CDTF">2021-10-16T13:12:19Z</dcterms:created>
  <dcterms:modified xsi:type="dcterms:W3CDTF">2021-10-17T08:49:39Z</dcterms:modified>
</cp:coreProperties>
</file>