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C7C"/>
    <a:srgbClr val="F6EFBD"/>
    <a:srgbClr val="A2D2DF"/>
    <a:srgbClr val="E4C087"/>
    <a:srgbClr val="CB6040"/>
    <a:srgbClr val="F2E5BF"/>
    <a:srgbClr val="257180"/>
    <a:srgbClr val="3292B0"/>
    <a:srgbClr val="FD8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4FF8-51B8-4F47-8AF0-4123A8FC7D9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35646"/>
            <a:ext cx="7772400" cy="1102519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2571750"/>
            <a:ext cx="4816624" cy="504056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Llama</a:t>
            </a:r>
            <a:r>
              <a:rPr lang="ko-KR" altLang="en-US" sz="1600" b="1" dirty="0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를 활용한 교육용 </a:t>
            </a:r>
            <a:r>
              <a:rPr lang="ko-KR" altLang="en-US" sz="1600" b="1" dirty="0" err="1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챗</a:t>
            </a:r>
            <a:r>
              <a:rPr lang="ko-KR" altLang="en-US" sz="1600" b="1" dirty="0" err="1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봇</a:t>
            </a:r>
            <a:endParaRPr lang="ko-KR" altLang="en-US" sz="1600" b="1" dirty="0">
              <a:solidFill>
                <a:srgbClr val="F6EFB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316416" y="3867894"/>
            <a:ext cx="648072" cy="97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문동재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이원준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정재헌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민경민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김광현</a:t>
            </a:r>
            <a:r>
              <a:rPr lang="ko-KR" altLang="en-US" sz="1000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11910"/>
            <a:ext cx="1087579" cy="12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1670"/>
            <a:ext cx="5726113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861983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모델 훈련</a:t>
            </a:r>
            <a:r>
              <a:rPr lang="en-US" altLang="ko-KR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(ERROR)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31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1550"/>
            <a:ext cx="81454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0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8191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48264" y="1419622"/>
            <a:ext cx="136815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5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02532"/>
            <a:ext cx="8229600" cy="857250"/>
          </a:xfrm>
        </p:spPr>
        <p:txBody>
          <a:bodyPr/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Q&amp;A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8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44216" cy="339502"/>
          </a:xfrm>
        </p:spPr>
        <p:txBody>
          <a:bodyPr>
            <a:normAutofit/>
          </a:bodyPr>
          <a:lstStyle/>
          <a:p>
            <a:pPr algn="l"/>
            <a:r>
              <a:rPr lang="ko-KR" altLang="en-US" sz="1400" dirty="0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프로젝트  선정 과정</a:t>
            </a:r>
            <a:endParaRPr lang="ko-KR" altLang="en-US" sz="1400" dirty="0">
              <a:solidFill>
                <a:srgbClr val="BC7C7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7594" y="2633828"/>
            <a:ext cx="2293764" cy="2293764"/>
          </a:xfrm>
          <a:prstGeom prst="ellipse">
            <a:avLst/>
          </a:prstGeom>
          <a:solidFill>
            <a:srgbClr val="F6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3570600"/>
            <a:ext cx="1440160" cy="660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디스코드</a:t>
            </a:r>
            <a:r>
              <a:rPr lang="ko-KR" altLang="en-US" sz="1400" dirty="0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 err="1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챗봇</a:t>
            </a:r>
            <a:endParaRPr lang="ko-KR" altLang="en-US" sz="1400" dirty="0">
              <a:solidFill>
                <a:srgbClr val="A2D2DF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095836" y="1635646"/>
            <a:ext cx="2628292" cy="2628292"/>
          </a:xfrm>
          <a:prstGeom prst="ellipse">
            <a:avLst/>
          </a:prstGeom>
          <a:solidFill>
            <a:srgbClr val="A2D2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89902" y="2633828"/>
            <a:ext cx="1440160" cy="660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날씨기반 </a:t>
            </a:r>
            <a:endParaRPr lang="en-US" altLang="ko-KR" sz="1400" dirty="0" smtClean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패션추천</a:t>
            </a:r>
            <a:endParaRPr lang="ko-KR" altLang="en-US" sz="14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21784" y="2530042"/>
            <a:ext cx="2356816" cy="2356816"/>
          </a:xfrm>
          <a:prstGeom prst="ellipse">
            <a:avLst/>
          </a:prstGeom>
          <a:solidFill>
            <a:srgbClr val="BC7C7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C7C7C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80112" y="3362068"/>
            <a:ext cx="1440160" cy="660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요리 </a:t>
            </a:r>
            <a:r>
              <a:rPr lang="ko-KR" altLang="en-US" sz="1400" dirty="0" err="1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레시피</a:t>
            </a:r>
            <a:r>
              <a:rPr lang="ko-KR" altLang="en-US" sz="1400" dirty="0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 err="1" smtClean="0">
                <a:solidFill>
                  <a:srgbClr val="A2D2DF"/>
                </a:solidFill>
                <a:latin typeface="나눔스퀘어 Bold" pitchFamily="50" charset="-127"/>
                <a:ea typeface="나눔스퀘어 Bold" pitchFamily="50" charset="-127"/>
              </a:rPr>
              <a:t>챗봇</a:t>
            </a:r>
            <a:endParaRPr lang="ko-KR" altLang="en-US" sz="1400" dirty="0">
              <a:solidFill>
                <a:srgbClr val="A2D2DF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23478"/>
            <a:ext cx="2522372" cy="952281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154243" y="1064341"/>
            <a:ext cx="2443026" cy="2443026"/>
          </a:xfrm>
          <a:prstGeom prst="ellipse">
            <a:avLst/>
          </a:prstGeom>
          <a:solidFill>
            <a:srgbClr val="E4C08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55676" y="1851670"/>
            <a:ext cx="1440160" cy="6604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교육</a:t>
            </a:r>
            <a:r>
              <a:rPr lang="ko-KR" altLang="en-US" sz="14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용</a:t>
            </a:r>
            <a:r>
              <a:rPr lang="ko-KR" altLang="en-US" sz="14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 err="1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챗봇</a:t>
            </a:r>
            <a:endParaRPr lang="ko-KR" altLang="en-US" sz="14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19080770">
            <a:off x="5660535" y="1286129"/>
            <a:ext cx="929595" cy="694531"/>
          </a:xfrm>
          <a:prstGeom prst="rightArrow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0072" y="3411578"/>
            <a:ext cx="1955474" cy="281186"/>
          </a:xfrm>
        </p:spPr>
        <p:txBody>
          <a:bodyPr>
            <a:normAutofit fontScale="90000"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916" y="843558"/>
            <a:ext cx="617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여러 교과목을 학습시켜 주는 교육용 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AI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194421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프로젝트  주제</a:t>
            </a:r>
            <a:endParaRPr lang="ko-KR" altLang="en-US" sz="1400" dirty="0">
              <a:solidFill>
                <a:srgbClr val="BC7C7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292080" y="1684881"/>
            <a:ext cx="2736304" cy="1625433"/>
            <a:chOff x="2779" y="2031"/>
            <a:chExt cx="1384" cy="60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79" y="2031"/>
              <a:ext cx="1384" cy="60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785" y="2038"/>
              <a:ext cx="883" cy="123"/>
            </a:xfrm>
            <a:custGeom>
              <a:avLst/>
              <a:gdLst>
                <a:gd name="T0" fmla="*/ 0 w 2649"/>
                <a:gd name="T1" fmla="*/ 0 h 370"/>
                <a:gd name="T2" fmla="*/ 0 w 2649"/>
                <a:gd name="T3" fmla="*/ 370 h 370"/>
                <a:gd name="T4" fmla="*/ 183 w 2649"/>
                <a:gd name="T5" fmla="*/ 218 h 370"/>
                <a:gd name="T6" fmla="*/ 2466 w 2649"/>
                <a:gd name="T7" fmla="*/ 218 h 370"/>
                <a:gd name="T8" fmla="*/ 2649 w 2649"/>
                <a:gd name="T9" fmla="*/ 370 h 370"/>
                <a:gd name="T10" fmla="*/ 2649 w 2649"/>
                <a:gd name="T11" fmla="*/ 0 h 370"/>
                <a:gd name="T12" fmla="*/ 0 w 2649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9" h="370">
                  <a:moveTo>
                    <a:pt x="0" y="0"/>
                  </a:moveTo>
                  <a:lnTo>
                    <a:pt x="0" y="370"/>
                  </a:lnTo>
                  <a:lnTo>
                    <a:pt x="183" y="218"/>
                  </a:lnTo>
                  <a:lnTo>
                    <a:pt x="2466" y="218"/>
                  </a:lnTo>
                  <a:lnTo>
                    <a:pt x="2649" y="370"/>
                  </a:lnTo>
                  <a:lnTo>
                    <a:pt x="26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785" y="2167"/>
              <a:ext cx="883" cy="464"/>
            </a:xfrm>
            <a:custGeom>
              <a:avLst/>
              <a:gdLst>
                <a:gd name="T0" fmla="*/ 1323 w 2649"/>
                <a:gd name="T1" fmla="*/ 0 h 1393"/>
                <a:gd name="T2" fmla="*/ 244 w 2649"/>
                <a:gd name="T3" fmla="*/ 0 h 1393"/>
                <a:gd name="T4" fmla="*/ 0 w 2649"/>
                <a:gd name="T5" fmla="*/ 209 h 1393"/>
                <a:gd name="T6" fmla="*/ 0 w 2649"/>
                <a:gd name="T7" fmla="*/ 1393 h 1393"/>
                <a:gd name="T8" fmla="*/ 2649 w 2649"/>
                <a:gd name="T9" fmla="*/ 1393 h 1393"/>
                <a:gd name="T10" fmla="*/ 2649 w 2649"/>
                <a:gd name="T11" fmla="*/ 209 h 1393"/>
                <a:gd name="T12" fmla="*/ 2410 w 2649"/>
                <a:gd name="T13" fmla="*/ 0 h 1393"/>
                <a:gd name="T14" fmla="*/ 1323 w 2649"/>
                <a:gd name="T15" fmla="*/ 0 h 1393"/>
                <a:gd name="T16" fmla="*/ 2415 w 2649"/>
                <a:gd name="T17" fmla="*/ 953 h 1393"/>
                <a:gd name="T18" fmla="*/ 244 w 2649"/>
                <a:gd name="T19" fmla="*/ 953 h 1393"/>
                <a:gd name="T20" fmla="*/ 244 w 2649"/>
                <a:gd name="T21" fmla="*/ 474 h 1393"/>
                <a:gd name="T22" fmla="*/ 2415 w 2649"/>
                <a:gd name="T23" fmla="*/ 474 h 1393"/>
                <a:gd name="T24" fmla="*/ 2415 w 2649"/>
                <a:gd name="T25" fmla="*/ 95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9" h="1393">
                  <a:moveTo>
                    <a:pt x="1323" y="0"/>
                  </a:moveTo>
                  <a:lnTo>
                    <a:pt x="244" y="0"/>
                  </a:lnTo>
                  <a:lnTo>
                    <a:pt x="0" y="209"/>
                  </a:lnTo>
                  <a:lnTo>
                    <a:pt x="0" y="1393"/>
                  </a:lnTo>
                  <a:lnTo>
                    <a:pt x="2649" y="1393"/>
                  </a:lnTo>
                  <a:lnTo>
                    <a:pt x="2649" y="209"/>
                  </a:lnTo>
                  <a:lnTo>
                    <a:pt x="2410" y="0"/>
                  </a:lnTo>
                  <a:lnTo>
                    <a:pt x="1323" y="0"/>
                  </a:lnTo>
                  <a:close/>
                  <a:moveTo>
                    <a:pt x="2415" y="953"/>
                  </a:moveTo>
                  <a:lnTo>
                    <a:pt x="244" y="953"/>
                  </a:lnTo>
                  <a:lnTo>
                    <a:pt x="244" y="474"/>
                  </a:lnTo>
                  <a:lnTo>
                    <a:pt x="2415" y="474"/>
                  </a:lnTo>
                  <a:lnTo>
                    <a:pt x="2415" y="953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81" y="2358"/>
              <a:ext cx="94" cy="94"/>
            </a:xfrm>
            <a:custGeom>
              <a:avLst/>
              <a:gdLst>
                <a:gd name="T0" fmla="*/ 141 w 282"/>
                <a:gd name="T1" fmla="*/ 282 h 282"/>
                <a:gd name="T2" fmla="*/ 174 w 282"/>
                <a:gd name="T3" fmla="*/ 278 h 282"/>
                <a:gd name="T4" fmla="*/ 204 w 282"/>
                <a:gd name="T5" fmla="*/ 268 h 282"/>
                <a:gd name="T6" fmla="*/ 229 w 282"/>
                <a:gd name="T7" fmla="*/ 252 h 282"/>
                <a:gd name="T8" fmla="*/ 252 w 282"/>
                <a:gd name="T9" fmla="*/ 229 h 282"/>
                <a:gd name="T10" fmla="*/ 268 w 282"/>
                <a:gd name="T11" fmla="*/ 203 h 282"/>
                <a:gd name="T12" fmla="*/ 280 w 282"/>
                <a:gd name="T13" fmla="*/ 174 h 282"/>
                <a:gd name="T14" fmla="*/ 282 w 282"/>
                <a:gd name="T15" fmla="*/ 141 h 282"/>
                <a:gd name="T16" fmla="*/ 280 w 282"/>
                <a:gd name="T17" fmla="*/ 108 h 282"/>
                <a:gd name="T18" fmla="*/ 268 w 282"/>
                <a:gd name="T19" fmla="*/ 79 h 282"/>
                <a:gd name="T20" fmla="*/ 252 w 282"/>
                <a:gd name="T21" fmla="*/ 53 h 282"/>
                <a:gd name="T22" fmla="*/ 229 w 282"/>
                <a:gd name="T23" fmla="*/ 30 h 282"/>
                <a:gd name="T24" fmla="*/ 204 w 282"/>
                <a:gd name="T25" fmla="*/ 14 h 282"/>
                <a:gd name="T26" fmla="*/ 174 w 282"/>
                <a:gd name="T27" fmla="*/ 4 h 282"/>
                <a:gd name="T28" fmla="*/ 141 w 282"/>
                <a:gd name="T29" fmla="*/ 0 h 282"/>
                <a:gd name="T30" fmla="*/ 109 w 282"/>
                <a:gd name="T31" fmla="*/ 4 h 282"/>
                <a:gd name="T32" fmla="*/ 80 w 282"/>
                <a:gd name="T33" fmla="*/ 14 h 282"/>
                <a:gd name="T34" fmla="*/ 53 w 282"/>
                <a:gd name="T35" fmla="*/ 30 h 282"/>
                <a:gd name="T36" fmla="*/ 32 w 282"/>
                <a:gd name="T37" fmla="*/ 53 h 282"/>
                <a:gd name="T38" fmla="*/ 14 w 282"/>
                <a:gd name="T39" fmla="*/ 79 h 282"/>
                <a:gd name="T40" fmla="*/ 4 w 282"/>
                <a:gd name="T41" fmla="*/ 108 h 282"/>
                <a:gd name="T42" fmla="*/ 0 w 282"/>
                <a:gd name="T43" fmla="*/ 141 h 282"/>
                <a:gd name="T44" fmla="*/ 4 w 282"/>
                <a:gd name="T45" fmla="*/ 174 h 282"/>
                <a:gd name="T46" fmla="*/ 14 w 282"/>
                <a:gd name="T47" fmla="*/ 203 h 282"/>
                <a:gd name="T48" fmla="*/ 32 w 282"/>
                <a:gd name="T49" fmla="*/ 229 h 282"/>
                <a:gd name="T50" fmla="*/ 53 w 282"/>
                <a:gd name="T51" fmla="*/ 252 h 282"/>
                <a:gd name="T52" fmla="*/ 80 w 282"/>
                <a:gd name="T53" fmla="*/ 268 h 282"/>
                <a:gd name="T54" fmla="*/ 109 w 282"/>
                <a:gd name="T55" fmla="*/ 278 h 282"/>
                <a:gd name="T56" fmla="*/ 141 w 282"/>
                <a:gd name="T5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2" h="282">
                  <a:moveTo>
                    <a:pt x="141" y="282"/>
                  </a:moveTo>
                  <a:lnTo>
                    <a:pt x="174" y="278"/>
                  </a:lnTo>
                  <a:lnTo>
                    <a:pt x="204" y="268"/>
                  </a:lnTo>
                  <a:lnTo>
                    <a:pt x="229" y="252"/>
                  </a:lnTo>
                  <a:lnTo>
                    <a:pt x="252" y="229"/>
                  </a:lnTo>
                  <a:lnTo>
                    <a:pt x="268" y="203"/>
                  </a:lnTo>
                  <a:lnTo>
                    <a:pt x="280" y="174"/>
                  </a:lnTo>
                  <a:lnTo>
                    <a:pt x="282" y="141"/>
                  </a:lnTo>
                  <a:lnTo>
                    <a:pt x="280" y="108"/>
                  </a:lnTo>
                  <a:lnTo>
                    <a:pt x="268" y="79"/>
                  </a:lnTo>
                  <a:lnTo>
                    <a:pt x="252" y="53"/>
                  </a:lnTo>
                  <a:lnTo>
                    <a:pt x="229" y="30"/>
                  </a:lnTo>
                  <a:lnTo>
                    <a:pt x="204" y="14"/>
                  </a:lnTo>
                  <a:lnTo>
                    <a:pt x="174" y="4"/>
                  </a:lnTo>
                  <a:lnTo>
                    <a:pt x="141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3" y="30"/>
                  </a:lnTo>
                  <a:lnTo>
                    <a:pt x="32" y="53"/>
                  </a:lnTo>
                  <a:lnTo>
                    <a:pt x="14" y="79"/>
                  </a:lnTo>
                  <a:lnTo>
                    <a:pt x="4" y="108"/>
                  </a:lnTo>
                  <a:lnTo>
                    <a:pt x="0" y="141"/>
                  </a:lnTo>
                  <a:lnTo>
                    <a:pt x="4" y="174"/>
                  </a:lnTo>
                  <a:lnTo>
                    <a:pt x="14" y="203"/>
                  </a:lnTo>
                  <a:lnTo>
                    <a:pt x="32" y="229"/>
                  </a:lnTo>
                  <a:lnTo>
                    <a:pt x="53" y="252"/>
                  </a:lnTo>
                  <a:lnTo>
                    <a:pt x="80" y="268"/>
                  </a:lnTo>
                  <a:lnTo>
                    <a:pt x="109" y="278"/>
                  </a:lnTo>
                  <a:lnTo>
                    <a:pt x="141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376" y="2357"/>
              <a:ext cx="94" cy="94"/>
            </a:xfrm>
            <a:custGeom>
              <a:avLst/>
              <a:gdLst>
                <a:gd name="T0" fmla="*/ 141 w 281"/>
                <a:gd name="T1" fmla="*/ 283 h 283"/>
                <a:gd name="T2" fmla="*/ 173 w 281"/>
                <a:gd name="T3" fmla="*/ 280 h 283"/>
                <a:gd name="T4" fmla="*/ 202 w 281"/>
                <a:gd name="T5" fmla="*/ 269 h 283"/>
                <a:gd name="T6" fmla="*/ 229 w 281"/>
                <a:gd name="T7" fmla="*/ 252 h 283"/>
                <a:gd name="T8" fmla="*/ 251 w 281"/>
                <a:gd name="T9" fmla="*/ 230 h 283"/>
                <a:gd name="T10" fmla="*/ 268 w 281"/>
                <a:gd name="T11" fmla="*/ 204 h 283"/>
                <a:gd name="T12" fmla="*/ 278 w 281"/>
                <a:gd name="T13" fmla="*/ 175 h 283"/>
                <a:gd name="T14" fmla="*/ 281 w 281"/>
                <a:gd name="T15" fmla="*/ 142 h 283"/>
                <a:gd name="T16" fmla="*/ 278 w 281"/>
                <a:gd name="T17" fmla="*/ 110 h 283"/>
                <a:gd name="T18" fmla="*/ 268 w 281"/>
                <a:gd name="T19" fmla="*/ 79 h 283"/>
                <a:gd name="T20" fmla="*/ 251 w 281"/>
                <a:gd name="T21" fmla="*/ 54 h 283"/>
                <a:gd name="T22" fmla="*/ 229 w 281"/>
                <a:gd name="T23" fmla="*/ 32 h 283"/>
                <a:gd name="T24" fmla="*/ 202 w 281"/>
                <a:gd name="T25" fmla="*/ 15 h 283"/>
                <a:gd name="T26" fmla="*/ 173 w 281"/>
                <a:gd name="T27" fmla="*/ 4 h 283"/>
                <a:gd name="T28" fmla="*/ 141 w 281"/>
                <a:gd name="T29" fmla="*/ 0 h 283"/>
                <a:gd name="T30" fmla="*/ 108 w 281"/>
                <a:gd name="T31" fmla="*/ 4 h 283"/>
                <a:gd name="T32" fmla="*/ 79 w 281"/>
                <a:gd name="T33" fmla="*/ 15 h 283"/>
                <a:gd name="T34" fmla="*/ 52 w 281"/>
                <a:gd name="T35" fmla="*/ 32 h 283"/>
                <a:gd name="T36" fmla="*/ 30 w 281"/>
                <a:gd name="T37" fmla="*/ 54 h 283"/>
                <a:gd name="T38" fmla="*/ 13 w 281"/>
                <a:gd name="T39" fmla="*/ 79 h 283"/>
                <a:gd name="T40" fmla="*/ 3 w 281"/>
                <a:gd name="T41" fmla="*/ 110 h 283"/>
                <a:gd name="T42" fmla="*/ 0 w 281"/>
                <a:gd name="T43" fmla="*/ 142 h 283"/>
                <a:gd name="T44" fmla="*/ 3 w 281"/>
                <a:gd name="T45" fmla="*/ 175 h 283"/>
                <a:gd name="T46" fmla="*/ 13 w 281"/>
                <a:gd name="T47" fmla="*/ 204 h 283"/>
                <a:gd name="T48" fmla="*/ 30 w 281"/>
                <a:gd name="T49" fmla="*/ 230 h 283"/>
                <a:gd name="T50" fmla="*/ 52 w 281"/>
                <a:gd name="T51" fmla="*/ 252 h 283"/>
                <a:gd name="T52" fmla="*/ 79 w 281"/>
                <a:gd name="T53" fmla="*/ 269 h 283"/>
                <a:gd name="T54" fmla="*/ 108 w 281"/>
                <a:gd name="T55" fmla="*/ 280 h 283"/>
                <a:gd name="T56" fmla="*/ 141 w 281"/>
                <a:gd name="T5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283">
                  <a:moveTo>
                    <a:pt x="141" y="283"/>
                  </a:moveTo>
                  <a:lnTo>
                    <a:pt x="173" y="280"/>
                  </a:lnTo>
                  <a:lnTo>
                    <a:pt x="202" y="269"/>
                  </a:lnTo>
                  <a:lnTo>
                    <a:pt x="229" y="252"/>
                  </a:lnTo>
                  <a:lnTo>
                    <a:pt x="251" y="230"/>
                  </a:lnTo>
                  <a:lnTo>
                    <a:pt x="268" y="204"/>
                  </a:lnTo>
                  <a:lnTo>
                    <a:pt x="278" y="175"/>
                  </a:lnTo>
                  <a:lnTo>
                    <a:pt x="281" y="142"/>
                  </a:lnTo>
                  <a:lnTo>
                    <a:pt x="278" y="110"/>
                  </a:lnTo>
                  <a:lnTo>
                    <a:pt x="268" y="79"/>
                  </a:lnTo>
                  <a:lnTo>
                    <a:pt x="251" y="54"/>
                  </a:lnTo>
                  <a:lnTo>
                    <a:pt x="229" y="32"/>
                  </a:lnTo>
                  <a:lnTo>
                    <a:pt x="202" y="15"/>
                  </a:lnTo>
                  <a:lnTo>
                    <a:pt x="173" y="4"/>
                  </a:lnTo>
                  <a:lnTo>
                    <a:pt x="141" y="0"/>
                  </a:lnTo>
                  <a:lnTo>
                    <a:pt x="108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0" y="54"/>
                  </a:lnTo>
                  <a:lnTo>
                    <a:pt x="13" y="79"/>
                  </a:lnTo>
                  <a:lnTo>
                    <a:pt x="3" y="110"/>
                  </a:lnTo>
                  <a:lnTo>
                    <a:pt x="0" y="142"/>
                  </a:lnTo>
                  <a:lnTo>
                    <a:pt x="3" y="175"/>
                  </a:lnTo>
                  <a:lnTo>
                    <a:pt x="13" y="204"/>
                  </a:lnTo>
                  <a:lnTo>
                    <a:pt x="30" y="230"/>
                  </a:lnTo>
                  <a:lnTo>
                    <a:pt x="52" y="252"/>
                  </a:lnTo>
                  <a:lnTo>
                    <a:pt x="79" y="269"/>
                  </a:lnTo>
                  <a:lnTo>
                    <a:pt x="108" y="280"/>
                  </a:lnTo>
                  <a:lnTo>
                    <a:pt x="141" y="28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45" name="Picture 21" descr="D:\2d-data\illust-data\유용한 심볼-eps\Ultimate Symbol - Official Signs &amp; Icons 1.1\Volume06\X06G\X06G37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4620" y="1703595"/>
            <a:ext cx="2120900" cy="1536700"/>
          </a:xfrm>
          <a:prstGeom prst="rect">
            <a:avLst/>
          </a:prstGeom>
          <a:solidFill>
            <a:srgbClr val="E4C087"/>
          </a:solidFill>
        </p:spPr>
      </p:pic>
      <p:sp>
        <p:nvSpPr>
          <p:cNvPr id="26" name="TextBox 25"/>
          <p:cNvSpPr txBox="1"/>
          <p:nvPr/>
        </p:nvSpPr>
        <p:spPr>
          <a:xfrm>
            <a:off x="1776957" y="3729083"/>
            <a:ext cx="134798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입력</a:t>
            </a:r>
            <a:endParaRPr lang="en-US" altLang="ko-KR" sz="1000" b="1" dirty="0" smtClean="0">
              <a:solidFill>
                <a:srgbClr val="E4C087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유형 제시</a:t>
            </a:r>
            <a:endParaRPr lang="ko-KR" altLang="en-US" sz="1000" b="1" dirty="0">
              <a:solidFill>
                <a:srgbClr val="E4C087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0648" y="3729083"/>
            <a:ext cx="350773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풀이와</a:t>
            </a:r>
            <a:r>
              <a:rPr lang="en-US" altLang="ko-KR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답을 </a:t>
            </a: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</a:p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틀린 문제의 핵심 개념 설명과 개념의적용</a:t>
            </a:r>
            <a:endParaRPr lang="en-US" altLang="ko-KR" sz="1000" b="1" dirty="0" smtClean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새로운 맞춤형 문제를 제시</a:t>
            </a:r>
            <a:endParaRPr lang="en-US" altLang="ko-KR" sz="1000" b="1" dirty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473213" y="3403300"/>
            <a:ext cx="1955474" cy="281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사용자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01021" y="3027157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60758" y="3027157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01021" y="555526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60758" y="555526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5" y="3147814"/>
            <a:ext cx="1015571" cy="1149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6" y="555526"/>
            <a:ext cx="1149199" cy="1149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14" y="555527"/>
            <a:ext cx="1149198" cy="1149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7" y="3147814"/>
            <a:ext cx="1149198" cy="1149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Hugging Face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LLaMA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 3.1 8B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Google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Colab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1234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MSTY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100774"/>
            <a:ext cx="2448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Meta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에서 개발한 최신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자연어 처리 작업에 최적화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자연스러운 텍스트 생성과 높은 정확도의 질문 답변을 지원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다양한 크기로 제공되어 사용자의 필요에 맞게 선택 가능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재학습이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가능하여 특정 도메인에 맞게 최적화하며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라이센스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하에 공개되어 있어 연구 및 비상업적 목적으로 사용 가능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0758" y="691991"/>
            <a:ext cx="245120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자연어 처리 및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분야에서 인기 있는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플랫폼으로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라이브러리와 모델을 제공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모델 허브를 통해 사용자들이 자신이 개발한 모델을 공유하고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다른 사람들의 모델을 활용할 수 있도록 지원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699542"/>
            <a:ext cx="2417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기반의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Jupyter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노트북 서비스로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딥러닝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등을 손쉽게 수행할 수 있도록 도움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Python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코드로 작동되며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Google Drive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와 통합되어 파일 저장 및 공유가 용이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GPU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TPU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를 제공하여 다양한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라이브러리를 쉽게 설치하고 사용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6464" y="3147814"/>
            <a:ext cx="238983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주로 자연어 처리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작업에 사용되며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텍스트 생성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질문 답변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요약 등 다양한 응용 분야에서 활용 가능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오픈소스로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제공되어 연구자와 개발자들이 쉽게 접근하고 사용할 수 있으며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커스터마이징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파인튜닝이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가능하여 특정 도메인에 맞게 최적화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오픈소스</a:t>
            </a:r>
            <a:r>
              <a:rPr lang="ko-KR" altLang="en-US" sz="1400" dirty="0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 플랫폼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37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583"/>
            <a:ext cx="9144000" cy="43864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3548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8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3231"/>
            <a:ext cx="73541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51720" y="987574"/>
            <a:ext cx="4248472" cy="557639"/>
          </a:xfrm>
          <a:noFill/>
        </p:spPr>
        <p:txBody>
          <a:bodyPr>
            <a:noAutofit/>
          </a:bodyPr>
          <a:lstStyle/>
          <a:p>
            <a:r>
              <a:rPr lang="ko-KR" altLang="en-US" sz="36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라이브러리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12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1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3297"/>
            <a:ext cx="3498156" cy="24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806"/>
            <a:ext cx="4672632" cy="18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05352" y="915566"/>
            <a:ext cx="1808088" cy="57606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unsloth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60032" y="3071989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LoRa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48064" y="1751353"/>
            <a:ext cx="3754760" cy="609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효율적인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fine tuning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</a:t>
            </a:r>
            <a:endParaRPr lang="ko-KR" altLang="en-US" sz="24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644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8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83518"/>
            <a:ext cx="4972026" cy="43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724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79730" y="437195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Hugging face </a:t>
            </a:r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tokken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79730" y="2139702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tokenizer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2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993"/>
            <a:ext cx="5005557" cy="463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5672" y="2211710"/>
            <a:ext cx="4690864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모델 훈련 설정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5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291</Words>
  <Application>Microsoft Office PowerPoint</Application>
  <PresentationFormat>화면 슬라이드 쇼(16:9)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맞춤형 학습 도우미</vt:lpstr>
      <vt:lpstr>프로젝트  선정 과정</vt:lpstr>
      <vt:lpstr>맞춤형 학습 도우미</vt:lpstr>
      <vt:lpstr>PowerPoint 프레젠테이션</vt:lpstr>
      <vt:lpstr>PowerPoint 프레젠테이션</vt:lpstr>
      <vt:lpstr>라이브러리</vt:lpstr>
      <vt:lpstr>unsloth</vt:lpstr>
      <vt:lpstr>PowerPoint 프레젠테이션</vt:lpstr>
      <vt:lpstr>모델 훈련 설정</vt:lpstr>
      <vt:lpstr>모델 훈련(ERROR)</vt:lpstr>
      <vt:lpstr>PowerPoint 프레젠테이션</vt:lpstr>
      <vt:lpstr>Msty 모듈 불러오기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맞추</dc:title>
  <dc:creator>Windows 사용자</dc:creator>
  <cp:lastModifiedBy>Windows 사용자</cp:lastModifiedBy>
  <cp:revision>27</cp:revision>
  <dcterms:created xsi:type="dcterms:W3CDTF">2024-10-27T11:00:41Z</dcterms:created>
  <dcterms:modified xsi:type="dcterms:W3CDTF">2024-10-27T16:03:15Z</dcterms:modified>
</cp:coreProperties>
</file>