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09" r:id="rId2"/>
    <p:sldMasterId id="2147483742" r:id="rId3"/>
  </p:sldMasterIdLst>
  <p:notesMasterIdLst>
    <p:notesMasterId r:id="rId23"/>
  </p:notesMasterIdLst>
  <p:handoutMasterIdLst>
    <p:handoutMasterId r:id="rId24"/>
  </p:handoutMasterIdLst>
  <p:sldIdLst>
    <p:sldId id="283" r:id="rId4"/>
    <p:sldId id="314" r:id="rId5"/>
    <p:sldId id="279" r:id="rId6"/>
    <p:sldId id="312" r:id="rId7"/>
    <p:sldId id="323" r:id="rId8"/>
    <p:sldId id="315" r:id="rId9"/>
    <p:sldId id="318" r:id="rId10"/>
    <p:sldId id="316" r:id="rId11"/>
    <p:sldId id="320" r:id="rId12"/>
    <p:sldId id="319" r:id="rId13"/>
    <p:sldId id="302" r:id="rId14"/>
    <p:sldId id="288" r:id="rId15"/>
    <p:sldId id="325" r:id="rId16"/>
    <p:sldId id="321" r:id="rId17"/>
    <p:sldId id="299" r:id="rId18"/>
    <p:sldId id="322" r:id="rId19"/>
    <p:sldId id="304" r:id="rId20"/>
    <p:sldId id="324" r:id="rId21"/>
    <p:sldId id="307" r:id="rId22"/>
  </p:sldIdLst>
  <p:sldSz cx="9144000" cy="5143500" type="screen16x9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7F1"/>
    <a:srgbClr val="873AC0"/>
    <a:srgbClr val="954ECA"/>
    <a:srgbClr val="C670DA"/>
    <a:srgbClr val="BC58D4"/>
    <a:srgbClr val="C773DB"/>
    <a:srgbClr val="B13BCD"/>
    <a:srgbClr val="641E75"/>
    <a:srgbClr val="7030A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5" autoAdjust="0"/>
    <p:restoredTop sz="95338" autoAdjust="0"/>
  </p:normalViewPr>
  <p:slideViewPr>
    <p:cSldViewPr>
      <p:cViewPr varScale="1">
        <p:scale>
          <a:sx n="91" d="100"/>
          <a:sy n="91" d="100"/>
        </p:scale>
        <p:origin x="90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0526C-2D8F-41B7-BE4E-740ACC9B75A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657A-53E0-4A3D-9846-AC14D2743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6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CA898-F605-4900-878E-E9768DF1D29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CFF5-268C-450A-90CA-A9303B69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48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4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4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1885950"/>
            <a:ext cx="9144000" cy="325755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33456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28950"/>
            <a:ext cx="5918467" cy="21293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609603" y="26289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2432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06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8150" y="1076325"/>
            <a:ext cx="8264129" cy="1209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58520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8150" y="1076325"/>
            <a:ext cx="3909060" cy="1237262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91691" indent="0">
              <a:buFont typeface="Wingdings" panose="05000000000000000000" pitchFamily="2" charset="2"/>
              <a:buNone/>
              <a:defRPr sz="1500" b="0"/>
            </a:lvl2pPr>
            <a:lvl3pPr marL="338138" indent="0">
              <a:buFont typeface="Wingdings" panose="05000000000000000000" pitchFamily="2" charset="2"/>
              <a:buNone/>
              <a:tabLst/>
              <a:defRPr sz="1200" b="0"/>
            </a:lvl3pPr>
            <a:lvl4pPr marL="489347" indent="0">
              <a:buFont typeface="Wingdings" panose="05000000000000000000" pitchFamily="2" charset="2"/>
              <a:buNone/>
              <a:defRPr sz="1050" b="0"/>
            </a:lvl4pPr>
            <a:lvl5pPr marL="640556" indent="0">
              <a:buFont typeface="Wingdings" panose="05000000000000000000" pitchFamily="2" charset="2"/>
              <a:buNone/>
              <a:tabLst/>
              <a:defRPr sz="105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7878" y="1076325"/>
            <a:ext cx="3909060" cy="1237262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91691" indent="0">
              <a:buFont typeface="Wingdings" panose="05000000000000000000" pitchFamily="2" charset="2"/>
              <a:buNone/>
              <a:defRPr sz="1500" b="0"/>
            </a:lvl2pPr>
            <a:lvl3pPr marL="338138" indent="0">
              <a:buFont typeface="Wingdings" panose="05000000000000000000" pitchFamily="2" charset="2"/>
              <a:buNone/>
              <a:tabLst/>
              <a:defRPr sz="1200" b="0"/>
            </a:lvl3pPr>
            <a:lvl4pPr marL="489347" indent="0">
              <a:buFont typeface="Wingdings" panose="05000000000000000000" pitchFamily="2" charset="2"/>
              <a:buNone/>
              <a:defRPr sz="1050" b="0"/>
            </a:lvl4pPr>
            <a:lvl5pPr marL="640556" indent="0">
              <a:buFont typeface="Wingdings" panose="05000000000000000000" pitchFamily="2" charset="2"/>
              <a:buNone/>
              <a:tabLst/>
              <a:defRPr sz="105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904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8151" y="1076325"/>
            <a:ext cx="3908822" cy="1209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2266" y="1076325"/>
            <a:ext cx="3914775" cy="1209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81165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330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342900"/>
            <a:ext cx="4131314" cy="295466"/>
          </a:xfrm>
        </p:spPr>
        <p:txBody>
          <a:bodyPr tIns="64008"/>
          <a:lstStyle>
            <a:lvl1pPr>
              <a:defRPr sz="15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093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519238"/>
            <a:ext cx="3121486" cy="830997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2700" b="0" spc="-37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150" y="2651656"/>
            <a:ext cx="3121819" cy="253916"/>
          </a:xfrm>
        </p:spPr>
        <p:txBody>
          <a:bodyPr/>
          <a:lstStyle>
            <a:lvl1pPr marL="0" indent="0">
              <a:buNone/>
              <a:defRPr sz="1650">
                <a:latin typeface="+mn-lt"/>
              </a:defRPr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496491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000500" y="0"/>
            <a:ext cx="5143500" cy="51435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4269622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019" y="2364001"/>
            <a:ext cx="3121486" cy="415499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2700" b="0" spc="-37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000500" y="0"/>
            <a:ext cx="5143500" cy="51435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2864488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236228"/>
            <a:ext cx="3120390" cy="646331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1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000500" y="0"/>
            <a:ext cx="5143500" cy="51435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331095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40F29D-C5E8-44D2-9526-FDD92F64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078501"/>
            <a:ext cx="8263890" cy="415499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3429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050" b="1" dirty="0">
                <a:solidFill>
                  <a:srgbClr val="FFFFFF"/>
                </a:solidFill>
              </a:defRPr>
            </a:lvl1pPr>
          </a:lstStyle>
          <a:p>
            <a:pPr marL="171450" lvl="0" indent="-17145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915711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40F29D-C5E8-44D2-9526-FDD92F64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649501"/>
            <a:ext cx="8263890" cy="415499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1786" y="1714500"/>
            <a:ext cx="9144000" cy="3429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050" b="1" dirty="0">
                <a:solidFill>
                  <a:srgbClr val="FFFFFF"/>
                </a:solidFill>
              </a:defRPr>
            </a:lvl1pPr>
          </a:lstStyle>
          <a:p>
            <a:pPr marL="171450" lvl="0" indent="-17145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2740274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Header without lin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Header white – use white if images have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214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49" y="4267200"/>
            <a:ext cx="4025646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36959" y="1519238"/>
            <a:ext cx="4025646" cy="260604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750" b="1" dirty="0">
                <a:solidFill>
                  <a:srgbClr val="FFFFFF"/>
                </a:solidFill>
              </a:defRPr>
            </a:lvl1pPr>
          </a:lstStyle>
          <a:p>
            <a:pPr marL="171450" lvl="0" indent="-17145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1395" y="4267200"/>
            <a:ext cx="4025646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79441" y="1519238"/>
            <a:ext cx="4025646" cy="260604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750" b="1" dirty="0">
                <a:solidFill>
                  <a:srgbClr val="FFFFFF"/>
                </a:solidFill>
              </a:defRPr>
            </a:lvl1pPr>
          </a:lstStyle>
          <a:p>
            <a:pPr marL="171450" lvl="0" indent="-17145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281380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960" y="4267200"/>
            <a:ext cx="2606278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36959" y="1519238"/>
            <a:ext cx="2606040" cy="260604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8980" y="4267200"/>
            <a:ext cx="2606278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268980" y="1519238"/>
            <a:ext cx="2606040" cy="260604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00764" y="4267200"/>
            <a:ext cx="2606278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99047" y="1519238"/>
            <a:ext cx="2606040" cy="260604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8224896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960" y="3565454"/>
            <a:ext cx="1899666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36959" y="1519238"/>
            <a:ext cx="1899666" cy="1899666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60431" y="3565454"/>
            <a:ext cx="1899666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60431" y="1519238"/>
            <a:ext cx="1899666" cy="1899666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3903" y="3565454"/>
            <a:ext cx="1899666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83903" y="1519238"/>
            <a:ext cx="1899666" cy="1899666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07375" y="3565454"/>
            <a:ext cx="1899666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807375" y="1519238"/>
            <a:ext cx="1899666" cy="1899666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1655719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497F3D2-4B1F-4B39-9F73-BA917D388B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513285"/>
            <a:ext cx="2611041" cy="230833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496491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Add a caption</a:t>
            </a:r>
          </a:p>
        </p:txBody>
      </p:sp>
      <p:sp>
        <p:nvSpPr>
          <p:cNvPr id="3" name="Picture Placeholder 2" descr="This screen 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436959" y="1077516"/>
            <a:ext cx="5439966" cy="3624263"/>
          </a:xfrm>
          <a:blipFill>
            <a:blip r:embed="rId2"/>
            <a:stretch>
              <a:fillRect/>
            </a:stretch>
          </a:blipFill>
        </p:spPr>
        <p:txBody>
          <a:bodyPr bIns="1097280" anchor="ctr">
            <a:noAutofit/>
          </a:bodyPr>
          <a:lstStyle>
            <a:lvl1pPr marL="0" indent="0" algn="ctr">
              <a:buNone/>
              <a:defRPr sz="105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screen shot here </a:t>
            </a:r>
            <a:br>
              <a:rPr lang="en-US" dirty="0"/>
            </a:br>
            <a:r>
              <a:rPr lang="en-US" dirty="0"/>
              <a:t>or click or tap icon 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5958744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6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12">
          <p15:clr>
            <a:srgbClr val="5ACBF0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729381"/>
            <a:ext cx="2601717" cy="830997"/>
          </a:xfrm>
        </p:spPr>
        <p:txBody>
          <a:bodyPr/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7075" y="1835279"/>
            <a:ext cx="5438394" cy="276999"/>
          </a:xfrm>
        </p:spPr>
        <p:txBody>
          <a:bodyPr/>
          <a:lstStyle>
            <a:lvl1pPr marL="0" indent="0">
              <a:spcAft>
                <a:spcPts val="900"/>
              </a:spcAft>
              <a:buNone/>
              <a:defRPr sz="1800"/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441198" y="1513285"/>
            <a:ext cx="2607994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267075" y="1513285"/>
            <a:ext cx="5439966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3931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2" orient="horz" pos="172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blackWhite">
          <a:xfrm>
            <a:off x="0" y="0"/>
            <a:ext cx="3267075" cy="51435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FA0F84-F2FF-4407-BF3B-865F6671E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41198" y="2384776"/>
            <a:ext cx="2386966" cy="373949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423" y="2410168"/>
            <a:ext cx="4949557" cy="323165"/>
          </a:xfrm>
        </p:spPr>
        <p:txBody>
          <a:bodyPr anchor="ctr" anchorCtr="0"/>
          <a:lstStyle>
            <a:lvl1pPr marL="0" indent="0">
              <a:spcAft>
                <a:spcPts val="900"/>
              </a:spcAft>
              <a:buNone/>
              <a:defRPr sz="2100"/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38747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5ACBF0"/>
          </p15:clr>
        </p15:guide>
        <p15:guide id="14" pos="3155">
          <p15:clr>
            <a:srgbClr val="5ACBF0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9" orient="horz" pos="2160">
          <p15:clr>
            <a:srgbClr val="FDE53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96353E-AE14-4DD0-9CFC-E131DA9D8C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792" r="34862"/>
          <a:stretch/>
        </p:blipFill>
        <p:spPr>
          <a:xfrm>
            <a:off x="0" y="0"/>
            <a:ext cx="3267075" cy="5143500"/>
          </a:xfrm>
          <a:custGeom>
            <a:avLst/>
            <a:gdLst>
              <a:gd name="connsiteX0" fmla="*/ 0 w 4356100"/>
              <a:gd name="connsiteY0" fmla="*/ 0 h 6858000"/>
              <a:gd name="connsiteX1" fmla="*/ 4356100 w 4356100"/>
              <a:gd name="connsiteY1" fmla="*/ 0 h 6858000"/>
              <a:gd name="connsiteX2" fmla="*/ 4356100 w 4356100"/>
              <a:gd name="connsiteY2" fmla="*/ 6858000 h 6858000"/>
              <a:gd name="connsiteX3" fmla="*/ 0 w 43561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6100" h="6858000">
                <a:moveTo>
                  <a:pt x="0" y="0"/>
                </a:moveTo>
                <a:lnTo>
                  <a:pt x="4356100" y="0"/>
                </a:lnTo>
                <a:lnTo>
                  <a:pt x="43561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268861-55BD-4B42-9602-50B635078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blackWhite">
          <a:xfrm>
            <a:off x="0" y="0"/>
            <a:ext cx="3267075" cy="51435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FA0F84-F2FF-4407-BF3B-865F6671E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41198" y="2384776"/>
            <a:ext cx="2386966" cy="373949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423" y="2410168"/>
            <a:ext cx="4949557" cy="323165"/>
          </a:xfrm>
        </p:spPr>
        <p:txBody>
          <a:bodyPr anchor="ctr" anchorCtr="0"/>
          <a:lstStyle>
            <a:lvl1pPr marL="0" indent="0">
              <a:spcAft>
                <a:spcPts val="900"/>
              </a:spcAft>
              <a:buNone/>
              <a:defRPr sz="2100"/>
            </a:lvl1pPr>
            <a:lvl2pPr marL="17145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2430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5ACBF0"/>
          </p15:clr>
        </p15:guide>
        <p15:guide id="14" pos="3155">
          <p15:clr>
            <a:srgbClr val="5ACBF0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9" orient="horz" pos="2160">
          <p15:clr>
            <a:srgbClr val="FDE53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FA0F84-F2FF-4407-BF3B-865F6671E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2384776"/>
            <a:ext cx="2386966" cy="373949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423" y="2410168"/>
            <a:ext cx="4949557" cy="323165"/>
          </a:xfrm>
        </p:spPr>
        <p:txBody>
          <a:bodyPr anchor="ctr" anchorCtr="0">
            <a:spAutoFit/>
          </a:bodyPr>
          <a:lstStyle>
            <a:lvl1pPr marL="0" indent="0">
              <a:spcAft>
                <a:spcPts val="900"/>
              </a:spcAft>
              <a:buNone/>
              <a:defRPr sz="2100"/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92025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4917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912" y="2982989"/>
            <a:ext cx="6858000" cy="253916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399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4917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912" y="2982989"/>
            <a:ext cx="6858000" cy="253916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062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78368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6856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7346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6856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977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5576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641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97" y="1077517"/>
            <a:ext cx="8263890" cy="1431161"/>
          </a:xfrm>
        </p:spPr>
        <p:txBody>
          <a:bodyPr/>
          <a:lstStyle>
            <a:lvl1pPr marL="0" indent="0">
              <a:buNone/>
              <a:defRPr sz="21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915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455" indent="0">
              <a:buNone/>
              <a:defRPr sz="15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922" indent="0">
              <a:buNone/>
              <a:defRPr sz="13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248" indent="0">
              <a:buNone/>
              <a:defRPr sz="13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179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438150" y="4620988"/>
            <a:ext cx="3361593" cy="8079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699218" eaLnBrk="0" hangingPunct="0"/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457366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438150" y="1077516"/>
            <a:ext cx="8264129" cy="1661993"/>
          </a:xfrm>
        </p:spPr>
        <p:txBody>
          <a:bodyPr>
            <a:spAutoFit/>
          </a:bodyPr>
          <a:lstStyle>
            <a:lvl1pPr>
              <a:defRPr sz="2700">
                <a:latin typeface="+mn-lt"/>
              </a:defRPr>
            </a:lvl1pPr>
            <a:lvl2pPr>
              <a:defRPr sz="21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500">
                <a:latin typeface="+mn-lt"/>
              </a:defRPr>
            </a:lvl4pPr>
            <a:lvl5pPr>
              <a:defRPr sz="135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22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50E6FF"/>
                </a:solidFill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5391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A group of people in a meeting sitting at a table using laptops and tablets">
            <a:extLst>
              <a:ext uri="{FF2B5EF4-FFF2-40B4-BE49-F238E27FC236}">
                <a16:creationId xmlns:a16="http://schemas.microsoft.com/office/drawing/2014/main" id="{A12608C9-548E-45D7-9B83-F36CA62AA6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6700" y="1905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99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5391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Two people sitting at a table using a computer.&#10;&#10;Description automatically generated">
            <a:extLst>
              <a:ext uri="{FF2B5EF4-FFF2-40B4-BE49-F238E27FC236}">
                <a16:creationId xmlns:a16="http://schemas.microsoft.com/office/drawing/2014/main" id="{B321057F-5FE2-4E98-A82A-F395CCC9BA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36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234833"/>
            <a:ext cx="6858000" cy="415499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700" spc="-38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971800"/>
            <a:ext cx="6858000" cy="25391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658274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319728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234833"/>
            <a:ext cx="6858000" cy="415499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700" spc="-3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971800"/>
            <a:ext cx="6858000" cy="25391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381847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793" y="1075778"/>
            <a:ext cx="8263890" cy="1209562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98322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8150" y="1076325"/>
            <a:ext cx="8264129" cy="120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913681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8150" y="1076325"/>
            <a:ext cx="3909060" cy="1237262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91691" indent="0">
              <a:buFont typeface="Wingdings" panose="05000000000000000000" pitchFamily="2" charset="2"/>
              <a:buNone/>
              <a:defRPr sz="1500" b="0"/>
            </a:lvl2pPr>
            <a:lvl3pPr marL="338138" indent="0">
              <a:buFont typeface="Wingdings" panose="05000000000000000000" pitchFamily="2" charset="2"/>
              <a:buNone/>
              <a:tabLst/>
              <a:defRPr sz="1200" b="0"/>
            </a:lvl3pPr>
            <a:lvl4pPr marL="489347" indent="0">
              <a:buFont typeface="Wingdings" panose="05000000000000000000" pitchFamily="2" charset="2"/>
              <a:buNone/>
              <a:defRPr sz="1050" b="0"/>
            </a:lvl4pPr>
            <a:lvl5pPr marL="640556" indent="0">
              <a:buFont typeface="Wingdings" panose="05000000000000000000" pitchFamily="2" charset="2"/>
              <a:buNone/>
              <a:tabLst/>
              <a:defRPr sz="105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7878" y="1076325"/>
            <a:ext cx="3909060" cy="1237262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1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91691" indent="0">
              <a:buFont typeface="Wingdings" panose="05000000000000000000" pitchFamily="2" charset="2"/>
              <a:buNone/>
              <a:defRPr sz="1500" b="0"/>
            </a:lvl2pPr>
            <a:lvl3pPr marL="338138" indent="0">
              <a:buFont typeface="Wingdings" panose="05000000000000000000" pitchFamily="2" charset="2"/>
              <a:buNone/>
              <a:tabLst/>
              <a:defRPr sz="1200" b="0"/>
            </a:lvl3pPr>
            <a:lvl4pPr marL="489347" indent="0">
              <a:buFont typeface="Wingdings" panose="05000000000000000000" pitchFamily="2" charset="2"/>
              <a:buNone/>
              <a:defRPr sz="1050" b="0"/>
            </a:lvl4pPr>
            <a:lvl5pPr marL="640556" indent="0">
              <a:buFont typeface="Wingdings" panose="05000000000000000000" pitchFamily="2" charset="2"/>
              <a:buNone/>
              <a:tabLst/>
              <a:defRPr sz="105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50714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8151" y="1076325"/>
            <a:ext cx="3908822" cy="120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2266" y="1076325"/>
            <a:ext cx="3914775" cy="120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157402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49219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342900"/>
            <a:ext cx="4131314" cy="295466"/>
          </a:xfrm>
        </p:spPr>
        <p:txBody>
          <a:bodyPr tIns="64008"/>
          <a:lstStyle>
            <a:lvl1pPr>
              <a:defRPr sz="15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46789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519238"/>
            <a:ext cx="3121486" cy="830997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2700" b="0" spc="-37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150" y="2651656"/>
            <a:ext cx="3121819" cy="253916"/>
          </a:xfrm>
        </p:spPr>
        <p:txBody>
          <a:bodyPr/>
          <a:lstStyle>
            <a:lvl1pPr marL="0" indent="0">
              <a:buNone/>
              <a:defRPr sz="1650">
                <a:latin typeface="+mn-lt"/>
              </a:defRPr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496491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000500" y="0"/>
            <a:ext cx="5143500" cy="51435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094375244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019" y="2364001"/>
            <a:ext cx="3121486" cy="415499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2700" b="0" spc="-37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000500" y="0"/>
            <a:ext cx="5143500" cy="51435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28246885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236228"/>
            <a:ext cx="3120390" cy="646331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1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000500" y="0"/>
            <a:ext cx="5143500" cy="51435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75408779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50E6FF"/>
                </a:solidFill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5391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A group of people in a meeting sitting at a table using laptops and tablets">
            <a:extLst>
              <a:ext uri="{FF2B5EF4-FFF2-40B4-BE49-F238E27FC236}">
                <a16:creationId xmlns:a16="http://schemas.microsoft.com/office/drawing/2014/main" id="{A12608C9-548E-45D7-9B83-F36CA62AA6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7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40F29D-C5E8-44D2-9526-FDD92F64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078501"/>
            <a:ext cx="8263890" cy="415499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3429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050" b="1" dirty="0">
                <a:solidFill>
                  <a:srgbClr val="FFFFFF"/>
                </a:solidFill>
              </a:defRPr>
            </a:lvl1pPr>
          </a:lstStyle>
          <a:p>
            <a:pPr marL="171450" lvl="0" indent="-17145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25020334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40F29D-C5E8-44D2-9526-FDD92F64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649501"/>
            <a:ext cx="8263890" cy="415499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1786" y="1714500"/>
            <a:ext cx="9144000" cy="3429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050" b="1" dirty="0">
                <a:solidFill>
                  <a:srgbClr val="FFFFFF"/>
                </a:solidFill>
              </a:defRPr>
            </a:lvl1pPr>
          </a:lstStyle>
          <a:p>
            <a:pPr marL="171450" lvl="0" indent="-17145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62242028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49" y="4267200"/>
            <a:ext cx="4025646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36959" y="1519238"/>
            <a:ext cx="4025646" cy="260604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750" b="1" dirty="0">
                <a:solidFill>
                  <a:srgbClr val="FFFFFF"/>
                </a:solidFill>
              </a:defRPr>
            </a:lvl1pPr>
          </a:lstStyle>
          <a:p>
            <a:pPr marL="171450" lvl="0" indent="-17145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1395" y="4267200"/>
            <a:ext cx="4025646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79441" y="1519238"/>
            <a:ext cx="4025646" cy="260604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750" b="1" dirty="0">
                <a:solidFill>
                  <a:srgbClr val="FFFFFF"/>
                </a:solidFill>
              </a:defRPr>
            </a:lvl1pPr>
          </a:lstStyle>
          <a:p>
            <a:pPr marL="171450" lvl="0" indent="-17145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439953703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960" y="4267200"/>
            <a:ext cx="2606278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36959" y="1519238"/>
            <a:ext cx="2606040" cy="260604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8980" y="4267200"/>
            <a:ext cx="2606278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268980" y="1519238"/>
            <a:ext cx="2606040" cy="260604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00764" y="4267200"/>
            <a:ext cx="2606278" cy="23083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99047" y="1519238"/>
            <a:ext cx="2606040" cy="260604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3800007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960" y="3565454"/>
            <a:ext cx="1899666" cy="4616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36959" y="1519238"/>
            <a:ext cx="1899666" cy="1899666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60431" y="3565454"/>
            <a:ext cx="1899666" cy="4616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60431" y="1519238"/>
            <a:ext cx="1899666" cy="1899666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3903" y="3565454"/>
            <a:ext cx="1899666" cy="4616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83903" y="1519238"/>
            <a:ext cx="1899666" cy="1899666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07375" y="3565454"/>
            <a:ext cx="1899666" cy="4616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807375" y="1519238"/>
            <a:ext cx="1899666" cy="1899666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817646403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497F3D2-4B1F-4B39-9F73-BA917D388B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513285"/>
            <a:ext cx="2611041" cy="230833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496491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Add a caption</a:t>
            </a:r>
          </a:p>
        </p:txBody>
      </p:sp>
      <p:sp>
        <p:nvSpPr>
          <p:cNvPr id="3" name="Picture Placeholder 2" descr="This screen 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436959" y="1077516"/>
            <a:ext cx="5439966" cy="3624263"/>
          </a:xfrm>
          <a:blipFill>
            <a:blip r:embed="rId2"/>
            <a:stretch>
              <a:fillRect/>
            </a:stretch>
          </a:blipFill>
        </p:spPr>
        <p:txBody>
          <a:bodyPr bIns="1097280" anchor="ctr">
            <a:noAutofit/>
          </a:bodyPr>
          <a:lstStyle>
            <a:lvl1pPr marL="0" indent="0" algn="ctr">
              <a:buNone/>
              <a:defRPr sz="105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screen shot here </a:t>
            </a:r>
            <a:br>
              <a:rPr lang="en-US" dirty="0"/>
            </a:br>
            <a:r>
              <a:rPr lang="en-US" dirty="0"/>
              <a:t>or click or tap icon 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2333481101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6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12">
          <p15:clr>
            <a:srgbClr val="5ACBF0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729381"/>
            <a:ext cx="2601717" cy="830997"/>
          </a:xfrm>
        </p:spPr>
        <p:txBody>
          <a:bodyPr/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7075" y="1835279"/>
            <a:ext cx="5438394" cy="276999"/>
          </a:xfrm>
        </p:spPr>
        <p:txBody>
          <a:bodyPr/>
          <a:lstStyle>
            <a:lvl1pPr marL="0" indent="0">
              <a:spcAft>
                <a:spcPts val="900"/>
              </a:spcAft>
              <a:buNone/>
              <a:defRPr sz="1800"/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441198" y="1513285"/>
            <a:ext cx="2607994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267075" y="1513285"/>
            <a:ext cx="5439966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23447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2" orient="horz" pos="172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blackWhite">
          <a:xfrm>
            <a:off x="0" y="0"/>
            <a:ext cx="3267075" cy="51435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FA0F84-F2FF-4407-BF3B-865F6671E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41198" y="2384776"/>
            <a:ext cx="2386966" cy="373949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423" y="2410168"/>
            <a:ext cx="4949557" cy="323165"/>
          </a:xfrm>
        </p:spPr>
        <p:txBody>
          <a:bodyPr anchor="ctr" anchorCtr="0"/>
          <a:lstStyle>
            <a:lvl1pPr marL="0" indent="0">
              <a:spcAft>
                <a:spcPts val="900"/>
              </a:spcAft>
              <a:buNone/>
              <a:defRPr sz="2100"/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423903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5ACBF0"/>
          </p15:clr>
        </p15:guide>
        <p15:guide id="14" pos="3155">
          <p15:clr>
            <a:srgbClr val="5ACBF0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9" orient="horz" pos="2160">
          <p15:clr>
            <a:srgbClr val="FDE53C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96353E-AE14-4DD0-9CFC-E131DA9D8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92" r="34862"/>
          <a:stretch/>
        </p:blipFill>
        <p:spPr>
          <a:xfrm>
            <a:off x="0" y="0"/>
            <a:ext cx="3267075" cy="5143500"/>
          </a:xfrm>
          <a:custGeom>
            <a:avLst/>
            <a:gdLst>
              <a:gd name="connsiteX0" fmla="*/ 0 w 4356100"/>
              <a:gd name="connsiteY0" fmla="*/ 0 h 6858000"/>
              <a:gd name="connsiteX1" fmla="*/ 4356100 w 4356100"/>
              <a:gd name="connsiteY1" fmla="*/ 0 h 6858000"/>
              <a:gd name="connsiteX2" fmla="*/ 4356100 w 4356100"/>
              <a:gd name="connsiteY2" fmla="*/ 6858000 h 6858000"/>
              <a:gd name="connsiteX3" fmla="*/ 0 w 43561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6100" h="6858000">
                <a:moveTo>
                  <a:pt x="0" y="0"/>
                </a:moveTo>
                <a:lnTo>
                  <a:pt x="4356100" y="0"/>
                </a:lnTo>
                <a:lnTo>
                  <a:pt x="43561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268861-55BD-4B42-9602-50B635078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blackWhite">
          <a:xfrm>
            <a:off x="0" y="0"/>
            <a:ext cx="3267075" cy="51435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FA0F84-F2FF-4407-BF3B-865F6671E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41198" y="2384776"/>
            <a:ext cx="2386966" cy="373949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423" y="2410168"/>
            <a:ext cx="4949557" cy="323165"/>
          </a:xfrm>
        </p:spPr>
        <p:txBody>
          <a:bodyPr anchor="ctr" anchorCtr="0"/>
          <a:lstStyle>
            <a:lvl1pPr marL="0" indent="0">
              <a:spcAft>
                <a:spcPts val="900"/>
              </a:spcAft>
              <a:buNone/>
              <a:defRPr sz="2100"/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5655722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5ACBF0"/>
          </p15:clr>
        </p15:guide>
        <p15:guide id="14" pos="3155">
          <p15:clr>
            <a:srgbClr val="5ACBF0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9" orient="horz" pos="2160">
          <p15:clr>
            <a:srgbClr val="FDE53C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FA0F84-F2FF-4407-BF3B-865F6671E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2384776"/>
            <a:ext cx="2386966" cy="373949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423" y="2410168"/>
            <a:ext cx="4949557" cy="323165"/>
          </a:xfrm>
        </p:spPr>
        <p:txBody>
          <a:bodyPr anchor="ctr" anchorCtr="0">
            <a:spAutoFit/>
          </a:bodyPr>
          <a:lstStyle>
            <a:lvl1pPr marL="0" indent="0">
              <a:spcAft>
                <a:spcPts val="900"/>
              </a:spcAft>
              <a:buNone/>
              <a:defRPr sz="2100"/>
            </a:lvl1pPr>
            <a:lvl2pPr marL="1714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3832845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5391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Two people sitting at a table using a computer.&#10;&#10;Description automatically generated">
            <a:extLst>
              <a:ext uri="{FF2B5EF4-FFF2-40B4-BE49-F238E27FC236}">
                <a16:creationId xmlns:a16="http://schemas.microsoft.com/office/drawing/2014/main" id="{B321057F-5FE2-4E98-A82A-F395CCC9BA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0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4917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912" y="2982989"/>
            <a:ext cx="6858000" cy="253916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07186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4917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912" y="2982989"/>
            <a:ext cx="6858000" cy="253916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60058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6856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64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6856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27647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558860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5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97" y="1077517"/>
            <a:ext cx="8263890" cy="1431161"/>
          </a:xfrm>
        </p:spPr>
        <p:txBody>
          <a:bodyPr/>
          <a:lstStyle>
            <a:lvl1pPr marL="0" indent="0">
              <a:buNone/>
              <a:defRPr sz="21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915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455" indent="0">
              <a:buNone/>
              <a:defRPr sz="15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922" indent="0">
              <a:buNone/>
              <a:defRPr sz="13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248" indent="0">
              <a:buNone/>
              <a:defRPr sz="13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47164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544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438150" y="1077516"/>
            <a:ext cx="8264129" cy="1661993"/>
          </a:xfrm>
        </p:spPr>
        <p:txBody>
          <a:bodyPr>
            <a:spAutoFit/>
          </a:bodyPr>
          <a:lstStyle>
            <a:lvl1pPr>
              <a:defRPr sz="2700">
                <a:latin typeface="+mn-lt"/>
              </a:defRPr>
            </a:lvl1pPr>
            <a:lvl2pPr>
              <a:defRPr sz="21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500">
                <a:latin typeface="+mn-lt"/>
              </a:defRPr>
            </a:lvl4pPr>
            <a:lvl5pPr>
              <a:defRPr sz="13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701779"/>
            <a:ext cx="9144001" cy="441722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2775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18351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1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234833"/>
            <a:ext cx="6858000" cy="415499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700" spc="-38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971800"/>
            <a:ext cx="6858000" cy="25391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32520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only with line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1501" y="4786949"/>
            <a:ext cx="440354" cy="32546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0240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with 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with 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8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1501" y="4786949"/>
            <a:ext cx="440354" cy="32546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0796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without 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without 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1501" y="4786949"/>
            <a:ext cx="440354" cy="32546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9094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1501" y="4786949"/>
            <a:ext cx="440354" cy="32546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869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234833"/>
            <a:ext cx="6858000" cy="415499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700" spc="-3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971800"/>
            <a:ext cx="6858000" cy="25391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58292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793" y="1075778"/>
            <a:ext cx="8263890" cy="1209562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553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36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31" Type="http://schemas.openxmlformats.org/officeDocument/2006/relationships/slideLayout" Target="../slideLayouts/slideLayout35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4.xml"/><Relationship Id="rId8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6"/>
    </p:custDataLst>
    <p:extLst>
      <p:ext uri="{BB962C8B-B14F-4D97-AF65-F5344CB8AC3E}">
        <p14:creationId xmlns:p14="http://schemas.microsoft.com/office/powerpoint/2010/main" val="14184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4" r:id="rId3"/>
    <p:sldLayoutId id="2147483675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438150" y="1076628"/>
            <a:ext cx="8263890" cy="12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438912" cy="438912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19456" cy="21945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6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</p:sldLayoutIdLst>
  <p:transition>
    <p:fade/>
  </p:transition>
  <p:hf sldNum="0" hdr="0" ftr="0" dt="0"/>
  <p:txStyles>
    <p:titleStyle>
      <a:lvl1pPr algn="l" defTabSz="699557" rtl="0" eaLnBrk="1" latinLnBrk="0" hangingPunct="1">
        <a:lnSpc>
          <a:spcPct val="100000"/>
        </a:lnSpc>
        <a:spcBef>
          <a:spcPct val="0"/>
        </a:spcBef>
        <a:buNone/>
        <a:defRPr lang="en-US" sz="2700" b="0" kern="1200" cap="none" spc="-38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17145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34290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5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492919" marR="0" indent="-150019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632222" marR="0" indent="-135731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767954" marR="0" indent="-126206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1923780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559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3337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3116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7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55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335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9113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892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67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44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822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8150" y="1076628"/>
            <a:ext cx="8263890" cy="12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438912" cy="438912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19456" cy="21945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8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4" r:id="rId22"/>
    <p:sldLayoutId id="2147483765" r:id="rId23"/>
    <p:sldLayoutId id="2147483766" r:id="rId24"/>
    <p:sldLayoutId id="2147483767" r:id="rId25"/>
    <p:sldLayoutId id="2147483768" r:id="rId26"/>
    <p:sldLayoutId id="2147483769" r:id="rId27"/>
    <p:sldLayoutId id="2147483770" r:id="rId28"/>
    <p:sldLayoutId id="2147483771" r:id="rId29"/>
    <p:sldLayoutId id="2147483772" r:id="rId30"/>
    <p:sldLayoutId id="2147483773" r:id="rId31"/>
    <p:sldLayoutId id="2147483774" r:id="rId32"/>
    <p:sldLayoutId id="2147483776" r:id="rId33"/>
    <p:sldLayoutId id="2147483778" r:id="rId34"/>
    <p:sldLayoutId id="2147483779" r:id="rId35"/>
    <p:sldLayoutId id="2147483780" r:id="rId36"/>
    <p:sldLayoutId id="2147483781" r:id="rId37"/>
  </p:sldLayoutIdLst>
  <p:transition>
    <p:fade/>
  </p:transition>
  <p:hf hdr="0" ftr="0" dt="0"/>
  <p:txStyles>
    <p:titleStyle>
      <a:lvl1pPr algn="l" defTabSz="699557" rtl="0" eaLnBrk="1" latinLnBrk="0" hangingPunct="1">
        <a:lnSpc>
          <a:spcPct val="100000"/>
        </a:lnSpc>
        <a:spcBef>
          <a:spcPct val="0"/>
        </a:spcBef>
        <a:buNone/>
        <a:defRPr lang="en-US" sz="2700" b="0" kern="1200" cap="none" spc="-38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17145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34290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5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492919" marR="0" indent="-150019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632222" marR="0" indent="-135731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767954" marR="0" indent="-126206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1923780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559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3337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3116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7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55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335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9113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892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67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44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822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" y="1200150"/>
            <a:ext cx="3810000" cy="253916"/>
          </a:xfrm>
        </p:spPr>
        <p:txBody>
          <a:bodyPr/>
          <a:lstStyle/>
          <a:p>
            <a:r>
              <a:rPr lang="en-US" dirty="0"/>
              <a:t>CALIBER </a:t>
            </a:r>
            <a:r>
              <a:rPr lang="en-US" dirty="0" smtClean="0"/>
              <a:t>2020 </a:t>
            </a:r>
            <a:r>
              <a:rPr lang="en-US" dirty="0"/>
              <a:t>Hackathon Submission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32522" y="2800350"/>
            <a:ext cx="3581400" cy="1752600"/>
          </a:xfrm>
        </p:spPr>
        <p:txBody>
          <a:bodyPr>
            <a:noAutofit/>
          </a:bodyPr>
          <a:lstStyle/>
          <a:p>
            <a:pPr marL="28575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Team &lt;Name&gt;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Name 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Name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Name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6292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224">
        <p15:prstTrans prst="pageCurlDouble"/>
      </p:transition>
    </mc:Choice>
    <mc:Fallback xmlns="">
      <p:transition spd="slow" advTm="122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1FC7-897F-4923-B824-0B64913A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6EE68-3801-4537-A046-02005B9620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04263" y="4786313"/>
            <a:ext cx="439737" cy="325437"/>
          </a:xfrm>
          <a:prstGeom prst="rect">
            <a:avLst/>
          </a:prstGeo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7012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30A4EF-7DE2-46E7-B52C-34F8D89E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b="0" kern="1200" cap="none" spc="-38" baseline="0" dirty="0">
                <a:ln w="3175">
                  <a:noFill/>
                </a:ln>
                <a:effectLst/>
              </a:rPr>
              <a:t>Detailed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114246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Architecture Explanation</a:t>
            </a:r>
          </a:p>
        </p:txBody>
      </p:sp>
    </p:spTree>
    <p:extLst>
      <p:ext uri="{BB962C8B-B14F-4D97-AF65-F5344CB8AC3E}">
        <p14:creationId xmlns:p14="http://schemas.microsoft.com/office/powerpoint/2010/main" val="2696725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873B-E417-4E04-A2FF-87455B5C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220936266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4EBA0966-490D-438F-89CA-85D8924D7B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04263" y="4786313"/>
            <a:ext cx="439737" cy="325437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B32AB80A-78BA-6B42-BA0D-B44ACF890F5A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D771D8-3845-470D-B53E-D9E0A8F7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dirty="0"/>
              <a:t>Deployment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91448917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title"/>
          </p:nvPr>
        </p:nvSpPr>
        <p:spPr>
          <a:xfrm>
            <a:off x="441197" y="323022"/>
            <a:ext cx="8263890" cy="415499"/>
          </a:xfrm>
          <a:prstGeom prst="rect">
            <a:avLst/>
          </a:prstGeom>
        </p:spPr>
        <p:txBody>
          <a:bodyPr wrap="square" anchor="t">
            <a:normAutofit fontScale="90000"/>
          </a:bodyPr>
          <a:lstStyle/>
          <a:p>
            <a:r>
              <a:rPr lang="en-US" dirty="0"/>
              <a:t>Technical Details (Explain why you have chosen particular components in your architecture)</a:t>
            </a:r>
          </a:p>
        </p:txBody>
      </p:sp>
    </p:spTree>
    <p:extLst>
      <p:ext uri="{BB962C8B-B14F-4D97-AF65-F5344CB8AC3E}">
        <p14:creationId xmlns:p14="http://schemas.microsoft.com/office/powerpoint/2010/main" val="2156357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327">
        <p15:prstTrans prst="pageCurlDouble"/>
      </p:transition>
    </mc:Choice>
    <mc:Fallback xmlns="">
      <p:transition spd="slow" advTm="2327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4EBA0966-490D-438F-89CA-85D8924D7B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04263" y="4786313"/>
            <a:ext cx="439737" cy="325437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B32AB80A-78BA-6B42-BA0D-B44ACF890F5A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D771D8-3845-470D-B53E-D9E0A8F7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dirty="0"/>
              <a:t>Demo Link and Demo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8CB89-53CF-4A6A-A273-8CA62B724A2D}"/>
              </a:ext>
            </a:extLst>
          </p:cNvPr>
          <p:cNvSpPr txBox="1"/>
          <p:nvPr/>
        </p:nvSpPr>
        <p:spPr>
          <a:xfrm>
            <a:off x="441197" y="1352550"/>
            <a:ext cx="801700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Mandatory to provide a Video file with audio enabled in </a:t>
            </a: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 and covert </a:t>
            </a:r>
            <a:r>
              <a:rPr lang="en-US" sz="20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 into MP4 format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5853332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"/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/>
              <a:t>Sample Execution Flow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67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52A5-643C-4F27-8EDF-DA75E725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/ Future Roadmap</a:t>
            </a:r>
          </a:p>
        </p:txBody>
      </p:sp>
    </p:spTree>
    <p:extLst>
      <p:ext uri="{BB962C8B-B14F-4D97-AF65-F5344CB8AC3E}">
        <p14:creationId xmlns:p14="http://schemas.microsoft.com/office/powerpoint/2010/main" val="79467525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4539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ACB313-0B2D-4EAD-BC37-31F0FC837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57150"/>
            <a:ext cx="6726902" cy="4473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289325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dirty="0"/>
              <a:t>Introduction of the Team with Pictures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246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877006"/>
            <a:ext cx="8305800" cy="923330"/>
          </a:xfrm>
          <a:prstGeom prst="rect">
            <a:avLst/>
          </a:prstGeom>
          <a:noFill/>
          <a:ln w="3175">
            <a:solidFill>
              <a:srgbClr val="92D050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200" b="1" dirty="0"/>
              <a:t>VM Details</a:t>
            </a:r>
          </a:p>
          <a:p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IP 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User Id :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/>
              <a:t>Password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138465"/>
            <a:ext cx="8305800" cy="27392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How to Execute the Code (Steps)</a:t>
            </a:r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  <a:p>
            <a:pPr marL="285750" indent="-285750">
              <a:buFont typeface="+mj-lt"/>
              <a:buAutoNum type="romanLcPeriod"/>
            </a:pPr>
            <a:endParaRPr lang="en-US" sz="1000" dirty="0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381000" y="268892"/>
            <a:ext cx="7467600" cy="4939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VM Details &amp; Instructions to execute code</a:t>
            </a:r>
          </a:p>
        </p:txBody>
      </p:sp>
    </p:spTree>
    <p:extLst>
      <p:ext uri="{BB962C8B-B14F-4D97-AF65-F5344CB8AC3E}">
        <p14:creationId xmlns:p14="http://schemas.microsoft.com/office/powerpoint/2010/main" val="2136187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3E3A-551E-4F4C-BD6A-FABB717E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4378529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88D2-4ED3-4A14-87C5-99493D22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dirty="0"/>
              <a:t>Use Case / Idea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EEFE018C-8645-484F-AF8A-92DC70320D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1501" y="4786949"/>
            <a:ext cx="440354" cy="325469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B32AB80A-78BA-6B42-BA0D-B44ACF890F5A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6475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88D2-4ED3-4A14-87C5-99493D22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dirty="0"/>
              <a:t>What Problem are we Solving?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EEFE018C-8645-484F-AF8A-92DC70320D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1501" y="4786949"/>
            <a:ext cx="440354" cy="325469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B32AB80A-78BA-6B42-BA0D-B44ACF890F5A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9278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EFA9-B2C7-486D-BBA2-593F59D6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dirty="0"/>
              <a:t>Introduction to Solution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7B79D984-8127-4422-A910-5B8E86F7BF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1501" y="4786949"/>
            <a:ext cx="440354" cy="325469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B32AB80A-78BA-6B42-BA0D-B44ACF890F5A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170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1FC7-897F-4923-B824-0B64913A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does (detail it out)?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6EE68-3801-4537-A046-02005B9620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04263" y="4786313"/>
            <a:ext cx="439737" cy="325437"/>
          </a:xfrm>
          <a:prstGeom prst="rect">
            <a:avLst/>
          </a:prstGeo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2252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HCC16 - PPT_TEMPLATE_SCALING THE SUMMIT" val="1nlSF7vi"/>
  <p:tag name="ARTICULATE_SLIDE_THUMBNAIL_REFRESH" val="1"/>
  <p:tag name="ARTICULATE_PROJECT_OPEN" val="0"/>
  <p:tag name="ARTICULATE_SLIDE_COUNT" val="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HCC16 - PPT_Template_Scaling the summit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White Template">
  <a:themeElements>
    <a:clrScheme name="2019 Brand BLUE Light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243A5E"/>
      </a:accent2>
      <a:accent3>
        <a:srgbClr val="D83B01"/>
      </a:accent3>
      <a:accent4>
        <a:srgbClr val="107C10"/>
      </a:accent4>
      <a:accent5>
        <a:srgbClr val="8661C5"/>
      </a:accent5>
      <a:accent6>
        <a:srgbClr val="737373"/>
      </a:accent6>
      <a:hlink>
        <a:srgbClr val="0078D4"/>
      </a:hlink>
      <a:folHlink>
        <a:srgbClr val="0078D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01.potx" id="{B0165121-FD4C-4FB2-AB8E-131DE748EDF5}" vid="{38B4141F-19E8-4729-A392-CD2A2D913255}"/>
    </a:ext>
  </a:extLst>
</a:theme>
</file>

<file path=ppt/theme/theme3.xml><?xml version="1.0" encoding="utf-8"?>
<a:theme xmlns:a="http://schemas.openxmlformats.org/drawingml/2006/main" name="1_White Template">
  <a:themeElements>
    <a:clrScheme name="2019 Brand BLUE Light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243A5E"/>
      </a:accent2>
      <a:accent3>
        <a:srgbClr val="D83B01"/>
      </a:accent3>
      <a:accent4>
        <a:srgbClr val="107C10"/>
      </a:accent4>
      <a:accent5>
        <a:srgbClr val="8661C5"/>
      </a:accent5>
      <a:accent6>
        <a:srgbClr val="737373"/>
      </a:accent6>
      <a:hlink>
        <a:srgbClr val="0078D4"/>
      </a:hlink>
      <a:folHlink>
        <a:srgbClr val="0078D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01.potx" id="{B0165121-FD4C-4FB2-AB8E-131DE748EDF5}" vid="{38B4141F-19E8-4729-A392-CD2A2D91325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134</Words>
  <Application>Microsoft Office PowerPoint</Application>
  <PresentationFormat>On-screen Show (16:9)</PresentationFormat>
  <Paragraphs>54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Semibold</vt:lpstr>
      <vt:lpstr>Wingdings</vt:lpstr>
      <vt:lpstr>HCC16 - PPT_Template_Scaling the summit</vt:lpstr>
      <vt:lpstr>White Template</vt:lpstr>
      <vt:lpstr>1_White Template</vt:lpstr>
      <vt:lpstr>PowerPoint Presentation</vt:lpstr>
      <vt:lpstr>PowerPoint Presentation</vt:lpstr>
      <vt:lpstr>Introduction of the Team with Pictures</vt:lpstr>
      <vt:lpstr>PowerPoint Presentation</vt:lpstr>
      <vt:lpstr>Executive Summary</vt:lpstr>
      <vt:lpstr>Use Case / Idea</vt:lpstr>
      <vt:lpstr>What Problem are we Solving?</vt:lpstr>
      <vt:lpstr>Introduction to Solution</vt:lpstr>
      <vt:lpstr>What it does (detail it out)?</vt:lpstr>
      <vt:lpstr>Logical Architecture</vt:lpstr>
      <vt:lpstr>Detailed Architecture Diagram</vt:lpstr>
      <vt:lpstr>Architecture Explanation</vt:lpstr>
      <vt:lpstr>Assumptions</vt:lpstr>
      <vt:lpstr>Deployment Architecture Diagram</vt:lpstr>
      <vt:lpstr>Technical Details (Explain why you have chosen particular components in your architecture)</vt:lpstr>
      <vt:lpstr>Demo Link and Demo File</vt:lpstr>
      <vt:lpstr>Sample Execution Flow</vt:lpstr>
      <vt:lpstr>Next Steps / Future Roadmap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Agrawal</dc:creator>
  <cp:lastModifiedBy>Mohanlal, Chandrasekaran (Cognizant)</cp:lastModifiedBy>
  <cp:revision>4</cp:revision>
  <dcterms:created xsi:type="dcterms:W3CDTF">2019-05-15T13:41:36Z</dcterms:created>
  <dcterms:modified xsi:type="dcterms:W3CDTF">2020-04-16T15:28:11Z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pankaga@microsoft.com</vt:lpwstr>
  </property>
  <property fmtid="{D5CDD505-2E9C-101B-9397-08002B2CF9AE}" pid="5" name="MSIP_Label_f42aa342-8706-4288-bd11-ebb85995028c_SetDate">
    <vt:lpwstr>2019-05-15T13:49:14.4653625Z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6de99c28-5804-412f-95f2-1dccd1482e03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