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24"/>
    <p:restoredTop sz="96081"/>
  </p:normalViewPr>
  <p:slideViewPr>
    <p:cSldViewPr snapToGrid="0" showGuides="1">
      <p:cViewPr varScale="1">
        <p:scale>
          <a:sx n="115" d="100"/>
          <a:sy n="115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8FC8-FF50-3E4E-AFFB-D146BA6658CE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0B22-9B97-BB43-BC1C-5439355C7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5F7A-16C7-7F48-B624-752279300185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91816-9B96-8D49-83F7-5B54468A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9716-3245-B449-86B8-DEAD19E7B7F6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D0E0F-476D-AB4C-AB16-4528487FF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9FEF03A-722C-514E-9271-1C8CC3802C98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BB63D10-0863-D74A-B8B1-FFEE3DDDB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6F8AD4-6E87-694C-9BF1-F7E078B12728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880130-C34B-DB49-8B05-CDEE766F8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44A26D-85DB-DA49-B283-ECAAC2AC1FDF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29C93D6-3031-6845-A831-328883F0B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BBC9FD2-A716-594B-8335-B8AA7865CF8F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7046D4E-84B7-8C42-AAC1-0DD885639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E6AB8D9-A45F-1043-B900-617757544FB2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E0E41AE-F23C-D64E-83D1-315AD5787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156F12E-DBD8-4040-9337-84208716197F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057CB5-00D5-0848-AA26-F5C91D0A2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2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7D6197-22C3-3F48-8A95-7F22E654F96F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5237C92-22DF-9E45-AB76-732E85457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1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4BFA2A-8F56-BD4A-85EE-7670A0B3A5AD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549740-F2B5-3A40-B0D8-A9BF8DDC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C58C3-A4A4-C74F-AA01-588C505F5AAF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3D5C-4B7A-1342-BC95-60DDE4739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3EE6290-37C5-D24D-B380-5D4CA8A78FB8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F0C389B-C440-2940-92C7-8A36FAEDA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AAAA837-98D4-5F44-81C4-6AB81B01A839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230A97-D918-C94D-9298-9ABB234AA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1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DCA6F-9148-4B45-B8D8-BF3183729AF2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7B85796-45BA-324C-9AD5-B7FA82754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CDD69-5AA4-D941-8629-DCD8F4069FA5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EB79-89F2-1B43-85C6-F6B9D6FEF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7DFA9-2AAA-4F47-B19D-19B114EF1B92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75BC7-6987-F94D-82DD-CB342A85C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A18A4-DD7C-B54B-B6C0-B43CABA5CFB8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E9DF-095C-DF43-B3FF-FE85FA4D3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81224-8F99-7E41-A895-8FE38C852391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8728-A2D6-DD40-ABC7-6B31D072C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41F0-80F4-4349-8094-15B9BA039DE6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BC371-3FD5-A14F-B597-7849D2710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496AE-C17C-0C46-A117-CA32E0638C53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89D9-7651-034A-99C0-6A03BC2A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A4E66-7060-D641-961A-78C0BE58D4C1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B29E-5418-F849-8B3A-30DBC5B0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onstantia" charset="0"/>
              </a:defRPr>
            </a:lvl1pPr>
          </a:lstStyle>
          <a:p>
            <a:pPr>
              <a:defRPr/>
            </a:pPr>
            <a:fld id="{D4243039-E5D0-E443-92CB-0B40B9D85E79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onstantia"/>
                <a:cs typeface="Constantia"/>
              </a:defRPr>
            </a:lvl1pPr>
          </a:lstStyle>
          <a:p>
            <a:pPr>
              <a:defRPr/>
            </a:pPr>
            <a:fld id="{A0B4779C-7ADE-8144-9743-0D72A5FB6D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9B94AACB-F627-CE43-97BC-27725927249B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0E5C469C-5293-8149-8283-DAA761DF1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0858D-9C60-2BB3-FC31-6448A193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2" y="1005769"/>
            <a:ext cx="8312016" cy="5040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014DB-26E4-B298-EC88-97CB4EFBDB80}"/>
              </a:ext>
            </a:extLst>
          </p:cNvPr>
          <p:cNvSpPr txBox="1"/>
          <p:nvPr/>
        </p:nvSpPr>
        <p:spPr>
          <a:xfrm>
            <a:off x="1639230" y="811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17916-B21C-8C27-BF39-C8B65CF2A1DD}"/>
              </a:ext>
            </a:extLst>
          </p:cNvPr>
          <p:cNvSpPr txBox="1"/>
          <p:nvPr/>
        </p:nvSpPr>
        <p:spPr>
          <a:xfrm>
            <a:off x="3140927" y="24244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E712-3F63-447A-8A20-24184A15F011}"/>
              </a:ext>
            </a:extLst>
          </p:cNvPr>
          <p:cNvSpPr txBox="1"/>
          <p:nvPr/>
        </p:nvSpPr>
        <p:spPr>
          <a:xfrm>
            <a:off x="4642625" y="2285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6A7B1-D740-E9E6-BD41-C08A96C3D82D}"/>
              </a:ext>
            </a:extLst>
          </p:cNvPr>
          <p:cNvSpPr txBox="1"/>
          <p:nvPr/>
        </p:nvSpPr>
        <p:spPr>
          <a:xfrm>
            <a:off x="6088565" y="189195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860C2-298C-34DA-94A9-CFF69A37F217}"/>
              </a:ext>
            </a:extLst>
          </p:cNvPr>
          <p:cNvSpPr txBox="1"/>
          <p:nvPr/>
        </p:nvSpPr>
        <p:spPr>
          <a:xfrm>
            <a:off x="7567960" y="18919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bd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B3C25EB-C994-4938-5C0C-C6DC6F17E2E1}"/>
              </a:ext>
            </a:extLst>
          </p:cNvPr>
          <p:cNvSpPr/>
          <p:nvPr/>
        </p:nvSpPr>
        <p:spPr>
          <a:xfrm rot="5400000">
            <a:off x="5425945" y="-1456445"/>
            <a:ext cx="134152" cy="5901087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FE32850-3193-2542-5E48-CAD203B477EE}"/>
              </a:ext>
            </a:extLst>
          </p:cNvPr>
          <p:cNvSpPr/>
          <p:nvPr/>
        </p:nvSpPr>
        <p:spPr>
          <a:xfrm rot="5400000">
            <a:off x="6963766" y="737408"/>
            <a:ext cx="134154" cy="2129883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66CF620-A4C7-468B-5791-E9B8319614AB}"/>
              </a:ext>
            </a:extLst>
          </p:cNvPr>
          <p:cNvSpPr/>
          <p:nvPr/>
        </p:nvSpPr>
        <p:spPr>
          <a:xfrm rot="5400000">
            <a:off x="3241958" y="-1513442"/>
            <a:ext cx="143393" cy="4367798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6CDCF-BE4C-80E1-6F6D-602387DDDB47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flipH="1">
            <a:off x="5493021" y="742153"/>
            <a:ext cx="4533" cy="68487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6B06F1-13C1-BCA6-BE55-8584DF647777}"/>
              </a:ext>
            </a:extLst>
          </p:cNvPr>
          <p:cNvSpPr txBox="1"/>
          <p:nvPr/>
        </p:nvSpPr>
        <p:spPr>
          <a:xfrm>
            <a:off x="3102699" y="37537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F365D-8A5B-38B2-FAAE-635E51A82D5F}"/>
              </a:ext>
            </a:extLst>
          </p:cNvPr>
          <p:cNvSpPr txBox="1"/>
          <p:nvPr/>
        </p:nvSpPr>
        <p:spPr>
          <a:xfrm>
            <a:off x="6879199" y="152066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0727187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te">
      <a:majorFont>
        <a:latin typeface="Constantia"/>
        <a:ea typeface=""/>
        <a:cs typeface=""/>
        <a:font script="Jpan" typeface="ＭＳ 明朝"/>
      </a:majorFont>
      <a:minorFont>
        <a:latin typeface="Constantia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Default Theme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Kathleen Melen</dc:creator>
  <cp:lastModifiedBy>Miranda Kathleen Melen</cp:lastModifiedBy>
  <cp:revision>2</cp:revision>
  <dcterms:created xsi:type="dcterms:W3CDTF">2022-10-17T20:43:05Z</dcterms:created>
  <dcterms:modified xsi:type="dcterms:W3CDTF">2022-10-17T21:07:25Z</dcterms:modified>
</cp:coreProperties>
</file>