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88825" cy="97567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596769"/>
            <a:ext cx="10360501" cy="3396803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5124566"/>
            <a:ext cx="9141619" cy="2355628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519458"/>
            <a:ext cx="2628215" cy="82684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519458"/>
            <a:ext cx="7732286" cy="82684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2432421"/>
            <a:ext cx="10512862" cy="4058547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6529363"/>
            <a:ext cx="10512862" cy="2134294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597290"/>
            <a:ext cx="518025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597290"/>
            <a:ext cx="518025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519460"/>
            <a:ext cx="10512862" cy="1885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2391766"/>
            <a:ext cx="5156443" cy="1172167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3563933"/>
            <a:ext cx="5156443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2391766"/>
            <a:ext cx="5181838" cy="1172167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563933"/>
            <a:ext cx="5181838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650452"/>
            <a:ext cx="3931213" cy="2276581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1404797"/>
            <a:ext cx="6170593" cy="6933634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927032"/>
            <a:ext cx="3931213" cy="5422690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650452"/>
            <a:ext cx="3931213" cy="2276581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1404797"/>
            <a:ext cx="6170593" cy="6933634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927032"/>
            <a:ext cx="3931213" cy="5422690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519460"/>
            <a:ext cx="10512862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2597290"/>
            <a:ext cx="10512862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9043087"/>
            <a:ext cx="2742486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E9D0-656E-4990-B7FA-075388C2711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9043087"/>
            <a:ext cx="411372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9043087"/>
            <a:ext cx="2742486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5428-769E-47C5-B951-4BD6E267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6094412" y="5265245"/>
            <a:ext cx="0" cy="41148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1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Kmiecik, Matthew J</dc:creator>
  <cp:lastModifiedBy>Kmiecik, Matthew J</cp:lastModifiedBy>
  <cp:revision>4</cp:revision>
  <dcterms:created xsi:type="dcterms:W3CDTF">2016-01-06T20:38:58Z</dcterms:created>
  <dcterms:modified xsi:type="dcterms:W3CDTF">2016-01-06T20:49:27Z</dcterms:modified>
</cp:coreProperties>
</file>