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8" r:id="rId5"/>
    <p:sldId id="25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5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9F28-1785-4315-B935-9534312EE1A9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B8722-D98F-41EF-B5CC-8A8D060C5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830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9F28-1785-4315-B935-9534312EE1A9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B8722-D98F-41EF-B5CC-8A8D060C5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72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9F28-1785-4315-B935-9534312EE1A9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B8722-D98F-41EF-B5CC-8A8D060C5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775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9F28-1785-4315-B935-9534312EE1A9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B8722-D98F-41EF-B5CC-8A8D060C5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34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9F28-1785-4315-B935-9534312EE1A9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B8722-D98F-41EF-B5CC-8A8D060C5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98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9F28-1785-4315-B935-9534312EE1A9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B8722-D98F-41EF-B5CC-8A8D060C5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998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9F28-1785-4315-B935-9534312EE1A9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B8722-D98F-41EF-B5CC-8A8D060C5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710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9F28-1785-4315-B935-9534312EE1A9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B8722-D98F-41EF-B5CC-8A8D060C5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9F28-1785-4315-B935-9534312EE1A9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B8722-D98F-41EF-B5CC-8A8D060C5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15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9F28-1785-4315-B935-9534312EE1A9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B8722-D98F-41EF-B5CC-8A8D060C5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388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9F28-1785-4315-B935-9534312EE1A9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B8722-D98F-41EF-B5CC-8A8D060C5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352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89F28-1785-4315-B935-9534312EE1A9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B8722-D98F-41EF-B5CC-8A8D060C5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333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684" y="18941"/>
            <a:ext cx="5129294" cy="683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24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2837" y="1296786"/>
            <a:ext cx="9160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ain.html(</a:t>
            </a:r>
            <a:r>
              <a:rPr lang="ko-KR" altLang="en-US" dirty="0" smtClean="0"/>
              <a:t>과일과 관련된 사진을 배너로 넣고</a:t>
            </a:r>
            <a:r>
              <a:rPr lang="en-US" altLang="ko-KR" dirty="0" smtClean="0"/>
              <a:t> </a:t>
            </a:r>
            <a:r>
              <a:rPr lang="ko-KR" altLang="en-US" dirty="0" smtClean="0"/>
              <a:t>국산 과일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수입 과일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관련 물품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주문하기 네비게이션 바 설정</a:t>
            </a:r>
            <a:r>
              <a:rPr lang="en-US" altLang="ko-KR" dirty="0" smtClean="0"/>
              <a:t>. </a:t>
            </a:r>
            <a:r>
              <a:rPr lang="ko-KR" altLang="en-US" dirty="0" smtClean="0"/>
              <a:t>검색창을 넣어 물품 검색을 할 수 있게 만들 것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2837" y="2128059"/>
            <a:ext cx="916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signup.html(</a:t>
            </a:r>
            <a:r>
              <a:rPr lang="ko-KR" altLang="en-US" dirty="0" smtClean="0"/>
              <a:t>회원가입 란에 다음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로 주소 입력창 추가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72837" y="2682333"/>
            <a:ext cx="916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</a:t>
            </a:r>
            <a:r>
              <a:rPr lang="en-US" altLang="ko-KR" dirty="0" smtClean="0"/>
              <a:t>omestic_fruits.html(</a:t>
            </a:r>
            <a:r>
              <a:rPr lang="ko-KR" altLang="en-US" dirty="0" smtClean="0"/>
              <a:t>국내 과일 목록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2837" y="3236607"/>
            <a:ext cx="916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</a:t>
            </a:r>
            <a:r>
              <a:rPr lang="en-US" altLang="ko-KR" dirty="0" smtClean="0"/>
              <a:t>oreign_fruits.html(</a:t>
            </a:r>
            <a:r>
              <a:rPr lang="ko-KR" altLang="en-US" dirty="0" smtClean="0"/>
              <a:t>수입 과일 목록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72837" y="3790881"/>
            <a:ext cx="916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product.html(</a:t>
            </a:r>
            <a:r>
              <a:rPr lang="ko-KR" altLang="en-US" dirty="0" smtClean="0"/>
              <a:t>관련 물품 목록</a:t>
            </a:r>
            <a:r>
              <a:rPr lang="en-US" altLang="ko-KR" dirty="0" smtClean="0"/>
              <a:t>. </a:t>
            </a:r>
            <a:r>
              <a:rPr lang="ko-KR" altLang="en-US" dirty="0" smtClean="0"/>
              <a:t>착즙기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과일칼 등을 목록으로 만들고 사용 영상도 넣는다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72837" y="4345155"/>
            <a:ext cx="9160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memo_canvas.html(</a:t>
            </a:r>
            <a:r>
              <a:rPr lang="ko-KR" altLang="en-US" dirty="0" smtClean="0"/>
              <a:t>메모장에서 색상 선택 바를 만들어서 원하는 색상의 글씨를 쓸 수 있도록 할 것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662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58590" y="2801390"/>
            <a:ext cx="5985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/>
              <a:t>기존 양식에서 추가될 요소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26391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00402" y="598517"/>
            <a:ext cx="6109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signup.html(</a:t>
            </a:r>
            <a:r>
              <a:rPr lang="ko-KR" altLang="en-US" dirty="0" smtClean="0"/>
              <a:t>회원가입 란에 다음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로 주소 입력창 추가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763" y="1389003"/>
            <a:ext cx="382905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02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42209" y="675706"/>
            <a:ext cx="10729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ain.html(</a:t>
            </a:r>
            <a:r>
              <a:rPr lang="ko-KR" altLang="en-US" dirty="0" smtClean="0"/>
              <a:t>과일과 관련된 사진을 배너로 넣고</a:t>
            </a:r>
            <a:r>
              <a:rPr lang="en-US" altLang="ko-KR" dirty="0" smtClean="0"/>
              <a:t> </a:t>
            </a:r>
            <a:r>
              <a:rPr lang="ko-KR" altLang="en-US" dirty="0" smtClean="0"/>
              <a:t>국산 과일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수입 과일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관련 물품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주문하기 네비게이션 바 설정</a:t>
            </a:r>
            <a:r>
              <a:rPr lang="en-US" altLang="ko-KR" dirty="0" smtClean="0"/>
              <a:t>. </a:t>
            </a:r>
            <a:r>
              <a:rPr lang="ko-KR" altLang="en-US" dirty="0" smtClean="0"/>
              <a:t>검색창을 넣어 물품 검색을 할 수 있게 만들 것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5544370" y="2074846"/>
            <a:ext cx="4638502" cy="3143767"/>
            <a:chOff x="5437296" y="2079032"/>
            <a:chExt cx="4638502" cy="3143767"/>
          </a:xfrm>
        </p:grpSpPr>
        <p:sp>
          <p:nvSpPr>
            <p:cNvPr id="13" name="Rectangle 12"/>
            <p:cNvSpPr/>
            <p:nvPr/>
          </p:nvSpPr>
          <p:spPr>
            <a:xfrm>
              <a:off x="5437296" y="2080588"/>
              <a:ext cx="4638502" cy="31422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437296" y="2079032"/>
              <a:ext cx="4638502" cy="275435"/>
            </a:xfrm>
            <a:prstGeom prst="rect">
              <a:avLst/>
            </a:prstGeom>
            <a:solidFill>
              <a:srgbClr val="B386E5"/>
            </a:solidFill>
            <a:ln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8"/>
            <p:cNvGrpSpPr/>
            <p:nvPr/>
          </p:nvGrpSpPr>
          <p:grpSpPr>
            <a:xfrm>
              <a:off x="9437955" y="2141809"/>
              <a:ext cx="553165" cy="157040"/>
              <a:chOff x="10963887" y="779236"/>
              <a:chExt cx="912901" cy="249463"/>
            </a:xfrm>
          </p:grpSpPr>
          <p:sp>
            <p:nvSpPr>
              <p:cNvPr id="16" name="직사각형 9"/>
              <p:cNvSpPr/>
              <p:nvPr/>
            </p:nvSpPr>
            <p:spPr>
              <a:xfrm>
                <a:off x="10963887" y="779236"/>
                <a:ext cx="249463" cy="24946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직사각형 10"/>
              <p:cNvSpPr/>
              <p:nvPr/>
            </p:nvSpPr>
            <p:spPr>
              <a:xfrm>
                <a:off x="11295606" y="779236"/>
                <a:ext cx="249463" cy="24946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직사각형 11"/>
              <p:cNvSpPr/>
              <p:nvPr/>
            </p:nvSpPr>
            <p:spPr>
              <a:xfrm>
                <a:off x="11627325" y="779236"/>
                <a:ext cx="249463" cy="24946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직사각형 12"/>
              <p:cNvSpPr/>
              <p:nvPr/>
            </p:nvSpPr>
            <p:spPr>
              <a:xfrm>
                <a:off x="11350625" y="834388"/>
                <a:ext cx="139157" cy="13915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직사각형 13"/>
              <p:cNvSpPr/>
              <p:nvPr/>
            </p:nvSpPr>
            <p:spPr>
              <a:xfrm>
                <a:off x="11016618" y="960945"/>
                <a:ext cx="144000" cy="25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직사각형 14"/>
              <p:cNvSpPr/>
              <p:nvPr/>
            </p:nvSpPr>
            <p:spPr>
              <a:xfrm rot="2700000">
                <a:off x="11687201" y="888524"/>
                <a:ext cx="144000" cy="25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직사각형 15"/>
              <p:cNvSpPr/>
              <p:nvPr/>
            </p:nvSpPr>
            <p:spPr>
              <a:xfrm rot="18900000">
                <a:off x="11687200" y="885682"/>
                <a:ext cx="144000" cy="25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4" name="직사각형 6"/>
          <p:cNvSpPr/>
          <p:nvPr/>
        </p:nvSpPr>
        <p:spPr>
          <a:xfrm>
            <a:off x="6186394" y="2530567"/>
            <a:ext cx="3140307" cy="341792"/>
          </a:xfrm>
          <a:prstGeom prst="rect">
            <a:avLst/>
          </a:prstGeom>
          <a:solidFill>
            <a:srgbClr val="FB9D9B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3"/>
          <p:cNvSpPr/>
          <p:nvPr/>
        </p:nvSpPr>
        <p:spPr>
          <a:xfrm>
            <a:off x="6100520" y="2483617"/>
            <a:ext cx="339107" cy="341792"/>
          </a:xfrm>
          <a:prstGeom prst="rect">
            <a:avLst/>
          </a:prstGeom>
          <a:solidFill>
            <a:srgbClr val="B386E5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직사각형 5"/>
          <p:cNvSpPr/>
          <p:nvPr/>
        </p:nvSpPr>
        <p:spPr>
          <a:xfrm>
            <a:off x="6439626" y="2483617"/>
            <a:ext cx="2847991" cy="34179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 smtClean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</a:rPr>
              <a:t>딸기</a:t>
            </a:r>
            <a:endParaRPr lang="en-US" altLang="ko-KR" sz="2000" b="1" i="1" kern="0" dirty="0">
              <a:ln>
                <a:solidFill>
                  <a:sysClr val="windowText" lastClr="000000"/>
                </a:solidFill>
              </a:ln>
              <a:solidFill>
                <a:srgbClr val="B386E5"/>
              </a:solidFill>
            </a:endParaRPr>
          </a:p>
        </p:txBody>
      </p:sp>
      <p:sp>
        <p:nvSpPr>
          <p:cNvPr id="27" name="자유형 7">
            <a:extLst>
              <a:ext uri="{FF2B5EF4-FFF2-40B4-BE49-F238E27FC236}">
                <a16:creationId xmlns:a16="http://schemas.microsoft.com/office/drawing/2014/main" id="{19813B03-EA50-4633-810C-A260E09EEFB2}"/>
              </a:ext>
            </a:extLst>
          </p:cNvPr>
          <p:cNvSpPr/>
          <p:nvPr/>
        </p:nvSpPr>
        <p:spPr>
          <a:xfrm>
            <a:off x="6193498" y="2581599"/>
            <a:ext cx="153151" cy="145828"/>
          </a:xfrm>
          <a:custGeom>
            <a:avLst/>
            <a:gdLst>
              <a:gd name="connsiteX0" fmla="*/ 110490 w 279199"/>
              <a:gd name="connsiteY0" fmla="*/ 34833 h 278586"/>
              <a:gd name="connsiteX1" fmla="*/ 34833 w 279199"/>
              <a:gd name="connsiteY1" fmla="*/ 110490 h 278586"/>
              <a:gd name="connsiteX2" fmla="*/ 110490 w 279199"/>
              <a:gd name="connsiteY2" fmla="*/ 186147 h 278586"/>
              <a:gd name="connsiteX3" fmla="*/ 186147 w 279199"/>
              <a:gd name="connsiteY3" fmla="*/ 110490 h 278586"/>
              <a:gd name="connsiteX4" fmla="*/ 110490 w 279199"/>
              <a:gd name="connsiteY4" fmla="*/ 34833 h 278586"/>
              <a:gd name="connsiteX5" fmla="*/ 110490 w 279199"/>
              <a:gd name="connsiteY5" fmla="*/ 0 h 278586"/>
              <a:gd name="connsiteX6" fmla="*/ 220980 w 279199"/>
              <a:gd name="connsiteY6" fmla="*/ 110490 h 278586"/>
              <a:gd name="connsiteX7" fmla="*/ 212297 w 279199"/>
              <a:gd name="connsiteY7" fmla="*/ 153498 h 278586"/>
              <a:gd name="connsiteX8" fmla="*/ 201537 w 279199"/>
              <a:gd name="connsiteY8" fmla="*/ 169457 h 278586"/>
              <a:gd name="connsiteX9" fmla="*/ 203009 w 279199"/>
              <a:gd name="connsiteY9" fmla="*/ 170067 h 278586"/>
              <a:gd name="connsiteX10" fmla="*/ 272504 w 279199"/>
              <a:gd name="connsiteY10" fmla="*/ 239563 h 278586"/>
              <a:gd name="connsiteX11" fmla="*/ 272504 w 279199"/>
              <a:gd name="connsiteY11" fmla="*/ 271892 h 278586"/>
              <a:gd name="connsiteX12" fmla="*/ 272504 w 279199"/>
              <a:gd name="connsiteY12" fmla="*/ 271890 h 278586"/>
              <a:gd name="connsiteX13" fmla="*/ 240175 w 279199"/>
              <a:gd name="connsiteY13" fmla="*/ 271890 h 278586"/>
              <a:gd name="connsiteX14" fmla="*/ 170680 w 279199"/>
              <a:gd name="connsiteY14" fmla="*/ 202396 h 278586"/>
              <a:gd name="connsiteX15" fmla="*/ 170135 w 279199"/>
              <a:gd name="connsiteY15" fmla="*/ 201080 h 278586"/>
              <a:gd name="connsiteX16" fmla="*/ 153498 w 279199"/>
              <a:gd name="connsiteY16" fmla="*/ 212297 h 278586"/>
              <a:gd name="connsiteX17" fmla="*/ 110490 w 279199"/>
              <a:gd name="connsiteY17" fmla="*/ 220980 h 278586"/>
              <a:gd name="connsiteX18" fmla="*/ 0 w 279199"/>
              <a:gd name="connsiteY18" fmla="*/ 110490 h 278586"/>
              <a:gd name="connsiteX19" fmla="*/ 110490 w 279199"/>
              <a:gd name="connsiteY19" fmla="*/ 0 h 27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9199" h="278586">
                <a:moveTo>
                  <a:pt x="110490" y="34833"/>
                </a:moveTo>
                <a:cubicBezTo>
                  <a:pt x="68706" y="34833"/>
                  <a:pt x="34833" y="68706"/>
                  <a:pt x="34833" y="110490"/>
                </a:cubicBezTo>
                <a:cubicBezTo>
                  <a:pt x="34833" y="152274"/>
                  <a:pt x="68706" y="186147"/>
                  <a:pt x="110490" y="186147"/>
                </a:cubicBezTo>
                <a:cubicBezTo>
                  <a:pt x="152274" y="186147"/>
                  <a:pt x="186147" y="152274"/>
                  <a:pt x="186147" y="110490"/>
                </a:cubicBezTo>
                <a:cubicBezTo>
                  <a:pt x="186147" y="68706"/>
                  <a:pt x="152274" y="34833"/>
                  <a:pt x="110490" y="34833"/>
                </a:cubicBezTo>
                <a:close/>
                <a:moveTo>
                  <a:pt x="110490" y="0"/>
                </a:moveTo>
                <a:cubicBezTo>
                  <a:pt x="171512" y="0"/>
                  <a:pt x="220980" y="49468"/>
                  <a:pt x="220980" y="110490"/>
                </a:cubicBezTo>
                <a:cubicBezTo>
                  <a:pt x="220980" y="125746"/>
                  <a:pt x="217888" y="140279"/>
                  <a:pt x="212297" y="153498"/>
                </a:cubicBezTo>
                <a:lnTo>
                  <a:pt x="201537" y="169457"/>
                </a:lnTo>
                <a:lnTo>
                  <a:pt x="203009" y="170067"/>
                </a:lnTo>
                <a:cubicBezTo>
                  <a:pt x="226174" y="193232"/>
                  <a:pt x="249339" y="216398"/>
                  <a:pt x="272504" y="239563"/>
                </a:cubicBezTo>
                <a:cubicBezTo>
                  <a:pt x="281431" y="248490"/>
                  <a:pt x="281431" y="262965"/>
                  <a:pt x="272504" y="271892"/>
                </a:cubicBezTo>
                <a:lnTo>
                  <a:pt x="272504" y="271890"/>
                </a:lnTo>
                <a:cubicBezTo>
                  <a:pt x="263576" y="280818"/>
                  <a:pt x="249102" y="280818"/>
                  <a:pt x="240175" y="271890"/>
                </a:cubicBezTo>
                <a:lnTo>
                  <a:pt x="170680" y="202396"/>
                </a:lnTo>
                <a:lnTo>
                  <a:pt x="170135" y="201080"/>
                </a:lnTo>
                <a:lnTo>
                  <a:pt x="153498" y="212297"/>
                </a:lnTo>
                <a:cubicBezTo>
                  <a:pt x="140279" y="217888"/>
                  <a:pt x="125746" y="220980"/>
                  <a:pt x="110490" y="220980"/>
                </a:cubicBezTo>
                <a:cubicBezTo>
                  <a:pt x="49468" y="220980"/>
                  <a:pt x="0" y="171512"/>
                  <a:pt x="0" y="110490"/>
                </a:cubicBezTo>
                <a:cubicBezTo>
                  <a:pt x="0" y="49468"/>
                  <a:pt x="49468" y="0"/>
                  <a:pt x="11049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rot="7516155" flipH="1">
            <a:off x="2418444" y="3649768"/>
            <a:ext cx="274247" cy="204575"/>
          </a:xfrm>
          <a:prstGeom prst="rightArrow">
            <a:avLst>
              <a:gd name="adj1" fmla="val 34384"/>
              <a:gd name="adj2" fmla="val 10051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857" y="2989925"/>
            <a:ext cx="2521528" cy="201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055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4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7.40741E-7 L 0.29843 -0.149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22" y="-7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400"/>
                            </p:stCondLst>
                            <p:childTnLst>
                              <p:par>
                                <p:cTn id="1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4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133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</dc:creator>
  <cp:lastModifiedBy>a</cp:lastModifiedBy>
  <cp:revision>3</cp:revision>
  <dcterms:created xsi:type="dcterms:W3CDTF">2020-12-02T07:40:04Z</dcterms:created>
  <dcterms:modified xsi:type="dcterms:W3CDTF">2020-12-02T09:06:12Z</dcterms:modified>
</cp:coreProperties>
</file>