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A61-E532-4499-8D5B-E13B4FB545B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496-34D1-42D1-9F85-CF48187EA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15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A61-E532-4499-8D5B-E13B4FB545B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496-34D1-42D1-9F85-CF48187EA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84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A61-E532-4499-8D5B-E13B4FB545B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496-34D1-42D1-9F85-CF48187EA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2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A61-E532-4499-8D5B-E13B4FB545B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496-34D1-42D1-9F85-CF48187EA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5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A61-E532-4499-8D5B-E13B4FB545B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496-34D1-42D1-9F85-CF48187EA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13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A61-E532-4499-8D5B-E13B4FB545B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496-34D1-42D1-9F85-CF48187EA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59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A61-E532-4499-8D5B-E13B4FB545B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496-34D1-42D1-9F85-CF48187EA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28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A61-E532-4499-8D5B-E13B4FB545B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496-34D1-42D1-9F85-CF48187EA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17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A61-E532-4499-8D5B-E13B4FB545B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496-34D1-42D1-9F85-CF48187EA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7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A61-E532-4499-8D5B-E13B4FB545B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496-34D1-42D1-9F85-CF48187EA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4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A61-E532-4499-8D5B-E13B4FB545B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496-34D1-42D1-9F85-CF48187EA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25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37A61-E532-4499-8D5B-E13B4FB545B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B496-34D1-42D1-9F85-CF48187EA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0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129" y="1064894"/>
            <a:ext cx="5715000" cy="16192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72836" y="3649287"/>
            <a:ext cx="109617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Tiny grocer</a:t>
            </a:r>
            <a:r>
              <a:rPr lang="ko-KR" altLang="en-US" sz="2000" dirty="0" smtClean="0"/>
              <a:t>는 생능농원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아지농원</a:t>
            </a:r>
            <a:r>
              <a:rPr lang="en-US" altLang="ko-KR" sz="2000" dirty="0" smtClean="0"/>
              <a:t>, Dole, Great Plains</a:t>
            </a:r>
            <a:r>
              <a:rPr lang="ko-KR" altLang="en-US" sz="2000" dirty="0" smtClean="0"/>
              <a:t>에서 재배한 과일을 판매하는 상점입니다</a:t>
            </a:r>
            <a:r>
              <a:rPr lang="en-US" altLang="ko-KR" sz="2000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67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97185" y="2917766"/>
            <a:ext cx="4380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/>
              <a:t>추가된 요소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6729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13717" y="1155469"/>
            <a:ext cx="3108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main.html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96809" y="2576946"/>
            <a:ext cx="4742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로고를 바꿨고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마우스 커서를 쫓아다니는 원을 만들었습니다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로그인과 회원가입 글자 위에 마우스를 올리면 민트색으로 바뀌게 하여 더욱 직관적으로 만들었습니다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49" y="2237905"/>
            <a:ext cx="6738482" cy="174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6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13718" y="955964"/>
            <a:ext cx="3108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main.html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402486" y="2128058"/>
            <a:ext cx="413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영어로 과일을 검색하면 해당페이지로 이동하는 검색창을 만들었습니다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98" y="227798"/>
            <a:ext cx="6418636" cy="649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8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13718" y="955964"/>
            <a:ext cx="3108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juice.html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61170" y="2252748"/>
            <a:ext cx="4131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 주소로 착즙기 이미지를 배경으로 넣었고</a:t>
            </a:r>
            <a:r>
              <a:rPr lang="en-US" altLang="ko-KR" dirty="0" smtClean="0"/>
              <a:t>, audio</a:t>
            </a:r>
            <a:r>
              <a:rPr lang="ko-KR" altLang="en-US" dirty="0"/>
              <a:t> </a:t>
            </a:r>
            <a:r>
              <a:rPr lang="en-US" altLang="ko-KR" dirty="0" err="1" smtClean="0"/>
              <a:t>autoplay</a:t>
            </a:r>
            <a:r>
              <a:rPr lang="ko-KR" altLang="en-US" dirty="0" smtClean="0"/>
              <a:t>로 이 페이지에 들어가면 자동으로 배경 음악이 나오게 만들었습니다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iframe</a:t>
            </a:r>
            <a:r>
              <a:rPr lang="ko-KR" altLang="en-US" dirty="0" smtClean="0"/>
              <a:t>으로 착즙기 사용법 영상을 넣었습니다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67" y="307571"/>
            <a:ext cx="6062317" cy="632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2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13718" y="955964"/>
            <a:ext cx="3108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signup.html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402486" y="2252748"/>
            <a:ext cx="4131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Placeholder</a:t>
            </a:r>
            <a:r>
              <a:rPr lang="ko-KR" altLang="en-US" dirty="0" smtClean="0"/>
              <a:t>로 텍스트창에 짧은 안내 문구를 넣었고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우편번호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주소를 검색해서 입력하게 만들었습니다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우편번호와 주소는 사용자 임의로 입력하지 못하게 </a:t>
            </a:r>
            <a:r>
              <a:rPr lang="en-US" altLang="ko-KR" dirty="0" smtClean="0"/>
              <a:t>disabled </a:t>
            </a:r>
            <a:r>
              <a:rPr lang="ko-KR" altLang="en-US" dirty="0" smtClean="0"/>
              <a:t>했습니다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" t="600" r="39160" b="34950"/>
          <a:stretch/>
        </p:blipFill>
        <p:spPr>
          <a:xfrm>
            <a:off x="252188" y="1072342"/>
            <a:ext cx="6449187" cy="45054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149" y="170136"/>
            <a:ext cx="2555782" cy="274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4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108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2</cp:revision>
  <dcterms:created xsi:type="dcterms:W3CDTF">2020-12-12T13:48:34Z</dcterms:created>
  <dcterms:modified xsi:type="dcterms:W3CDTF">2020-12-12T13:55:41Z</dcterms:modified>
</cp:coreProperties>
</file>