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2" r:id="rId3"/>
    <p:sldId id="264" r:id="rId4"/>
    <p:sldId id="265" r:id="rId5"/>
    <p:sldId id="266" r:id="rId6"/>
    <p:sldId id="267" r:id="rId7"/>
    <p:sldId id="268" r:id="rId8"/>
    <p:sldId id="260" r:id="rId9"/>
    <p:sldId id="257" r:id="rId10"/>
    <p:sldId id="258" r:id="rId11"/>
    <p:sldId id="259" r:id="rId12"/>
    <p:sldId id="269" r:id="rId13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568" autoAdjust="0"/>
  </p:normalViewPr>
  <p:slideViewPr>
    <p:cSldViewPr>
      <p:cViewPr varScale="1">
        <p:scale>
          <a:sx n="115" d="100"/>
          <a:sy n="115" d="100"/>
        </p:scale>
        <p:origin x="3114" y="114"/>
      </p:cViewPr>
      <p:guideLst>
        <p:guide orient="horz" pos="57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\Documents\age%20barchart-&#44536;&#47353;&#51012;%20&#44144;&#51032;%2020&#47749;&#51004;&#47196;%20&#47582;&#52644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\Documents\weight%20barchart-20&#47749;%20&#44536;&#47353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\Documents\height%20barchart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\Documents\BMI%20barchart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a\Documents\art1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/>
              <a:t>연령</a:t>
            </a:r>
            <a:r>
              <a:rPr lang="en-US" altLang="ko-KR"/>
              <a:t>(</a:t>
            </a:r>
            <a:r>
              <a:rPr lang="ko-KR" altLang="en-US"/>
              <a:t>그룹 별 인원</a:t>
            </a:r>
            <a:r>
              <a:rPr lang="en-US" altLang="ko-KR"/>
              <a:t>)</a:t>
            </a:r>
            <a:endParaRPr lang="ko-KR" altLang="en-US"/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Sheet!$B$1</c:f>
              <c:strCache>
                <c:ptCount val="1"/>
                <c:pt idx="0">
                  <c:v>20to21(20)</c:v>
                </c:pt>
              </c:strCache>
            </c:strRef>
          </c:tx>
          <c:spPr>
            <a:ln>
              <a:prstDash val="solid"/>
            </a:ln>
          </c:spPr>
          <c:invertIfNegative val="0"/>
          <c:cat>
            <c:strRef>
              <c:f>Sheet!$A$2:$A$16</c:f>
              <c:strCache>
                <c:ptCount val="15"/>
                <c:pt idx="0">
                  <c:v>Middle of forehead</c:v>
                </c:pt>
                <c:pt idx="1">
                  <c:v>Neck muscle</c:v>
                </c:pt>
                <c:pt idx="2">
                  <c:v>Seventh neck vertebra</c:v>
                </c:pt>
                <c:pt idx="3">
                  <c:v>Shoulder joint</c:v>
                </c:pt>
                <c:pt idx="4">
                  <c:v>Fifth lumbar vertebra</c:v>
                </c:pt>
                <c:pt idx="5">
                  <c:v>Pectoral muscle</c:v>
                </c:pt>
                <c:pt idx="6">
                  <c:v>Abdominal muscle</c:v>
                </c:pt>
                <c:pt idx="7">
                  <c:v>Arm nerve</c:v>
                </c:pt>
                <c:pt idx="8">
                  <c:v>Forefinger end joint ND</c:v>
                </c:pt>
                <c:pt idx="9">
                  <c:v>Thenar eminence</c:v>
                </c:pt>
                <c:pt idx="10">
                  <c:v>Palm ND</c:v>
                </c:pt>
                <c:pt idx="11">
                  <c:v>Back of the hand ND</c:v>
                </c:pt>
                <c:pt idx="12">
                  <c:v>Thigh muscle</c:v>
                </c:pt>
                <c:pt idx="13">
                  <c:v>Middle of shin</c:v>
                </c:pt>
                <c:pt idx="14">
                  <c:v>Calf muscle</c:v>
                </c:pt>
              </c:strCache>
            </c:strRef>
          </c:cat>
          <c:val>
            <c:numRef>
              <c:f>Sheet!$B$2:$B$16</c:f>
              <c:numCache>
                <c:formatCode>General</c:formatCode>
                <c:ptCount val="15"/>
                <c:pt idx="0">
                  <c:v>51.069611046499993</c:v>
                </c:pt>
                <c:pt idx="1">
                  <c:v>32.840323478833326</c:v>
                </c:pt>
                <c:pt idx="2">
                  <c:v>32.35466761768334</c:v>
                </c:pt>
                <c:pt idx="3">
                  <c:v>36.975055459499998</c:v>
                </c:pt>
                <c:pt idx="4">
                  <c:v>61.221101477166663</c:v>
                </c:pt>
                <c:pt idx="5">
                  <c:v>27.607641459233331</c:v>
                </c:pt>
                <c:pt idx="6">
                  <c:v>37.681242191683317</c:v>
                </c:pt>
                <c:pt idx="7">
                  <c:v>43.613148433166671</c:v>
                </c:pt>
                <c:pt idx="8">
                  <c:v>61.461141027833342</c:v>
                </c:pt>
                <c:pt idx="9">
                  <c:v>49.978060402166683</c:v>
                </c:pt>
                <c:pt idx="10">
                  <c:v>67.135097053999999</c:v>
                </c:pt>
                <c:pt idx="11">
                  <c:v>45.719858095833317</c:v>
                </c:pt>
                <c:pt idx="12">
                  <c:v>71.629153073499992</c:v>
                </c:pt>
                <c:pt idx="13">
                  <c:v>101.1102788601667</c:v>
                </c:pt>
                <c:pt idx="14">
                  <c:v>71.162558148166667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45-45FF-8D55-A9A9C87F6B87}"/>
            </c:ext>
          </c:extLst>
        </c:ser>
        <c:ser>
          <c:idx val="1"/>
          <c:order val="1"/>
          <c:tx>
            <c:strRef>
              <c:f>Sheet!$C$1</c:f>
              <c:strCache>
                <c:ptCount val="1"/>
                <c:pt idx="0">
                  <c:v>22to24(18)</c:v>
                </c:pt>
              </c:strCache>
            </c:strRef>
          </c:tx>
          <c:spPr>
            <a:ln>
              <a:prstDash val="solid"/>
            </a:ln>
          </c:spPr>
          <c:invertIfNegative val="0"/>
          <c:cat>
            <c:strRef>
              <c:f>Sheet!$A$2:$A$16</c:f>
              <c:strCache>
                <c:ptCount val="15"/>
                <c:pt idx="0">
                  <c:v>Middle of forehead</c:v>
                </c:pt>
                <c:pt idx="1">
                  <c:v>Neck muscle</c:v>
                </c:pt>
                <c:pt idx="2">
                  <c:v>Seventh neck vertebra</c:v>
                </c:pt>
                <c:pt idx="3">
                  <c:v>Shoulder joint</c:v>
                </c:pt>
                <c:pt idx="4">
                  <c:v>Fifth lumbar vertebra</c:v>
                </c:pt>
                <c:pt idx="5">
                  <c:v>Pectoral muscle</c:v>
                </c:pt>
                <c:pt idx="6">
                  <c:v>Abdominal muscle</c:v>
                </c:pt>
                <c:pt idx="7">
                  <c:v>Arm nerve</c:v>
                </c:pt>
                <c:pt idx="8">
                  <c:v>Forefinger end joint ND</c:v>
                </c:pt>
                <c:pt idx="9">
                  <c:v>Thenar eminence</c:v>
                </c:pt>
                <c:pt idx="10">
                  <c:v>Palm ND</c:v>
                </c:pt>
                <c:pt idx="11">
                  <c:v>Back of the hand ND</c:v>
                </c:pt>
                <c:pt idx="12">
                  <c:v>Thigh muscle</c:v>
                </c:pt>
                <c:pt idx="13">
                  <c:v>Middle of shin</c:v>
                </c:pt>
                <c:pt idx="14">
                  <c:v>Calf muscle</c:v>
                </c:pt>
              </c:strCache>
            </c:strRef>
          </c:cat>
          <c:val>
            <c:numRef>
              <c:f>Sheet!$C$2:$C$16</c:f>
              <c:numCache>
                <c:formatCode>General</c:formatCode>
                <c:ptCount val="15"/>
                <c:pt idx="0">
                  <c:v>40.614270700740732</c:v>
                </c:pt>
                <c:pt idx="1">
                  <c:v>38.981622407796301</c:v>
                </c:pt>
                <c:pt idx="2">
                  <c:v>31.601137874907419</c:v>
                </c:pt>
                <c:pt idx="3">
                  <c:v>41.394443087962969</c:v>
                </c:pt>
                <c:pt idx="4">
                  <c:v>54.667814106740742</c:v>
                </c:pt>
                <c:pt idx="5">
                  <c:v>30.975352801777781</c:v>
                </c:pt>
                <c:pt idx="6">
                  <c:v>39.347261321537047</c:v>
                </c:pt>
                <c:pt idx="7">
                  <c:v>47.40329122796296</c:v>
                </c:pt>
                <c:pt idx="8">
                  <c:v>72.573393765740732</c:v>
                </c:pt>
                <c:pt idx="9">
                  <c:v>50.040627978888892</c:v>
                </c:pt>
                <c:pt idx="10">
                  <c:v>74.974588519444453</c:v>
                </c:pt>
                <c:pt idx="11">
                  <c:v>49.767554114444437</c:v>
                </c:pt>
                <c:pt idx="12">
                  <c:v>70.42317324425926</c:v>
                </c:pt>
                <c:pt idx="13">
                  <c:v>105.9143673238889</c:v>
                </c:pt>
                <c:pt idx="14">
                  <c:v>62.350140907222233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745-45FF-8D55-A9A9C87F6B87}"/>
            </c:ext>
          </c:extLst>
        </c:ser>
        <c:ser>
          <c:idx val="2"/>
          <c:order val="2"/>
          <c:tx>
            <c:strRef>
              <c:f>Sheet!$D$1</c:f>
              <c:strCache>
                <c:ptCount val="1"/>
                <c:pt idx="0">
                  <c:v>25to26(24)</c:v>
                </c:pt>
              </c:strCache>
            </c:strRef>
          </c:tx>
          <c:spPr>
            <a:ln>
              <a:prstDash val="solid"/>
            </a:ln>
          </c:spPr>
          <c:invertIfNegative val="0"/>
          <c:cat>
            <c:strRef>
              <c:f>Sheet!$A$2:$A$16</c:f>
              <c:strCache>
                <c:ptCount val="15"/>
                <c:pt idx="0">
                  <c:v>Middle of forehead</c:v>
                </c:pt>
                <c:pt idx="1">
                  <c:v>Neck muscle</c:v>
                </c:pt>
                <c:pt idx="2">
                  <c:v>Seventh neck vertebra</c:v>
                </c:pt>
                <c:pt idx="3">
                  <c:v>Shoulder joint</c:v>
                </c:pt>
                <c:pt idx="4">
                  <c:v>Fifth lumbar vertebra</c:v>
                </c:pt>
                <c:pt idx="5">
                  <c:v>Pectoral muscle</c:v>
                </c:pt>
                <c:pt idx="6">
                  <c:v>Abdominal muscle</c:v>
                </c:pt>
                <c:pt idx="7">
                  <c:v>Arm nerve</c:v>
                </c:pt>
                <c:pt idx="8">
                  <c:v>Forefinger end joint ND</c:v>
                </c:pt>
                <c:pt idx="9">
                  <c:v>Thenar eminence</c:v>
                </c:pt>
                <c:pt idx="10">
                  <c:v>Palm ND</c:v>
                </c:pt>
                <c:pt idx="11">
                  <c:v>Back of the hand ND</c:v>
                </c:pt>
                <c:pt idx="12">
                  <c:v>Thigh muscle</c:v>
                </c:pt>
                <c:pt idx="13">
                  <c:v>Middle of shin</c:v>
                </c:pt>
                <c:pt idx="14">
                  <c:v>Calf muscle</c:v>
                </c:pt>
              </c:strCache>
            </c:strRef>
          </c:cat>
          <c:val>
            <c:numRef>
              <c:f>Sheet!$D$2:$D$16</c:f>
              <c:numCache>
                <c:formatCode>General</c:formatCode>
                <c:ptCount val="15"/>
                <c:pt idx="0">
                  <c:v>47.285456179208332</c:v>
                </c:pt>
                <c:pt idx="1">
                  <c:v>38.450705553513892</c:v>
                </c:pt>
                <c:pt idx="2">
                  <c:v>38.018118820138888</c:v>
                </c:pt>
                <c:pt idx="3">
                  <c:v>41.77432410055556</c:v>
                </c:pt>
                <c:pt idx="4">
                  <c:v>62.415515778805563</c:v>
                </c:pt>
                <c:pt idx="5">
                  <c:v>34.838523665111119</c:v>
                </c:pt>
                <c:pt idx="6">
                  <c:v>35.578914658597213</c:v>
                </c:pt>
                <c:pt idx="7">
                  <c:v>53.053581935277784</c:v>
                </c:pt>
                <c:pt idx="8">
                  <c:v>83.600877950277763</c:v>
                </c:pt>
                <c:pt idx="9">
                  <c:v>58.575167020138878</c:v>
                </c:pt>
                <c:pt idx="10">
                  <c:v>83.92334457611112</c:v>
                </c:pt>
                <c:pt idx="11">
                  <c:v>46.154580376527768</c:v>
                </c:pt>
                <c:pt idx="12">
                  <c:v>77.454591526388882</c:v>
                </c:pt>
                <c:pt idx="13">
                  <c:v>110.1038201372222</c:v>
                </c:pt>
                <c:pt idx="14">
                  <c:v>76.19018244166665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745-45FF-8D55-A9A9C87F6B87}"/>
            </c:ext>
          </c:extLst>
        </c:ser>
        <c:ser>
          <c:idx val="3"/>
          <c:order val="3"/>
          <c:tx>
            <c:strRef>
              <c:f>Sheet!$E$1</c:f>
              <c:strCache>
                <c:ptCount val="1"/>
                <c:pt idx="0">
                  <c:v>27to32(20)</c:v>
                </c:pt>
              </c:strCache>
            </c:strRef>
          </c:tx>
          <c:spPr>
            <a:ln>
              <a:prstDash val="solid"/>
            </a:ln>
          </c:spPr>
          <c:invertIfNegative val="0"/>
          <c:cat>
            <c:strRef>
              <c:f>Sheet!$A$2:$A$16</c:f>
              <c:strCache>
                <c:ptCount val="15"/>
                <c:pt idx="0">
                  <c:v>Middle of forehead</c:v>
                </c:pt>
                <c:pt idx="1">
                  <c:v>Neck muscle</c:v>
                </c:pt>
                <c:pt idx="2">
                  <c:v>Seventh neck vertebra</c:v>
                </c:pt>
                <c:pt idx="3">
                  <c:v>Shoulder joint</c:v>
                </c:pt>
                <c:pt idx="4">
                  <c:v>Fifth lumbar vertebra</c:v>
                </c:pt>
                <c:pt idx="5">
                  <c:v>Pectoral muscle</c:v>
                </c:pt>
                <c:pt idx="6">
                  <c:v>Abdominal muscle</c:v>
                </c:pt>
                <c:pt idx="7">
                  <c:v>Arm nerve</c:v>
                </c:pt>
                <c:pt idx="8">
                  <c:v>Forefinger end joint ND</c:v>
                </c:pt>
                <c:pt idx="9">
                  <c:v>Thenar eminence</c:v>
                </c:pt>
                <c:pt idx="10">
                  <c:v>Palm ND</c:v>
                </c:pt>
                <c:pt idx="11">
                  <c:v>Back of the hand ND</c:v>
                </c:pt>
                <c:pt idx="12">
                  <c:v>Thigh muscle</c:v>
                </c:pt>
                <c:pt idx="13">
                  <c:v>Middle of shin</c:v>
                </c:pt>
                <c:pt idx="14">
                  <c:v>Calf muscle</c:v>
                </c:pt>
              </c:strCache>
            </c:strRef>
          </c:cat>
          <c:val>
            <c:numRef>
              <c:f>Sheet!$E$2:$E$16</c:f>
              <c:numCache>
                <c:formatCode>General</c:formatCode>
                <c:ptCount val="15"/>
                <c:pt idx="0">
                  <c:v>49.033340953333337</c:v>
                </c:pt>
                <c:pt idx="1">
                  <c:v>45.796929601833327</c:v>
                </c:pt>
                <c:pt idx="2">
                  <c:v>31.58537457033334</c:v>
                </c:pt>
                <c:pt idx="3">
                  <c:v>39.113070878333332</c:v>
                </c:pt>
                <c:pt idx="4">
                  <c:v>64.202550070166666</c:v>
                </c:pt>
                <c:pt idx="5">
                  <c:v>31.912769161300002</c:v>
                </c:pt>
                <c:pt idx="6">
                  <c:v>37.203661126133333</c:v>
                </c:pt>
                <c:pt idx="7">
                  <c:v>44.86190482166667</c:v>
                </c:pt>
                <c:pt idx="8">
                  <c:v>71.768216585833329</c:v>
                </c:pt>
                <c:pt idx="9">
                  <c:v>48.437563976</c:v>
                </c:pt>
                <c:pt idx="10">
                  <c:v>71.174279706666681</c:v>
                </c:pt>
                <c:pt idx="11">
                  <c:v>42.034593778666668</c:v>
                </c:pt>
                <c:pt idx="12">
                  <c:v>73.495691131333317</c:v>
                </c:pt>
                <c:pt idx="13">
                  <c:v>100.08932741333339</c:v>
                </c:pt>
                <c:pt idx="14">
                  <c:v>73.759985923666676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745-45FF-8D55-A9A9C87F6B87}"/>
            </c:ext>
          </c:extLst>
        </c:ser>
        <c:ser>
          <c:idx val="4"/>
          <c:order val="4"/>
          <c:tx>
            <c:strRef>
              <c:f>Sheet!$F$1</c:f>
              <c:strCache>
                <c:ptCount val="1"/>
                <c:pt idx="0">
                  <c:v>33to55(18)</c:v>
                </c:pt>
              </c:strCache>
            </c:strRef>
          </c:tx>
          <c:spPr>
            <a:ln>
              <a:prstDash val="solid"/>
            </a:ln>
          </c:spPr>
          <c:invertIfNegative val="0"/>
          <c:cat>
            <c:strRef>
              <c:f>Sheet!$A$2:$A$16</c:f>
              <c:strCache>
                <c:ptCount val="15"/>
                <c:pt idx="0">
                  <c:v>Middle of forehead</c:v>
                </c:pt>
                <c:pt idx="1">
                  <c:v>Neck muscle</c:v>
                </c:pt>
                <c:pt idx="2">
                  <c:v>Seventh neck vertebra</c:v>
                </c:pt>
                <c:pt idx="3">
                  <c:v>Shoulder joint</c:v>
                </c:pt>
                <c:pt idx="4">
                  <c:v>Fifth lumbar vertebra</c:v>
                </c:pt>
                <c:pt idx="5">
                  <c:v>Pectoral muscle</c:v>
                </c:pt>
                <c:pt idx="6">
                  <c:v>Abdominal muscle</c:v>
                </c:pt>
                <c:pt idx="7">
                  <c:v>Arm nerve</c:v>
                </c:pt>
                <c:pt idx="8">
                  <c:v>Forefinger end joint ND</c:v>
                </c:pt>
                <c:pt idx="9">
                  <c:v>Thenar eminence</c:v>
                </c:pt>
                <c:pt idx="10">
                  <c:v>Palm ND</c:v>
                </c:pt>
                <c:pt idx="11">
                  <c:v>Back of the hand ND</c:v>
                </c:pt>
                <c:pt idx="12">
                  <c:v>Thigh muscle</c:v>
                </c:pt>
                <c:pt idx="13">
                  <c:v>Middle of shin</c:v>
                </c:pt>
                <c:pt idx="14">
                  <c:v>Calf muscle</c:v>
                </c:pt>
              </c:strCache>
            </c:strRef>
          </c:cat>
          <c:val>
            <c:numRef>
              <c:f>Sheet!$F$2:$F$16</c:f>
              <c:numCache>
                <c:formatCode>General</c:formatCode>
                <c:ptCount val="15"/>
                <c:pt idx="0">
                  <c:v>47.507933172777783</c:v>
                </c:pt>
                <c:pt idx="1">
                  <c:v>58.245402372518519</c:v>
                </c:pt>
                <c:pt idx="2">
                  <c:v>37.549597685370372</c:v>
                </c:pt>
                <c:pt idx="3">
                  <c:v>49.018333868888902</c:v>
                </c:pt>
                <c:pt idx="4">
                  <c:v>77.915896013148156</c:v>
                </c:pt>
                <c:pt idx="5">
                  <c:v>36.547587389129632</c:v>
                </c:pt>
                <c:pt idx="6">
                  <c:v>47.940751261981482</c:v>
                </c:pt>
                <c:pt idx="7">
                  <c:v>48.920626166388892</c:v>
                </c:pt>
                <c:pt idx="8">
                  <c:v>81.430912216481502</c:v>
                </c:pt>
                <c:pt idx="9">
                  <c:v>55.230397624259268</c:v>
                </c:pt>
                <c:pt idx="10">
                  <c:v>77.089214258333342</c:v>
                </c:pt>
                <c:pt idx="11">
                  <c:v>48.512166082500002</c:v>
                </c:pt>
                <c:pt idx="12">
                  <c:v>72.046893296111122</c:v>
                </c:pt>
                <c:pt idx="13">
                  <c:v>111.5436826440741</c:v>
                </c:pt>
                <c:pt idx="14">
                  <c:v>82.941421595740721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745-45FF-8D55-A9A9C87F6B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"/>
        <c:axId val="100"/>
      </c:barChart>
      <c:catAx>
        <c:axId val="1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location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100"/>
        <c:crosses val="autoZero"/>
        <c:auto val="0"/>
        <c:lblAlgn val="ctr"/>
        <c:lblOffset val="100"/>
        <c:noMultiLvlLbl val="0"/>
      </c:catAx>
      <c:valAx>
        <c:axId val="10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force(N)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1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/>
              <a:t>체중</a:t>
            </a:r>
            <a:r>
              <a:rPr lang="en-US" altLang="ko-KR"/>
              <a:t>(</a:t>
            </a:r>
            <a:r>
              <a:rPr lang="ko-KR" altLang="en-US"/>
              <a:t>그룹 별 인원</a:t>
            </a:r>
            <a:r>
              <a:rPr lang="en-US" altLang="ko-KR"/>
              <a:t>)</a:t>
            </a:r>
            <a:endParaRPr lang="ko-KR" altLang="en-US"/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Sheet!$B$1</c:f>
              <c:strCache>
                <c:ptCount val="1"/>
                <c:pt idx="0">
                  <c:v>48to63(17)</c:v>
                </c:pt>
              </c:strCache>
            </c:strRef>
          </c:tx>
          <c:spPr>
            <a:ln>
              <a:prstDash val="solid"/>
            </a:ln>
          </c:spPr>
          <c:invertIfNegative val="0"/>
          <c:cat>
            <c:strRef>
              <c:f>Sheet!$A$2:$A$16</c:f>
              <c:strCache>
                <c:ptCount val="15"/>
                <c:pt idx="0">
                  <c:v>Middle of forehead</c:v>
                </c:pt>
                <c:pt idx="1">
                  <c:v>Neck muscle</c:v>
                </c:pt>
                <c:pt idx="2">
                  <c:v>Seventh neck vertebra</c:v>
                </c:pt>
                <c:pt idx="3">
                  <c:v>Shoulder joint</c:v>
                </c:pt>
                <c:pt idx="4">
                  <c:v>Fifth lumbar vertebra</c:v>
                </c:pt>
                <c:pt idx="5">
                  <c:v>Pectoral muscle</c:v>
                </c:pt>
                <c:pt idx="6">
                  <c:v>Abdominal muscle</c:v>
                </c:pt>
                <c:pt idx="7">
                  <c:v>Arm nerve</c:v>
                </c:pt>
                <c:pt idx="8">
                  <c:v>Forefinger end joint ND</c:v>
                </c:pt>
                <c:pt idx="9">
                  <c:v>Thenar eminence</c:v>
                </c:pt>
                <c:pt idx="10">
                  <c:v>Palm ND</c:v>
                </c:pt>
                <c:pt idx="11">
                  <c:v>Back of the hand ND</c:v>
                </c:pt>
                <c:pt idx="12">
                  <c:v>Thigh muscle</c:v>
                </c:pt>
                <c:pt idx="13">
                  <c:v>Middle of shin</c:v>
                </c:pt>
                <c:pt idx="14">
                  <c:v>Calf muscle</c:v>
                </c:pt>
              </c:strCache>
            </c:strRef>
          </c:cat>
          <c:val>
            <c:numRef>
              <c:f>Sheet!$B$2:$B$16</c:f>
              <c:numCache>
                <c:formatCode>General</c:formatCode>
                <c:ptCount val="15"/>
                <c:pt idx="0">
                  <c:v>40.198576084098043</c:v>
                </c:pt>
                <c:pt idx="1">
                  <c:v>30.764751726117652</c:v>
                </c:pt>
                <c:pt idx="2">
                  <c:v>26.287479530392162</c:v>
                </c:pt>
                <c:pt idx="3">
                  <c:v>33.337072746862752</c:v>
                </c:pt>
                <c:pt idx="4">
                  <c:v>53.399764565568631</c:v>
                </c:pt>
                <c:pt idx="5">
                  <c:v>27.00981086868628</c:v>
                </c:pt>
                <c:pt idx="6">
                  <c:v>31.75146216033334</c:v>
                </c:pt>
                <c:pt idx="7">
                  <c:v>44.406991339411761</c:v>
                </c:pt>
                <c:pt idx="8">
                  <c:v>71.393504717843143</c:v>
                </c:pt>
                <c:pt idx="9">
                  <c:v>50.215623452156883</c:v>
                </c:pt>
                <c:pt idx="10">
                  <c:v>69.720285524901954</c:v>
                </c:pt>
                <c:pt idx="11">
                  <c:v>38.810884405882348</c:v>
                </c:pt>
                <c:pt idx="12">
                  <c:v>65.932345879019607</c:v>
                </c:pt>
                <c:pt idx="13">
                  <c:v>95.969160551568635</c:v>
                </c:pt>
                <c:pt idx="14">
                  <c:v>66.726188357058817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F5-43C7-8ADF-34E433F0AEA5}"/>
            </c:ext>
          </c:extLst>
        </c:ser>
        <c:ser>
          <c:idx val="1"/>
          <c:order val="1"/>
          <c:tx>
            <c:strRef>
              <c:f>Sheet!$C$1</c:f>
              <c:strCache>
                <c:ptCount val="1"/>
                <c:pt idx="0">
                  <c:v>64to67(2)</c:v>
                </c:pt>
              </c:strCache>
            </c:strRef>
          </c:tx>
          <c:spPr>
            <a:ln>
              <a:prstDash val="solid"/>
            </a:ln>
          </c:spPr>
          <c:invertIfNegative val="0"/>
          <c:cat>
            <c:strRef>
              <c:f>Sheet!$A$2:$A$16</c:f>
              <c:strCache>
                <c:ptCount val="15"/>
                <c:pt idx="0">
                  <c:v>Middle of forehead</c:v>
                </c:pt>
                <c:pt idx="1">
                  <c:v>Neck muscle</c:v>
                </c:pt>
                <c:pt idx="2">
                  <c:v>Seventh neck vertebra</c:v>
                </c:pt>
                <c:pt idx="3">
                  <c:v>Shoulder joint</c:v>
                </c:pt>
                <c:pt idx="4">
                  <c:v>Fifth lumbar vertebra</c:v>
                </c:pt>
                <c:pt idx="5">
                  <c:v>Pectoral muscle</c:v>
                </c:pt>
                <c:pt idx="6">
                  <c:v>Abdominal muscle</c:v>
                </c:pt>
                <c:pt idx="7">
                  <c:v>Arm nerve</c:v>
                </c:pt>
                <c:pt idx="8">
                  <c:v>Forefinger end joint ND</c:v>
                </c:pt>
                <c:pt idx="9">
                  <c:v>Thenar eminence</c:v>
                </c:pt>
                <c:pt idx="10">
                  <c:v>Palm ND</c:v>
                </c:pt>
                <c:pt idx="11">
                  <c:v>Back of the hand ND</c:v>
                </c:pt>
                <c:pt idx="12">
                  <c:v>Thigh muscle</c:v>
                </c:pt>
                <c:pt idx="13">
                  <c:v>Middle of shin</c:v>
                </c:pt>
                <c:pt idx="14">
                  <c:v>Calf muscle</c:v>
                </c:pt>
              </c:strCache>
            </c:strRef>
          </c:cat>
          <c:val>
            <c:numRef>
              <c:f>Sheet!$C$2:$C$16</c:f>
              <c:numCache>
                <c:formatCode>General</c:formatCode>
                <c:ptCount val="15"/>
                <c:pt idx="0">
                  <c:v>40.802954376899997</c:v>
                </c:pt>
                <c:pt idx="1">
                  <c:v>34.404312943516672</c:v>
                </c:pt>
                <c:pt idx="2">
                  <c:v>33.474154296833333</c:v>
                </c:pt>
                <c:pt idx="3">
                  <c:v>37.627779457333332</c:v>
                </c:pt>
                <c:pt idx="4">
                  <c:v>62.194832195733341</c:v>
                </c:pt>
                <c:pt idx="5">
                  <c:v>30.468381794833341</c:v>
                </c:pt>
                <c:pt idx="6">
                  <c:v>36.948820605383332</c:v>
                </c:pt>
                <c:pt idx="7">
                  <c:v>48.980230212166667</c:v>
                </c:pt>
                <c:pt idx="8">
                  <c:v>76.479713677666666</c:v>
                </c:pt>
                <c:pt idx="9">
                  <c:v>51.896245962166667</c:v>
                </c:pt>
                <c:pt idx="10">
                  <c:v>78.225525066166668</c:v>
                </c:pt>
                <c:pt idx="11">
                  <c:v>48.414244787999998</c:v>
                </c:pt>
                <c:pt idx="12">
                  <c:v>74.929923732000006</c:v>
                </c:pt>
                <c:pt idx="13">
                  <c:v>110.21711834</c:v>
                </c:pt>
                <c:pt idx="14">
                  <c:v>76.319653546000012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F5-43C7-8ADF-34E433F0AEA5}"/>
            </c:ext>
          </c:extLst>
        </c:ser>
        <c:ser>
          <c:idx val="2"/>
          <c:order val="2"/>
          <c:tx>
            <c:strRef>
              <c:f>Sheet!$D$1</c:f>
              <c:strCache>
                <c:ptCount val="1"/>
                <c:pt idx="0">
                  <c:v>68to72(21)</c:v>
                </c:pt>
              </c:strCache>
            </c:strRef>
          </c:tx>
          <c:spPr>
            <a:ln>
              <a:prstDash val="solid"/>
            </a:ln>
          </c:spPr>
          <c:invertIfNegative val="0"/>
          <c:cat>
            <c:strRef>
              <c:f>Sheet!$A$2:$A$16</c:f>
              <c:strCache>
                <c:ptCount val="15"/>
                <c:pt idx="0">
                  <c:v>Middle of forehead</c:v>
                </c:pt>
                <c:pt idx="1">
                  <c:v>Neck muscle</c:v>
                </c:pt>
                <c:pt idx="2">
                  <c:v>Seventh neck vertebra</c:v>
                </c:pt>
                <c:pt idx="3">
                  <c:v>Shoulder joint</c:v>
                </c:pt>
                <c:pt idx="4">
                  <c:v>Fifth lumbar vertebra</c:v>
                </c:pt>
                <c:pt idx="5">
                  <c:v>Pectoral muscle</c:v>
                </c:pt>
                <c:pt idx="6">
                  <c:v>Abdominal muscle</c:v>
                </c:pt>
                <c:pt idx="7">
                  <c:v>Arm nerve</c:v>
                </c:pt>
                <c:pt idx="8">
                  <c:v>Forefinger end joint ND</c:v>
                </c:pt>
                <c:pt idx="9">
                  <c:v>Thenar eminence</c:v>
                </c:pt>
                <c:pt idx="10">
                  <c:v>Palm ND</c:v>
                </c:pt>
                <c:pt idx="11">
                  <c:v>Back of the hand ND</c:v>
                </c:pt>
                <c:pt idx="12">
                  <c:v>Thigh muscle</c:v>
                </c:pt>
                <c:pt idx="13">
                  <c:v>Middle of shin</c:v>
                </c:pt>
                <c:pt idx="14">
                  <c:v>Calf muscle</c:v>
                </c:pt>
              </c:strCache>
            </c:strRef>
          </c:cat>
          <c:val>
            <c:numRef>
              <c:f>Sheet!$D$2:$D$16</c:f>
              <c:numCache>
                <c:formatCode>General</c:formatCode>
                <c:ptCount val="15"/>
                <c:pt idx="0">
                  <c:v>47.618348302857143</c:v>
                </c:pt>
                <c:pt idx="1">
                  <c:v>51.763900353793638</c:v>
                </c:pt>
                <c:pt idx="2">
                  <c:v>37.418101195349202</c:v>
                </c:pt>
                <c:pt idx="3">
                  <c:v>44.768931941746033</c:v>
                </c:pt>
                <c:pt idx="4">
                  <c:v>73.94451291888889</c:v>
                </c:pt>
                <c:pt idx="5">
                  <c:v>38.031330909999987</c:v>
                </c:pt>
                <c:pt idx="6">
                  <c:v>45.830611359380953</c:v>
                </c:pt>
                <c:pt idx="7">
                  <c:v>52.767082505238101</c:v>
                </c:pt>
                <c:pt idx="8">
                  <c:v>80.121711175873031</c:v>
                </c:pt>
                <c:pt idx="9">
                  <c:v>58.994928571587309</c:v>
                </c:pt>
                <c:pt idx="10">
                  <c:v>81.069230836984133</c:v>
                </c:pt>
                <c:pt idx="11">
                  <c:v>51.636861375079363</c:v>
                </c:pt>
                <c:pt idx="12">
                  <c:v>76.035874220000011</c:v>
                </c:pt>
                <c:pt idx="13">
                  <c:v>104.8750664369841</c:v>
                </c:pt>
                <c:pt idx="14">
                  <c:v>79.514463332063485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9F5-43C7-8ADF-34E433F0AEA5}"/>
            </c:ext>
          </c:extLst>
        </c:ser>
        <c:ser>
          <c:idx val="3"/>
          <c:order val="3"/>
          <c:tx>
            <c:strRef>
              <c:f>Sheet!$E$1</c:f>
              <c:strCache>
                <c:ptCount val="1"/>
                <c:pt idx="0">
                  <c:v>72to78(19)</c:v>
                </c:pt>
              </c:strCache>
            </c:strRef>
          </c:tx>
          <c:spPr>
            <a:ln>
              <a:prstDash val="solid"/>
            </a:ln>
          </c:spPr>
          <c:invertIfNegative val="0"/>
          <c:cat>
            <c:strRef>
              <c:f>Sheet!$A$2:$A$16</c:f>
              <c:strCache>
                <c:ptCount val="15"/>
                <c:pt idx="0">
                  <c:v>Middle of forehead</c:v>
                </c:pt>
                <c:pt idx="1">
                  <c:v>Neck muscle</c:v>
                </c:pt>
                <c:pt idx="2">
                  <c:v>Seventh neck vertebra</c:v>
                </c:pt>
                <c:pt idx="3">
                  <c:v>Shoulder joint</c:v>
                </c:pt>
                <c:pt idx="4">
                  <c:v>Fifth lumbar vertebra</c:v>
                </c:pt>
                <c:pt idx="5">
                  <c:v>Pectoral muscle</c:v>
                </c:pt>
                <c:pt idx="6">
                  <c:v>Abdominal muscle</c:v>
                </c:pt>
                <c:pt idx="7">
                  <c:v>Arm nerve</c:v>
                </c:pt>
                <c:pt idx="8">
                  <c:v>Forefinger end joint ND</c:v>
                </c:pt>
                <c:pt idx="9">
                  <c:v>Thenar eminence</c:v>
                </c:pt>
                <c:pt idx="10">
                  <c:v>Palm ND</c:v>
                </c:pt>
                <c:pt idx="11">
                  <c:v>Back of the hand ND</c:v>
                </c:pt>
                <c:pt idx="12">
                  <c:v>Thigh muscle</c:v>
                </c:pt>
                <c:pt idx="13">
                  <c:v>Middle of shin</c:v>
                </c:pt>
                <c:pt idx="14">
                  <c:v>Calf muscle</c:v>
                </c:pt>
              </c:strCache>
            </c:strRef>
          </c:cat>
          <c:val>
            <c:numRef>
              <c:f>Sheet!$E$2:$E$16</c:f>
              <c:numCache>
                <c:formatCode>General</c:formatCode>
                <c:ptCount val="15"/>
                <c:pt idx="0">
                  <c:v>57.966387321754397</c:v>
                </c:pt>
                <c:pt idx="1">
                  <c:v>48.018754739421063</c:v>
                </c:pt>
                <c:pt idx="2">
                  <c:v>41.209808397526309</c:v>
                </c:pt>
                <c:pt idx="3">
                  <c:v>49.854461271754403</c:v>
                </c:pt>
                <c:pt idx="4">
                  <c:v>67.057380037017552</c:v>
                </c:pt>
                <c:pt idx="5">
                  <c:v>36.942888065052628</c:v>
                </c:pt>
                <c:pt idx="6">
                  <c:v>46.236892393508761</c:v>
                </c:pt>
                <c:pt idx="7">
                  <c:v>48.093873000000009</c:v>
                </c:pt>
                <c:pt idx="8">
                  <c:v>73.069237218947364</c:v>
                </c:pt>
                <c:pt idx="9">
                  <c:v>56.314960458070168</c:v>
                </c:pt>
                <c:pt idx="10">
                  <c:v>78.108443685614034</c:v>
                </c:pt>
                <c:pt idx="11">
                  <c:v>48.427345772105262</c:v>
                </c:pt>
                <c:pt idx="12">
                  <c:v>74.924214117192989</c:v>
                </c:pt>
                <c:pt idx="13">
                  <c:v>110.47845182701749</c:v>
                </c:pt>
                <c:pt idx="14">
                  <c:v>73.455481607368412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9F5-43C7-8ADF-34E433F0AEA5}"/>
            </c:ext>
          </c:extLst>
        </c:ser>
        <c:ser>
          <c:idx val="4"/>
          <c:order val="4"/>
          <c:tx>
            <c:strRef>
              <c:f>Sheet!$F$1</c:f>
              <c:strCache>
                <c:ptCount val="1"/>
                <c:pt idx="0">
                  <c:v>80to110(23)</c:v>
                </c:pt>
              </c:strCache>
            </c:strRef>
          </c:tx>
          <c:spPr>
            <a:ln>
              <a:prstDash val="solid"/>
            </a:ln>
          </c:spPr>
          <c:invertIfNegative val="0"/>
          <c:cat>
            <c:strRef>
              <c:f>Sheet!$A$2:$A$16</c:f>
              <c:strCache>
                <c:ptCount val="15"/>
                <c:pt idx="0">
                  <c:v>Middle of forehead</c:v>
                </c:pt>
                <c:pt idx="1">
                  <c:v>Neck muscle</c:v>
                </c:pt>
                <c:pt idx="2">
                  <c:v>Seventh neck vertebra</c:v>
                </c:pt>
                <c:pt idx="3">
                  <c:v>Shoulder joint</c:v>
                </c:pt>
                <c:pt idx="4">
                  <c:v>Fifth lumbar vertebra</c:v>
                </c:pt>
                <c:pt idx="5">
                  <c:v>Pectoral muscle</c:v>
                </c:pt>
                <c:pt idx="6">
                  <c:v>Abdominal muscle</c:v>
                </c:pt>
                <c:pt idx="7">
                  <c:v>Arm nerve</c:v>
                </c:pt>
                <c:pt idx="8">
                  <c:v>Forefinger end joint ND</c:v>
                </c:pt>
                <c:pt idx="9">
                  <c:v>Thenar eminence</c:v>
                </c:pt>
                <c:pt idx="10">
                  <c:v>Palm ND</c:v>
                </c:pt>
                <c:pt idx="11">
                  <c:v>Back of the hand ND</c:v>
                </c:pt>
                <c:pt idx="12">
                  <c:v>Thigh muscle</c:v>
                </c:pt>
                <c:pt idx="13">
                  <c:v>Middle of shin</c:v>
                </c:pt>
                <c:pt idx="14">
                  <c:v>Calf muscle</c:v>
                </c:pt>
              </c:strCache>
            </c:strRef>
          </c:cat>
          <c:val>
            <c:numRef>
              <c:f>Sheet!$F$2:$F$16</c:f>
              <c:numCache>
                <c:formatCode>General</c:formatCode>
                <c:ptCount val="15"/>
                <c:pt idx="0">
                  <c:v>48.796874068695658</c:v>
                </c:pt>
                <c:pt idx="1">
                  <c:v>45.007093706536253</c:v>
                </c:pt>
                <c:pt idx="2">
                  <c:v>32.644009257391303</c:v>
                </c:pt>
                <c:pt idx="3">
                  <c:v>41.091657809130432</c:v>
                </c:pt>
                <c:pt idx="4">
                  <c:v>61.49280688115941</c:v>
                </c:pt>
                <c:pt idx="5">
                  <c:v>29.253846121710151</c:v>
                </c:pt>
                <c:pt idx="6">
                  <c:v>34.91657312213043</c:v>
                </c:pt>
                <c:pt idx="7">
                  <c:v>44.35659860949275</c:v>
                </c:pt>
                <c:pt idx="8">
                  <c:v>70.823062397826092</c:v>
                </c:pt>
                <c:pt idx="9">
                  <c:v>46.457682185507238</c:v>
                </c:pt>
                <c:pt idx="10">
                  <c:v>68.748983573478242</c:v>
                </c:pt>
                <c:pt idx="11">
                  <c:v>43.446536559347827</c:v>
                </c:pt>
                <c:pt idx="12">
                  <c:v>73.308978131594202</c:v>
                </c:pt>
                <c:pt idx="13">
                  <c:v>106.23667965739131</c:v>
                </c:pt>
                <c:pt idx="14">
                  <c:v>70.263792677681153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9F5-43C7-8ADF-34E433F0AE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"/>
        <c:axId val="100"/>
      </c:barChart>
      <c:catAx>
        <c:axId val="1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location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100"/>
        <c:crosses val="autoZero"/>
        <c:auto val="0"/>
        <c:lblAlgn val="ctr"/>
        <c:lblOffset val="100"/>
        <c:noMultiLvlLbl val="0"/>
      </c:catAx>
      <c:valAx>
        <c:axId val="10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force(N)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1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/>
              <a:t>신장</a:t>
            </a:r>
            <a:r>
              <a:rPr lang="en-US" altLang="ko-KR"/>
              <a:t>(</a:t>
            </a:r>
            <a:r>
              <a:rPr lang="ko-KR" altLang="en-US"/>
              <a:t>그룹 별 인원</a:t>
            </a:r>
            <a:r>
              <a:rPr lang="en-US" altLang="ko-KR"/>
              <a:t>)</a:t>
            </a:r>
            <a:endParaRPr lang="ko-KR" altLang="en-US"/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Sheet!$B$1</c:f>
              <c:strCache>
                <c:ptCount val="1"/>
                <c:pt idx="0">
                  <c:v>163to170(21)</c:v>
                </c:pt>
              </c:strCache>
            </c:strRef>
          </c:tx>
          <c:spPr>
            <a:ln>
              <a:prstDash val="solid"/>
            </a:ln>
          </c:spPr>
          <c:invertIfNegative val="0"/>
          <c:cat>
            <c:strRef>
              <c:f>Sheet!$A$2:$A$16</c:f>
              <c:strCache>
                <c:ptCount val="15"/>
                <c:pt idx="0">
                  <c:v>Middle of forehead</c:v>
                </c:pt>
                <c:pt idx="1">
                  <c:v>Neck muscle</c:v>
                </c:pt>
                <c:pt idx="2">
                  <c:v>Seventh neck vertebra</c:v>
                </c:pt>
                <c:pt idx="3">
                  <c:v>Shoulder joint</c:v>
                </c:pt>
                <c:pt idx="4">
                  <c:v>Fifth lumbar vertebra</c:v>
                </c:pt>
                <c:pt idx="5">
                  <c:v>Pectoral muscle</c:v>
                </c:pt>
                <c:pt idx="6">
                  <c:v>Abdominal muscle</c:v>
                </c:pt>
                <c:pt idx="7">
                  <c:v>Arm nerve</c:v>
                </c:pt>
                <c:pt idx="8">
                  <c:v>Forefinger end joint ND</c:v>
                </c:pt>
                <c:pt idx="9">
                  <c:v>Thenar eminence</c:v>
                </c:pt>
                <c:pt idx="10">
                  <c:v>Palm ND</c:v>
                </c:pt>
                <c:pt idx="11">
                  <c:v>Back of the hand ND</c:v>
                </c:pt>
                <c:pt idx="12">
                  <c:v>Thigh muscle</c:v>
                </c:pt>
                <c:pt idx="13">
                  <c:v>Middle of shin</c:v>
                </c:pt>
                <c:pt idx="14">
                  <c:v>Calf muscle</c:v>
                </c:pt>
              </c:strCache>
            </c:strRef>
          </c:cat>
          <c:val>
            <c:numRef>
              <c:f>Sheet!$B$2:$B$16</c:f>
              <c:numCache>
                <c:formatCode>General</c:formatCode>
                <c:ptCount val="15"/>
                <c:pt idx="0">
                  <c:v>44.064584567142859</c:v>
                </c:pt>
                <c:pt idx="1">
                  <c:v>46.050576623952381</c:v>
                </c:pt>
                <c:pt idx="2">
                  <c:v>36.427521235079368</c:v>
                </c:pt>
                <c:pt idx="3">
                  <c:v>42.529508853174612</c:v>
                </c:pt>
                <c:pt idx="4">
                  <c:v>64.338414346984123</c:v>
                </c:pt>
                <c:pt idx="5">
                  <c:v>33.060393898015867</c:v>
                </c:pt>
                <c:pt idx="6">
                  <c:v>37.044192125047623</c:v>
                </c:pt>
                <c:pt idx="7">
                  <c:v>42.695906373015887</c:v>
                </c:pt>
                <c:pt idx="8">
                  <c:v>69.207989026984137</c:v>
                </c:pt>
                <c:pt idx="9">
                  <c:v>52.285633914761917</c:v>
                </c:pt>
                <c:pt idx="10">
                  <c:v>74.525423803968238</c:v>
                </c:pt>
                <c:pt idx="11">
                  <c:v>48.712420895238083</c:v>
                </c:pt>
                <c:pt idx="12">
                  <c:v>68.607797716825402</c:v>
                </c:pt>
                <c:pt idx="13">
                  <c:v>97.079695483015882</c:v>
                </c:pt>
                <c:pt idx="14">
                  <c:v>71.888887338730157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D3-41BC-A6E4-61CCBE9FD852}"/>
            </c:ext>
          </c:extLst>
        </c:ser>
        <c:ser>
          <c:idx val="1"/>
          <c:order val="1"/>
          <c:tx>
            <c:strRef>
              <c:f>Sheet!$C$1</c:f>
              <c:strCache>
                <c:ptCount val="1"/>
                <c:pt idx="0">
                  <c:v>171to174(23)</c:v>
                </c:pt>
              </c:strCache>
            </c:strRef>
          </c:tx>
          <c:spPr>
            <a:ln>
              <a:prstDash val="solid"/>
            </a:ln>
          </c:spPr>
          <c:invertIfNegative val="0"/>
          <c:cat>
            <c:strRef>
              <c:f>Sheet!$A$2:$A$16</c:f>
              <c:strCache>
                <c:ptCount val="15"/>
                <c:pt idx="0">
                  <c:v>Middle of forehead</c:v>
                </c:pt>
                <c:pt idx="1">
                  <c:v>Neck muscle</c:v>
                </c:pt>
                <c:pt idx="2">
                  <c:v>Seventh neck vertebra</c:v>
                </c:pt>
                <c:pt idx="3">
                  <c:v>Shoulder joint</c:v>
                </c:pt>
                <c:pt idx="4">
                  <c:v>Fifth lumbar vertebra</c:v>
                </c:pt>
                <c:pt idx="5">
                  <c:v>Pectoral muscle</c:v>
                </c:pt>
                <c:pt idx="6">
                  <c:v>Abdominal muscle</c:v>
                </c:pt>
                <c:pt idx="7">
                  <c:v>Arm nerve</c:v>
                </c:pt>
                <c:pt idx="8">
                  <c:v>Forefinger end joint ND</c:v>
                </c:pt>
                <c:pt idx="9">
                  <c:v>Thenar eminence</c:v>
                </c:pt>
                <c:pt idx="10">
                  <c:v>Palm ND</c:v>
                </c:pt>
                <c:pt idx="11">
                  <c:v>Back of the hand ND</c:v>
                </c:pt>
                <c:pt idx="12">
                  <c:v>Thigh muscle</c:v>
                </c:pt>
                <c:pt idx="13">
                  <c:v>Middle of shin</c:v>
                </c:pt>
                <c:pt idx="14">
                  <c:v>Calf muscle</c:v>
                </c:pt>
              </c:strCache>
            </c:strRef>
          </c:cat>
          <c:val>
            <c:numRef>
              <c:f>Sheet!$C$2:$C$16</c:f>
              <c:numCache>
                <c:formatCode>General</c:formatCode>
                <c:ptCount val="15"/>
                <c:pt idx="0">
                  <c:v>47.744774551739127</c:v>
                </c:pt>
                <c:pt idx="1">
                  <c:v>47.182853464492759</c:v>
                </c:pt>
                <c:pt idx="2">
                  <c:v>38.512058514202913</c:v>
                </c:pt>
                <c:pt idx="3">
                  <c:v>41.989520184057973</c:v>
                </c:pt>
                <c:pt idx="4">
                  <c:v>67.016082628695656</c:v>
                </c:pt>
                <c:pt idx="5">
                  <c:v>34.655219050869569</c:v>
                </c:pt>
                <c:pt idx="6">
                  <c:v>44.762127455188413</c:v>
                </c:pt>
                <c:pt idx="7">
                  <c:v>51.758888161739129</c:v>
                </c:pt>
                <c:pt idx="8">
                  <c:v>78.57528206391305</c:v>
                </c:pt>
                <c:pt idx="9">
                  <c:v>55.520834368115949</c:v>
                </c:pt>
                <c:pt idx="10">
                  <c:v>79.271652446521742</c:v>
                </c:pt>
                <c:pt idx="11">
                  <c:v>46.785381035507243</c:v>
                </c:pt>
                <c:pt idx="12">
                  <c:v>75.737628798550745</c:v>
                </c:pt>
                <c:pt idx="13">
                  <c:v>107.2120241669565</c:v>
                </c:pt>
                <c:pt idx="14">
                  <c:v>74.274494004782611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D3-41BC-A6E4-61CCBE9FD852}"/>
            </c:ext>
          </c:extLst>
        </c:ser>
        <c:ser>
          <c:idx val="2"/>
          <c:order val="2"/>
          <c:tx>
            <c:strRef>
              <c:f>Sheet!$D$1</c:f>
              <c:strCache>
                <c:ptCount val="1"/>
                <c:pt idx="0">
                  <c:v>175to176(19)</c:v>
                </c:pt>
              </c:strCache>
            </c:strRef>
          </c:tx>
          <c:spPr>
            <a:ln>
              <a:prstDash val="solid"/>
            </a:ln>
          </c:spPr>
          <c:invertIfNegative val="0"/>
          <c:cat>
            <c:strRef>
              <c:f>Sheet!$A$2:$A$16</c:f>
              <c:strCache>
                <c:ptCount val="15"/>
                <c:pt idx="0">
                  <c:v>Middle of forehead</c:v>
                </c:pt>
                <c:pt idx="1">
                  <c:v>Neck muscle</c:v>
                </c:pt>
                <c:pt idx="2">
                  <c:v>Seventh neck vertebra</c:v>
                </c:pt>
                <c:pt idx="3">
                  <c:v>Shoulder joint</c:v>
                </c:pt>
                <c:pt idx="4">
                  <c:v>Fifth lumbar vertebra</c:v>
                </c:pt>
                <c:pt idx="5">
                  <c:v>Pectoral muscle</c:v>
                </c:pt>
                <c:pt idx="6">
                  <c:v>Abdominal muscle</c:v>
                </c:pt>
                <c:pt idx="7">
                  <c:v>Arm nerve</c:v>
                </c:pt>
                <c:pt idx="8">
                  <c:v>Forefinger end joint ND</c:v>
                </c:pt>
                <c:pt idx="9">
                  <c:v>Thenar eminence</c:v>
                </c:pt>
                <c:pt idx="10">
                  <c:v>Palm ND</c:v>
                </c:pt>
                <c:pt idx="11">
                  <c:v>Back of the hand ND</c:v>
                </c:pt>
                <c:pt idx="12">
                  <c:v>Thigh muscle</c:v>
                </c:pt>
                <c:pt idx="13">
                  <c:v>Middle of shin</c:v>
                </c:pt>
                <c:pt idx="14">
                  <c:v>Calf muscle</c:v>
                </c:pt>
              </c:strCache>
            </c:strRef>
          </c:cat>
          <c:val>
            <c:numRef>
              <c:f>Sheet!$D$2:$D$16</c:f>
              <c:numCache>
                <c:formatCode>General</c:formatCode>
                <c:ptCount val="15"/>
                <c:pt idx="0">
                  <c:v>48.446146805964908</c:v>
                </c:pt>
                <c:pt idx="1">
                  <c:v>39.572925986999998</c:v>
                </c:pt>
                <c:pt idx="2">
                  <c:v>34.636067599771927</c:v>
                </c:pt>
                <c:pt idx="3">
                  <c:v>44.45854720666668</c:v>
                </c:pt>
                <c:pt idx="4">
                  <c:v>66.355973013684206</c:v>
                </c:pt>
                <c:pt idx="5">
                  <c:v>36.670378668245597</c:v>
                </c:pt>
                <c:pt idx="6">
                  <c:v>42.203394320368417</c:v>
                </c:pt>
                <c:pt idx="7">
                  <c:v>56.912275844561407</c:v>
                </c:pt>
                <c:pt idx="8">
                  <c:v>86.288320224035076</c:v>
                </c:pt>
                <c:pt idx="9">
                  <c:v>57.211886650175437</c:v>
                </c:pt>
                <c:pt idx="10">
                  <c:v>85.744360070350879</c:v>
                </c:pt>
                <c:pt idx="11">
                  <c:v>46.902836738245611</c:v>
                </c:pt>
                <c:pt idx="12">
                  <c:v>82.967033202456136</c:v>
                </c:pt>
                <c:pt idx="13">
                  <c:v>122.2581846129824</c:v>
                </c:pt>
                <c:pt idx="14">
                  <c:v>87.085159669649116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7D3-41BC-A6E4-61CCBE9FD852}"/>
            </c:ext>
          </c:extLst>
        </c:ser>
        <c:ser>
          <c:idx val="3"/>
          <c:order val="3"/>
          <c:tx>
            <c:strRef>
              <c:f>Sheet!$E$1</c:f>
              <c:strCache>
                <c:ptCount val="1"/>
                <c:pt idx="0">
                  <c:v>177to180(21)</c:v>
                </c:pt>
              </c:strCache>
            </c:strRef>
          </c:tx>
          <c:spPr>
            <a:ln>
              <a:prstDash val="solid"/>
            </a:ln>
          </c:spPr>
          <c:invertIfNegative val="0"/>
          <c:cat>
            <c:strRef>
              <c:f>Sheet!$A$2:$A$16</c:f>
              <c:strCache>
                <c:ptCount val="15"/>
                <c:pt idx="0">
                  <c:v>Middle of forehead</c:v>
                </c:pt>
                <c:pt idx="1">
                  <c:v>Neck muscle</c:v>
                </c:pt>
                <c:pt idx="2">
                  <c:v>Seventh neck vertebra</c:v>
                </c:pt>
                <c:pt idx="3">
                  <c:v>Shoulder joint</c:v>
                </c:pt>
                <c:pt idx="4">
                  <c:v>Fifth lumbar vertebra</c:v>
                </c:pt>
                <c:pt idx="5">
                  <c:v>Pectoral muscle</c:v>
                </c:pt>
                <c:pt idx="6">
                  <c:v>Abdominal muscle</c:v>
                </c:pt>
                <c:pt idx="7">
                  <c:v>Arm nerve</c:v>
                </c:pt>
                <c:pt idx="8">
                  <c:v>Forefinger end joint ND</c:v>
                </c:pt>
                <c:pt idx="9">
                  <c:v>Thenar eminence</c:v>
                </c:pt>
                <c:pt idx="10">
                  <c:v>Palm ND</c:v>
                </c:pt>
                <c:pt idx="11">
                  <c:v>Back of the hand ND</c:v>
                </c:pt>
                <c:pt idx="12">
                  <c:v>Thigh muscle</c:v>
                </c:pt>
                <c:pt idx="13">
                  <c:v>Middle of shin</c:v>
                </c:pt>
                <c:pt idx="14">
                  <c:v>Calf muscle</c:v>
                </c:pt>
              </c:strCache>
            </c:strRef>
          </c:cat>
          <c:val>
            <c:numRef>
              <c:f>Sheet!$E$2:$E$16</c:f>
              <c:numCache>
                <c:formatCode>General</c:formatCode>
                <c:ptCount val="15"/>
                <c:pt idx="0">
                  <c:v>48.975653388460323</c:v>
                </c:pt>
                <c:pt idx="1">
                  <c:v>37.765878391158729</c:v>
                </c:pt>
                <c:pt idx="2">
                  <c:v>33.386320355714282</c:v>
                </c:pt>
                <c:pt idx="3">
                  <c:v>42.490071154920628</c:v>
                </c:pt>
                <c:pt idx="4">
                  <c:v>62.100919861650787</c:v>
                </c:pt>
                <c:pt idx="5">
                  <c:v>28.235070638857142</c:v>
                </c:pt>
                <c:pt idx="6">
                  <c:v>37.840653041888899</c:v>
                </c:pt>
                <c:pt idx="7">
                  <c:v>43.653098133650801</c:v>
                </c:pt>
                <c:pt idx="8">
                  <c:v>69.955126536349198</c:v>
                </c:pt>
                <c:pt idx="9">
                  <c:v>48.740942649047618</c:v>
                </c:pt>
                <c:pt idx="10">
                  <c:v>70.761369185555552</c:v>
                </c:pt>
                <c:pt idx="11">
                  <c:v>46.44808119269841</c:v>
                </c:pt>
                <c:pt idx="12">
                  <c:v>70.873704297142851</c:v>
                </c:pt>
                <c:pt idx="13">
                  <c:v>99.957061848412721</c:v>
                </c:pt>
                <c:pt idx="14">
                  <c:v>67.728707360000001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7D3-41BC-A6E4-61CCBE9FD852}"/>
            </c:ext>
          </c:extLst>
        </c:ser>
        <c:ser>
          <c:idx val="4"/>
          <c:order val="4"/>
          <c:tx>
            <c:strRef>
              <c:f>Sheet!$F$1</c:f>
              <c:strCache>
                <c:ptCount val="1"/>
                <c:pt idx="0">
                  <c:v>180to190(16)</c:v>
                </c:pt>
              </c:strCache>
            </c:strRef>
          </c:tx>
          <c:spPr>
            <a:ln>
              <a:prstDash val="solid"/>
            </a:ln>
          </c:spPr>
          <c:invertIfNegative val="0"/>
          <c:cat>
            <c:strRef>
              <c:f>Sheet!$A$2:$A$16</c:f>
              <c:strCache>
                <c:ptCount val="15"/>
                <c:pt idx="0">
                  <c:v>Middle of forehead</c:v>
                </c:pt>
                <c:pt idx="1">
                  <c:v>Neck muscle</c:v>
                </c:pt>
                <c:pt idx="2">
                  <c:v>Seventh neck vertebra</c:v>
                </c:pt>
                <c:pt idx="3">
                  <c:v>Shoulder joint</c:v>
                </c:pt>
                <c:pt idx="4">
                  <c:v>Fifth lumbar vertebra</c:v>
                </c:pt>
                <c:pt idx="5">
                  <c:v>Pectoral muscle</c:v>
                </c:pt>
                <c:pt idx="6">
                  <c:v>Abdominal muscle</c:v>
                </c:pt>
                <c:pt idx="7">
                  <c:v>Arm nerve</c:v>
                </c:pt>
                <c:pt idx="8">
                  <c:v>Forefinger end joint ND</c:v>
                </c:pt>
                <c:pt idx="9">
                  <c:v>Thenar eminence</c:v>
                </c:pt>
                <c:pt idx="10">
                  <c:v>Palm ND</c:v>
                </c:pt>
                <c:pt idx="11">
                  <c:v>Back of the hand ND</c:v>
                </c:pt>
                <c:pt idx="12">
                  <c:v>Thigh muscle</c:v>
                </c:pt>
                <c:pt idx="13">
                  <c:v>Middle of shin</c:v>
                </c:pt>
                <c:pt idx="14">
                  <c:v>Calf muscle</c:v>
                </c:pt>
              </c:strCache>
            </c:strRef>
          </c:cat>
          <c:val>
            <c:numRef>
              <c:f>Sheet!$F$2:$F$16</c:f>
              <c:numCache>
                <c:formatCode>General</c:formatCode>
                <c:ptCount val="15"/>
                <c:pt idx="0">
                  <c:v>46.916128559374997</c:v>
                </c:pt>
                <c:pt idx="1">
                  <c:v>40.525728886854168</c:v>
                </c:pt>
                <c:pt idx="2">
                  <c:v>26.624726993729169</c:v>
                </c:pt>
                <c:pt idx="3">
                  <c:v>34.743359316458317</c:v>
                </c:pt>
                <c:pt idx="4">
                  <c:v>58.474549105916672</c:v>
                </c:pt>
                <c:pt idx="5">
                  <c:v>28.808357229291669</c:v>
                </c:pt>
                <c:pt idx="6">
                  <c:v>32.425067037749997</c:v>
                </c:pt>
                <c:pt idx="7">
                  <c:v>43.218798827187499</c:v>
                </c:pt>
                <c:pt idx="8">
                  <c:v>67.121920762708342</c:v>
                </c:pt>
                <c:pt idx="9">
                  <c:v>48.964488265208317</c:v>
                </c:pt>
                <c:pt idx="10">
                  <c:v>63.380172165833343</c:v>
                </c:pt>
                <c:pt idx="11">
                  <c:v>41.64035777385417</c:v>
                </c:pt>
                <c:pt idx="12">
                  <c:v>67.40110268437499</c:v>
                </c:pt>
                <c:pt idx="13">
                  <c:v>103.38592129625</c:v>
                </c:pt>
                <c:pt idx="14">
                  <c:v>65.460156286458314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7D3-41BC-A6E4-61CCBE9FD8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"/>
        <c:axId val="100"/>
      </c:barChart>
      <c:catAx>
        <c:axId val="1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location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100"/>
        <c:crosses val="autoZero"/>
        <c:auto val="0"/>
        <c:lblAlgn val="ctr"/>
        <c:lblOffset val="100"/>
        <c:noMultiLvlLbl val="0"/>
      </c:catAx>
      <c:valAx>
        <c:axId val="10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force(N)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1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/>
              <a:t>체질량</a:t>
            </a:r>
            <a:r>
              <a:rPr lang="en-US" altLang="ko-KR"/>
              <a:t>(</a:t>
            </a:r>
            <a:r>
              <a:rPr lang="ko-KR" altLang="en-US"/>
              <a:t>그룹 별 인원</a:t>
            </a:r>
            <a:r>
              <a:rPr lang="en-US" altLang="ko-KR"/>
              <a:t>)</a:t>
            </a:r>
            <a:endParaRPr lang="ko-KR" altLang="en-US"/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'[BMI barchart.xlsx]Sheet'!$B$1</c:f>
              <c:strCache>
                <c:ptCount val="1"/>
                <c:pt idx="0">
                  <c:v>17.63to20.9(19)</c:v>
                </c:pt>
              </c:strCache>
            </c:strRef>
          </c:tx>
          <c:spPr>
            <a:ln>
              <a:prstDash val="solid"/>
            </a:ln>
          </c:spPr>
          <c:invertIfNegative val="0"/>
          <c:cat>
            <c:strRef>
              <c:f>'[BMI barchart.xlsx]Sheet'!$A$2:$A$16</c:f>
              <c:strCache>
                <c:ptCount val="15"/>
                <c:pt idx="0">
                  <c:v>Middle of forehead</c:v>
                </c:pt>
                <c:pt idx="1">
                  <c:v>Neck muscle</c:v>
                </c:pt>
                <c:pt idx="2">
                  <c:v>Seventh neck vertebra</c:v>
                </c:pt>
                <c:pt idx="3">
                  <c:v>Shoulder joint</c:v>
                </c:pt>
                <c:pt idx="4">
                  <c:v>Fifth lumbar vertebra</c:v>
                </c:pt>
                <c:pt idx="5">
                  <c:v>Pectoral muscle</c:v>
                </c:pt>
                <c:pt idx="6">
                  <c:v>Abdominal muscle</c:v>
                </c:pt>
                <c:pt idx="7">
                  <c:v>Arm nerve</c:v>
                </c:pt>
                <c:pt idx="8">
                  <c:v>Forefinger end joint ND</c:v>
                </c:pt>
                <c:pt idx="9">
                  <c:v>Thenar eminence</c:v>
                </c:pt>
                <c:pt idx="10">
                  <c:v>Palm ND</c:v>
                </c:pt>
                <c:pt idx="11">
                  <c:v>Back of the hand ND</c:v>
                </c:pt>
                <c:pt idx="12">
                  <c:v>Thigh muscle</c:v>
                </c:pt>
                <c:pt idx="13">
                  <c:v>Middle of shin</c:v>
                </c:pt>
                <c:pt idx="14">
                  <c:v>Calf muscle</c:v>
                </c:pt>
              </c:strCache>
            </c:strRef>
          </c:cat>
          <c:val>
            <c:numRef>
              <c:f>'[BMI barchart.xlsx]Sheet'!$B$2:$B$16</c:f>
              <c:numCache>
                <c:formatCode>General</c:formatCode>
                <c:ptCount val="15"/>
                <c:pt idx="0">
                  <c:v>39.14211439426316</c:v>
                </c:pt>
                <c:pt idx="1">
                  <c:v>29.57010172726315</c:v>
                </c:pt>
                <c:pt idx="2">
                  <c:v>26.54837551596491</c:v>
                </c:pt>
                <c:pt idx="3">
                  <c:v>32.180478051052631</c:v>
                </c:pt>
                <c:pt idx="4">
                  <c:v>50.852391369614033</c:v>
                </c:pt>
                <c:pt idx="5">
                  <c:v>27.349464486631579</c:v>
                </c:pt>
                <c:pt idx="6">
                  <c:v>28.083769654280701</c:v>
                </c:pt>
                <c:pt idx="7">
                  <c:v>46.064001878070172</c:v>
                </c:pt>
                <c:pt idx="8">
                  <c:v>74.864470384385967</c:v>
                </c:pt>
                <c:pt idx="9">
                  <c:v>54.233308844385981</c:v>
                </c:pt>
                <c:pt idx="10">
                  <c:v>73.727470359298266</c:v>
                </c:pt>
                <c:pt idx="11">
                  <c:v>43.171988238421036</c:v>
                </c:pt>
                <c:pt idx="12">
                  <c:v>68.427991840701765</c:v>
                </c:pt>
                <c:pt idx="13">
                  <c:v>104.0663048440351</c:v>
                </c:pt>
                <c:pt idx="14">
                  <c:v>67.864331492105265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6B-4B53-9157-A3C370BD56F0}"/>
            </c:ext>
          </c:extLst>
        </c:ser>
        <c:ser>
          <c:idx val="1"/>
          <c:order val="1"/>
          <c:tx>
            <c:strRef>
              <c:f>'[BMI barchart.xlsx]Sheet'!$C$1</c:f>
              <c:strCache>
                <c:ptCount val="1"/>
                <c:pt idx="0">
                  <c:v>21to22.12(21)</c:v>
                </c:pt>
              </c:strCache>
            </c:strRef>
          </c:tx>
          <c:spPr>
            <a:ln>
              <a:prstDash val="solid"/>
            </a:ln>
          </c:spPr>
          <c:invertIfNegative val="0"/>
          <c:cat>
            <c:strRef>
              <c:f>'[BMI barchart.xlsx]Sheet'!$A$2:$A$16</c:f>
              <c:strCache>
                <c:ptCount val="15"/>
                <c:pt idx="0">
                  <c:v>Middle of forehead</c:v>
                </c:pt>
                <c:pt idx="1">
                  <c:v>Neck muscle</c:v>
                </c:pt>
                <c:pt idx="2">
                  <c:v>Seventh neck vertebra</c:v>
                </c:pt>
                <c:pt idx="3">
                  <c:v>Shoulder joint</c:v>
                </c:pt>
                <c:pt idx="4">
                  <c:v>Fifth lumbar vertebra</c:v>
                </c:pt>
                <c:pt idx="5">
                  <c:v>Pectoral muscle</c:v>
                </c:pt>
                <c:pt idx="6">
                  <c:v>Abdominal muscle</c:v>
                </c:pt>
                <c:pt idx="7">
                  <c:v>Arm nerve</c:v>
                </c:pt>
                <c:pt idx="8">
                  <c:v>Forefinger end joint ND</c:v>
                </c:pt>
                <c:pt idx="9">
                  <c:v>Thenar eminence</c:v>
                </c:pt>
                <c:pt idx="10">
                  <c:v>Palm ND</c:v>
                </c:pt>
                <c:pt idx="11">
                  <c:v>Back of the hand ND</c:v>
                </c:pt>
                <c:pt idx="12">
                  <c:v>Thigh muscle</c:v>
                </c:pt>
                <c:pt idx="13">
                  <c:v>Middle of shin</c:v>
                </c:pt>
                <c:pt idx="14">
                  <c:v>Calf muscle</c:v>
                </c:pt>
              </c:strCache>
            </c:strRef>
          </c:cat>
          <c:val>
            <c:numRef>
              <c:f>'[BMI barchart.xlsx]Sheet'!$C$2:$C$16</c:f>
              <c:numCache>
                <c:formatCode>General</c:formatCode>
                <c:ptCount val="15"/>
                <c:pt idx="0">
                  <c:v>46.057454063111109</c:v>
                </c:pt>
                <c:pt idx="1">
                  <c:v>38.590490776761911</c:v>
                </c:pt>
                <c:pt idx="2">
                  <c:v>35.271292708238107</c:v>
                </c:pt>
                <c:pt idx="3">
                  <c:v>40.940737430952382</c:v>
                </c:pt>
                <c:pt idx="4">
                  <c:v>67.544438264444437</c:v>
                </c:pt>
                <c:pt idx="5">
                  <c:v>33.866098163222219</c:v>
                </c:pt>
                <c:pt idx="6">
                  <c:v>44.473649154730161</c:v>
                </c:pt>
                <c:pt idx="7">
                  <c:v>51.982719008730157</c:v>
                </c:pt>
                <c:pt idx="8">
                  <c:v>79.271407867142841</c:v>
                </c:pt>
                <c:pt idx="9">
                  <c:v>54.240905599841277</c:v>
                </c:pt>
                <c:pt idx="10">
                  <c:v>81.258213363492047</c:v>
                </c:pt>
                <c:pt idx="11">
                  <c:v>46.823148263492072</c:v>
                </c:pt>
                <c:pt idx="12">
                  <c:v>79.391080943015865</c:v>
                </c:pt>
                <c:pt idx="13">
                  <c:v>110.95950833507931</c:v>
                </c:pt>
                <c:pt idx="14">
                  <c:v>81.792397983650787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6B-4B53-9157-A3C370BD56F0}"/>
            </c:ext>
          </c:extLst>
        </c:ser>
        <c:ser>
          <c:idx val="2"/>
          <c:order val="2"/>
          <c:tx>
            <c:strRef>
              <c:f>'[BMI barchart.xlsx]Sheet'!$D$1</c:f>
              <c:strCache>
                <c:ptCount val="1"/>
                <c:pt idx="0">
                  <c:v>22.2to24(21)</c:v>
                </c:pt>
              </c:strCache>
            </c:strRef>
          </c:tx>
          <c:spPr>
            <a:ln>
              <a:prstDash val="solid"/>
            </a:ln>
          </c:spPr>
          <c:invertIfNegative val="0"/>
          <c:cat>
            <c:strRef>
              <c:f>'[BMI barchart.xlsx]Sheet'!$A$2:$A$16</c:f>
              <c:strCache>
                <c:ptCount val="15"/>
                <c:pt idx="0">
                  <c:v>Middle of forehead</c:v>
                </c:pt>
                <c:pt idx="1">
                  <c:v>Neck muscle</c:v>
                </c:pt>
                <c:pt idx="2">
                  <c:v>Seventh neck vertebra</c:v>
                </c:pt>
                <c:pt idx="3">
                  <c:v>Shoulder joint</c:v>
                </c:pt>
                <c:pt idx="4">
                  <c:v>Fifth lumbar vertebra</c:v>
                </c:pt>
                <c:pt idx="5">
                  <c:v>Pectoral muscle</c:v>
                </c:pt>
                <c:pt idx="6">
                  <c:v>Abdominal muscle</c:v>
                </c:pt>
                <c:pt idx="7">
                  <c:v>Arm nerve</c:v>
                </c:pt>
                <c:pt idx="8">
                  <c:v>Forefinger end joint ND</c:v>
                </c:pt>
                <c:pt idx="9">
                  <c:v>Thenar eminence</c:v>
                </c:pt>
                <c:pt idx="10">
                  <c:v>Palm ND</c:v>
                </c:pt>
                <c:pt idx="11">
                  <c:v>Back of the hand ND</c:v>
                </c:pt>
                <c:pt idx="12">
                  <c:v>Thigh muscle</c:v>
                </c:pt>
                <c:pt idx="13">
                  <c:v>Middle of shin</c:v>
                </c:pt>
                <c:pt idx="14">
                  <c:v>Calf muscle</c:v>
                </c:pt>
              </c:strCache>
            </c:strRef>
          </c:cat>
          <c:val>
            <c:numRef>
              <c:f>'[BMI barchart.xlsx]Sheet'!$D$2:$D$16</c:f>
              <c:numCache>
                <c:formatCode>General</c:formatCode>
                <c:ptCount val="15"/>
                <c:pt idx="0">
                  <c:v>45.804417260698408</c:v>
                </c:pt>
                <c:pt idx="1">
                  <c:v>44.688479525285707</c:v>
                </c:pt>
                <c:pt idx="2">
                  <c:v>31.3148543853492</c:v>
                </c:pt>
                <c:pt idx="3">
                  <c:v>37.799045642698417</c:v>
                </c:pt>
                <c:pt idx="4">
                  <c:v>62.977847682063476</c:v>
                </c:pt>
                <c:pt idx="5">
                  <c:v>30.039736436984121</c:v>
                </c:pt>
                <c:pt idx="6">
                  <c:v>35.766938734587299</c:v>
                </c:pt>
                <c:pt idx="7">
                  <c:v>42.913878214444452</c:v>
                </c:pt>
                <c:pt idx="8">
                  <c:v>69.438575812063505</c:v>
                </c:pt>
                <c:pt idx="9">
                  <c:v>45.480011280158742</c:v>
                </c:pt>
                <c:pt idx="10">
                  <c:v>66.828575618253979</c:v>
                </c:pt>
                <c:pt idx="11">
                  <c:v>44.130773469682538</c:v>
                </c:pt>
                <c:pt idx="12">
                  <c:v>64.470213693650777</c:v>
                </c:pt>
                <c:pt idx="13">
                  <c:v>99.143192591904779</c:v>
                </c:pt>
                <c:pt idx="14">
                  <c:v>68.193556233333325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16B-4B53-9157-A3C370BD56F0}"/>
            </c:ext>
          </c:extLst>
        </c:ser>
        <c:ser>
          <c:idx val="3"/>
          <c:order val="3"/>
          <c:tx>
            <c:strRef>
              <c:f>'[BMI barchart.xlsx]Sheet'!$E$1</c:f>
              <c:strCache>
                <c:ptCount val="1"/>
                <c:pt idx="0">
                  <c:v>24.2to25.7(19)</c:v>
                </c:pt>
              </c:strCache>
            </c:strRef>
          </c:tx>
          <c:spPr>
            <a:ln>
              <a:prstDash val="solid"/>
            </a:ln>
          </c:spPr>
          <c:invertIfNegative val="0"/>
          <c:cat>
            <c:strRef>
              <c:f>'[BMI barchart.xlsx]Sheet'!$A$2:$A$16</c:f>
              <c:strCache>
                <c:ptCount val="15"/>
                <c:pt idx="0">
                  <c:v>Middle of forehead</c:v>
                </c:pt>
                <c:pt idx="1">
                  <c:v>Neck muscle</c:v>
                </c:pt>
                <c:pt idx="2">
                  <c:v>Seventh neck vertebra</c:v>
                </c:pt>
                <c:pt idx="3">
                  <c:v>Shoulder joint</c:v>
                </c:pt>
                <c:pt idx="4">
                  <c:v>Fifth lumbar vertebra</c:v>
                </c:pt>
                <c:pt idx="5">
                  <c:v>Pectoral muscle</c:v>
                </c:pt>
                <c:pt idx="6">
                  <c:v>Abdominal muscle</c:v>
                </c:pt>
                <c:pt idx="7">
                  <c:v>Arm nerve</c:v>
                </c:pt>
                <c:pt idx="8">
                  <c:v>Forefinger end joint ND</c:v>
                </c:pt>
                <c:pt idx="9">
                  <c:v>Thenar eminence</c:v>
                </c:pt>
                <c:pt idx="10">
                  <c:v>Palm ND</c:v>
                </c:pt>
                <c:pt idx="11">
                  <c:v>Back of the hand ND</c:v>
                </c:pt>
                <c:pt idx="12">
                  <c:v>Thigh muscle</c:v>
                </c:pt>
                <c:pt idx="13">
                  <c:v>Middle of shin</c:v>
                </c:pt>
                <c:pt idx="14">
                  <c:v>Calf muscle</c:v>
                </c:pt>
              </c:strCache>
            </c:strRef>
          </c:cat>
          <c:val>
            <c:numRef>
              <c:f>'[BMI barchart.xlsx]Sheet'!$E$2:$E$16</c:f>
              <c:numCache>
                <c:formatCode>General</c:formatCode>
                <c:ptCount val="15"/>
                <c:pt idx="0">
                  <c:v>56.267739127368429</c:v>
                </c:pt>
                <c:pt idx="1">
                  <c:v>53.349672016614043</c:v>
                </c:pt>
                <c:pt idx="2">
                  <c:v>46.164529744561399</c:v>
                </c:pt>
                <c:pt idx="3">
                  <c:v>55.886853729473692</c:v>
                </c:pt>
                <c:pt idx="4">
                  <c:v>75.523271676666667</c:v>
                </c:pt>
                <c:pt idx="5">
                  <c:v>40.490338645403511</c:v>
                </c:pt>
                <c:pt idx="6">
                  <c:v>55.47757764503509</c:v>
                </c:pt>
                <c:pt idx="7">
                  <c:v>55.736101245877187</c:v>
                </c:pt>
                <c:pt idx="8">
                  <c:v>76.085258028596485</c:v>
                </c:pt>
                <c:pt idx="9">
                  <c:v>61.528182603157887</c:v>
                </c:pt>
                <c:pt idx="10">
                  <c:v>78.232001614736831</c:v>
                </c:pt>
                <c:pt idx="11">
                  <c:v>49.912073150263168</c:v>
                </c:pt>
                <c:pt idx="12">
                  <c:v>81.993180857017549</c:v>
                </c:pt>
                <c:pt idx="13">
                  <c:v>107.2031276505263</c:v>
                </c:pt>
                <c:pt idx="14">
                  <c:v>80.259160227192964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16B-4B53-9157-A3C370BD56F0}"/>
            </c:ext>
          </c:extLst>
        </c:ser>
        <c:ser>
          <c:idx val="4"/>
          <c:order val="4"/>
          <c:tx>
            <c:strRef>
              <c:f>'[BMI barchart.xlsx]Sheet'!$F$1</c:f>
              <c:strCache>
                <c:ptCount val="1"/>
                <c:pt idx="0">
                  <c:v>26.4to36.42(20)</c:v>
                </c:pt>
              </c:strCache>
            </c:strRef>
          </c:tx>
          <c:spPr>
            <a:ln>
              <a:prstDash val="solid"/>
            </a:ln>
          </c:spPr>
          <c:invertIfNegative val="0"/>
          <c:cat>
            <c:strRef>
              <c:f>'[BMI barchart.xlsx]Sheet'!$A$2:$A$16</c:f>
              <c:strCache>
                <c:ptCount val="15"/>
                <c:pt idx="0">
                  <c:v>Middle of forehead</c:v>
                </c:pt>
                <c:pt idx="1">
                  <c:v>Neck muscle</c:v>
                </c:pt>
                <c:pt idx="2">
                  <c:v>Seventh neck vertebra</c:v>
                </c:pt>
                <c:pt idx="3">
                  <c:v>Shoulder joint</c:v>
                </c:pt>
                <c:pt idx="4">
                  <c:v>Fifth lumbar vertebra</c:v>
                </c:pt>
                <c:pt idx="5">
                  <c:v>Pectoral muscle</c:v>
                </c:pt>
                <c:pt idx="6">
                  <c:v>Abdominal muscle</c:v>
                </c:pt>
                <c:pt idx="7">
                  <c:v>Arm nerve</c:v>
                </c:pt>
                <c:pt idx="8">
                  <c:v>Forefinger end joint ND</c:v>
                </c:pt>
                <c:pt idx="9">
                  <c:v>Thenar eminence</c:v>
                </c:pt>
                <c:pt idx="10">
                  <c:v>Palm ND</c:v>
                </c:pt>
                <c:pt idx="11">
                  <c:v>Back of the hand ND</c:v>
                </c:pt>
                <c:pt idx="12">
                  <c:v>Thigh muscle</c:v>
                </c:pt>
                <c:pt idx="13">
                  <c:v>Middle of shin</c:v>
                </c:pt>
                <c:pt idx="14">
                  <c:v>Calf muscle</c:v>
                </c:pt>
              </c:strCache>
            </c:strRef>
          </c:cat>
          <c:val>
            <c:numRef>
              <c:f>'[BMI barchart.xlsx]Sheet'!$F$2:$F$16</c:f>
              <c:numCache>
                <c:formatCode>General</c:formatCode>
                <c:ptCount val="15"/>
                <c:pt idx="0">
                  <c:v>49.061157165499999</c:v>
                </c:pt>
                <c:pt idx="1">
                  <c:v>46.065718173333337</c:v>
                </c:pt>
                <c:pt idx="2">
                  <c:v>32.80473233066666</c:v>
                </c:pt>
                <c:pt idx="3">
                  <c:v>41.248077100833342</c:v>
                </c:pt>
                <c:pt idx="4">
                  <c:v>62.54232945199999</c:v>
                </c:pt>
                <c:pt idx="5">
                  <c:v>30.548345884833338</c:v>
                </c:pt>
                <c:pt idx="6">
                  <c:v>32.502915015166671</c:v>
                </c:pt>
                <c:pt idx="7">
                  <c:v>42.479352180000006</c:v>
                </c:pt>
                <c:pt idx="8">
                  <c:v>72.606561682500001</c:v>
                </c:pt>
                <c:pt idx="9">
                  <c:v>48.769368245999999</c:v>
                </c:pt>
                <c:pt idx="10">
                  <c:v>76.022185945833328</c:v>
                </c:pt>
                <c:pt idx="11">
                  <c:v>47.660220364499992</c:v>
                </c:pt>
                <c:pt idx="12">
                  <c:v>72.338940491499983</c:v>
                </c:pt>
                <c:pt idx="13">
                  <c:v>107.72263856616669</c:v>
                </c:pt>
                <c:pt idx="14">
                  <c:v>68.910600193333323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16B-4B53-9157-A3C370BD56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"/>
        <c:axId val="100"/>
      </c:barChart>
      <c:catAx>
        <c:axId val="1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location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100"/>
        <c:crosses val="autoZero"/>
        <c:auto val="0"/>
        <c:lblAlgn val="ctr"/>
        <c:lblOffset val="100"/>
        <c:noMultiLvlLbl val="0"/>
      </c:catAx>
      <c:valAx>
        <c:axId val="10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force(N)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1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Sheet!$A$2:$A$16</cx:f>
        <cx:lvl ptCount="15">
          <cx:pt idx="0">Middle of forehead</cx:pt>
          <cx:pt idx="1">Neck muscle</cx:pt>
          <cx:pt idx="2">Seventh neck vertebra</cx:pt>
          <cx:pt idx="3">Shoulder joint</cx:pt>
          <cx:pt idx="4">Fifth lumbar vertebra</cx:pt>
          <cx:pt idx="5">Pectoral muscle</cx:pt>
          <cx:pt idx="6">Abdominal muscle</cx:pt>
          <cx:pt idx="7">Arm nerve</cx:pt>
          <cx:pt idx="8">Forefinger end joint ND</cx:pt>
          <cx:pt idx="9">Thenar eminence</cx:pt>
          <cx:pt idx="10">Palm ND</cx:pt>
          <cx:pt idx="11">Back of the hand ND</cx:pt>
          <cx:pt idx="12">Thigh muscle</cx:pt>
          <cx:pt idx="13">Middle of shin</cx:pt>
          <cx:pt idx="14">Calf muscle</cx:pt>
        </cx:lvl>
      </cx:strDim>
      <cx:numDim type="val">
        <cx:f>Sheet!$B$2:$B$16</cx:f>
        <cx:lvl ptCount="15" formatCode="G/표준">
          <cx:pt idx="0">55.100000000000001</cx:pt>
          <cx:pt idx="1">47.600000000000001</cx:pt>
          <cx:pt idx="2">40.899999999999999</cx:pt>
          <cx:pt idx="3">45.299999999999997</cx:pt>
          <cx:pt idx="4">60.200000000000003</cx:pt>
          <cx:pt idx="5">39.100000000000001</cx:pt>
          <cx:pt idx="6">28</cx:pt>
          <cx:pt idx="7">33.799999999999997</cx:pt>
          <cx:pt idx="8">58</cx:pt>
          <cx:pt idx="9">56.700000000000003</cx:pt>
          <cx:pt idx="10">88.900000000000006</cx:pt>
          <cx:pt idx="11">50.600000000000001</cx:pt>
          <cx:pt idx="12">62.799999999999997</cx:pt>
          <cx:pt idx="13">127.59999999999999</cx:pt>
          <cx:pt idx="14">64.200000000000003</cx:pt>
        </cx:lvl>
      </cx:numDim>
    </cx:data>
    <cx:data id="1">
      <cx:strDim type="cat">
        <cx:f>Sheet!$A$2:$A$16</cx:f>
        <cx:lvl ptCount="15">
          <cx:pt idx="0">Middle of forehead</cx:pt>
          <cx:pt idx="1">Neck muscle</cx:pt>
          <cx:pt idx="2">Seventh neck vertebra</cx:pt>
          <cx:pt idx="3">Shoulder joint</cx:pt>
          <cx:pt idx="4">Fifth lumbar vertebra</cx:pt>
          <cx:pt idx="5">Pectoral muscle</cx:pt>
          <cx:pt idx="6">Abdominal muscle</cx:pt>
          <cx:pt idx="7">Arm nerve</cx:pt>
          <cx:pt idx="8">Forefinger end joint ND</cx:pt>
          <cx:pt idx="9">Thenar eminence</cx:pt>
          <cx:pt idx="10">Palm ND</cx:pt>
          <cx:pt idx="11">Back of the hand ND</cx:pt>
          <cx:pt idx="12">Thigh muscle</cx:pt>
          <cx:pt idx="13">Middle of shin</cx:pt>
          <cx:pt idx="14">Calf muscle</cx:pt>
        </cx:lvl>
      </cx:strDim>
      <cx:numDim type="val">
        <cx:f>Sheet!$C$2:$C$16</cx:f>
        <cx:lvl ptCount="15" formatCode="G/표준">
          <cx:pt idx="0">39.299999999999997</cx:pt>
          <cx:pt idx="1">22.300000000000001</cx:pt>
          <cx:pt idx="2">39.600000000000001</cx:pt>
          <cx:pt idx="3">28.899999999999999</cx:pt>
          <cx:pt idx="4">63.600000000000001</cx:pt>
          <cx:pt idx="5">21.399999999999999</cx:pt>
          <cx:pt idx="6">17.300000000000001</cx:pt>
          <cx:pt idx="7">20.199999999999999</cx:pt>
          <cx:pt idx="8">37.399999999999999</cx:pt>
          <cx:pt idx="9">41.200000000000003</cx:pt>
          <cx:pt idx="10">61.700000000000003</cx:pt>
          <cx:pt idx="11">25.399999999999999</cx:pt>
          <cx:pt idx="12">37.700000000000003</cx:pt>
          <cx:pt idx="13">69.900000000000006</cx:pt>
          <cx:pt idx="14">38.899999999999999</cx:pt>
        </cx:lvl>
      </cx:numDim>
    </cx:data>
    <cx:data id="2">
      <cx:strDim type="cat">
        <cx:f>Sheet!$A$2:$A$16</cx:f>
        <cx:lvl ptCount="15">
          <cx:pt idx="0">Middle of forehead</cx:pt>
          <cx:pt idx="1">Neck muscle</cx:pt>
          <cx:pt idx="2">Seventh neck vertebra</cx:pt>
          <cx:pt idx="3">Shoulder joint</cx:pt>
          <cx:pt idx="4">Fifth lumbar vertebra</cx:pt>
          <cx:pt idx="5">Pectoral muscle</cx:pt>
          <cx:pt idx="6">Abdominal muscle</cx:pt>
          <cx:pt idx="7">Arm nerve</cx:pt>
          <cx:pt idx="8">Forefinger end joint ND</cx:pt>
          <cx:pt idx="9">Thenar eminence</cx:pt>
          <cx:pt idx="10">Palm ND</cx:pt>
          <cx:pt idx="11">Back of the hand ND</cx:pt>
          <cx:pt idx="12">Thigh muscle</cx:pt>
          <cx:pt idx="13">Middle of shin</cx:pt>
          <cx:pt idx="14">Calf muscle</cx:pt>
        </cx:lvl>
      </cx:strDim>
      <cx:numDim type="val">
        <cx:f>Sheet!$D$2:$D$16</cx:f>
        <cx:lvl ptCount="15" formatCode="G/표준">
          <cx:pt idx="0">76.799999999999997</cx:pt>
          <cx:pt idx="1">41.5</cx:pt>
          <cx:pt idx="2">49.100000000000001</cx:pt>
          <cx:pt idx="3">52.799999999999997</cx:pt>
          <cx:pt idx="4">74.700000000000003</cx:pt>
          <cx:pt idx="5">39.799999999999997</cx:pt>
          <cx:pt idx="6">33.600000000000001</cx:pt>
          <cx:pt idx="7">45.600000000000001</cx:pt>
          <cx:pt idx="8">94.799999999999997</cx:pt>
          <cx:pt idx="9">49.299999999999997</cx:pt>
          <cx:pt idx="10">72.900000000000006</cx:pt>
          <cx:pt idx="11">41.899999999999999</cx:pt>
          <cx:pt idx="12">73.400000000000006</cx:pt>
          <cx:pt idx="13">87</cx:pt>
          <cx:pt idx="14">82.599999999999994</cx:pt>
        </cx:lvl>
      </cx:numDim>
    </cx:data>
    <cx:data id="3">
      <cx:strDim type="cat">
        <cx:f>Sheet!$A$2:$A$16</cx:f>
        <cx:lvl ptCount="15">
          <cx:pt idx="0">Middle of forehead</cx:pt>
          <cx:pt idx="1">Neck muscle</cx:pt>
          <cx:pt idx="2">Seventh neck vertebra</cx:pt>
          <cx:pt idx="3">Shoulder joint</cx:pt>
          <cx:pt idx="4">Fifth lumbar vertebra</cx:pt>
          <cx:pt idx="5">Pectoral muscle</cx:pt>
          <cx:pt idx="6">Abdominal muscle</cx:pt>
          <cx:pt idx="7">Arm nerve</cx:pt>
          <cx:pt idx="8">Forefinger end joint ND</cx:pt>
          <cx:pt idx="9">Thenar eminence</cx:pt>
          <cx:pt idx="10">Palm ND</cx:pt>
          <cx:pt idx="11">Back of the hand ND</cx:pt>
          <cx:pt idx="12">Thigh muscle</cx:pt>
          <cx:pt idx="13">Middle of shin</cx:pt>
          <cx:pt idx="14">Calf muscle</cx:pt>
        </cx:lvl>
      </cx:strDim>
      <cx:numDim type="val">
        <cx:f>Sheet!$E$2:$E$16</cx:f>
        <cx:lvl ptCount="15" formatCode="G/표준">
          <cx:pt idx="0">44.5</cx:pt>
          <cx:pt idx="1">33.299999999999997</cx:pt>
          <cx:pt idx="2">30.300000000000001</cx:pt>
          <cx:pt idx="3">28.399999999999999</cx:pt>
          <cx:pt idx="4">54.600000000000001</cx:pt>
          <cx:pt idx="5">26.100000000000001</cx:pt>
          <cx:pt idx="6">60.399999999999999</cx:pt>
          <cx:pt idx="7">41.799999999999997</cx:pt>
          <cx:pt idx="8">65.099999999999994</cx:pt>
          <cx:pt idx="9">30.199999999999999</cx:pt>
          <cx:pt idx="10">50.200000000000003</cx:pt>
          <cx:pt idx="11">31.300000000000001</cx:pt>
          <cx:pt idx="12">83</cx:pt>
          <cx:pt idx="13">120.8</cx:pt>
          <cx:pt idx="14">57.100000000000001</cx:pt>
        </cx:lvl>
      </cx:numDim>
    </cx:data>
    <cx:data id="4">
      <cx:strDim type="cat">
        <cx:f>Sheet!$A$2:$A$16</cx:f>
        <cx:lvl ptCount="15">
          <cx:pt idx="0">Middle of forehead</cx:pt>
          <cx:pt idx="1">Neck muscle</cx:pt>
          <cx:pt idx="2">Seventh neck vertebra</cx:pt>
          <cx:pt idx="3">Shoulder joint</cx:pt>
          <cx:pt idx="4">Fifth lumbar vertebra</cx:pt>
          <cx:pt idx="5">Pectoral muscle</cx:pt>
          <cx:pt idx="6">Abdominal muscle</cx:pt>
          <cx:pt idx="7">Arm nerve</cx:pt>
          <cx:pt idx="8">Forefinger end joint ND</cx:pt>
          <cx:pt idx="9">Thenar eminence</cx:pt>
          <cx:pt idx="10">Palm ND</cx:pt>
          <cx:pt idx="11">Back of the hand ND</cx:pt>
          <cx:pt idx="12">Thigh muscle</cx:pt>
          <cx:pt idx="13">Middle of shin</cx:pt>
          <cx:pt idx="14">Calf muscle</cx:pt>
        </cx:lvl>
      </cx:strDim>
      <cx:numDim type="val">
        <cx:f>Sheet!$F$2:$F$16</cx:f>
        <cx:lvl ptCount="15" formatCode="G/표준">
          <cx:pt idx="0">34.200000000000003</cx:pt>
          <cx:pt idx="1">19.5</cx:pt>
          <cx:pt idx="2">22.800000000000001</cx:pt>
          <cx:pt idx="3">25</cx:pt>
          <cx:pt idx="4">28.600000000000001</cx:pt>
          <cx:pt idx="5">18.600000000000001</cx:pt>
          <cx:pt idx="6">10.9</cx:pt>
          <cx:pt idx="7">21.899999999999999</cx:pt>
          <cx:pt idx="8">45.299999999999997</cx:pt>
          <cx:pt idx="9">19.800000000000001</cx:pt>
          <cx:pt idx="10">34.600000000000001</cx:pt>
          <cx:pt idx="11">20.699999999999999</cx:pt>
          <cx:pt idx="12">53.899999999999999</cx:pt>
          <cx:pt idx="13">85.200000000000003</cx:pt>
          <cx:pt idx="14">36.799999999999997</cx:pt>
        </cx:lvl>
      </cx:numDim>
    </cx:data>
    <cx:data id="5">
      <cx:strDim type="cat">
        <cx:f>Sheet!$A$2:$A$16</cx:f>
        <cx:lvl ptCount="15">
          <cx:pt idx="0">Middle of forehead</cx:pt>
          <cx:pt idx="1">Neck muscle</cx:pt>
          <cx:pt idx="2">Seventh neck vertebra</cx:pt>
          <cx:pt idx="3">Shoulder joint</cx:pt>
          <cx:pt idx="4">Fifth lumbar vertebra</cx:pt>
          <cx:pt idx="5">Pectoral muscle</cx:pt>
          <cx:pt idx="6">Abdominal muscle</cx:pt>
          <cx:pt idx="7">Arm nerve</cx:pt>
          <cx:pt idx="8">Forefinger end joint ND</cx:pt>
          <cx:pt idx="9">Thenar eminence</cx:pt>
          <cx:pt idx="10">Palm ND</cx:pt>
          <cx:pt idx="11">Back of the hand ND</cx:pt>
          <cx:pt idx="12">Thigh muscle</cx:pt>
          <cx:pt idx="13">Middle of shin</cx:pt>
          <cx:pt idx="14">Calf muscle</cx:pt>
        </cx:lvl>
      </cx:strDim>
      <cx:numDim type="val">
        <cx:f>Sheet!$G$2:$G$16</cx:f>
        <cx:lvl ptCount="15" formatCode="G/표준">
          <cx:pt idx="0">12.800000000000001</cx:pt>
          <cx:pt idx="1">21.300000000000001</cx:pt>
          <cx:pt idx="2">23</cx:pt>
          <cx:pt idx="3">17.399999999999999</cx:pt>
          <cx:pt idx="4">19.699999999999999</cx:pt>
          <cx:pt idx="5">10.9</cx:pt>
          <cx:pt idx="6">6.5999999999999996</cx:pt>
          <cx:pt idx="7">26.199999999999999</cx:pt>
          <cx:pt idx="8">39.299999999999997</cx:pt>
          <cx:pt idx="9">31.199999999999999</cx:pt>
          <cx:pt idx="10">48</cx:pt>
          <cx:pt idx="11">29.199999999999999</cx:pt>
          <cx:pt idx="12">36.799999999999997</cx:pt>
          <cx:pt idx="13">48.299999999999997</cx:pt>
          <cx:pt idx="14">23.600000000000001</cx:pt>
        </cx:lvl>
      </cx:numDim>
    </cx:data>
    <cx:data id="6">
      <cx:strDim type="cat">
        <cx:f>Sheet!$A$2:$A$16</cx:f>
        <cx:lvl ptCount="15">
          <cx:pt idx="0">Middle of forehead</cx:pt>
          <cx:pt idx="1">Neck muscle</cx:pt>
          <cx:pt idx="2">Seventh neck vertebra</cx:pt>
          <cx:pt idx="3">Shoulder joint</cx:pt>
          <cx:pt idx="4">Fifth lumbar vertebra</cx:pt>
          <cx:pt idx="5">Pectoral muscle</cx:pt>
          <cx:pt idx="6">Abdominal muscle</cx:pt>
          <cx:pt idx="7">Arm nerve</cx:pt>
          <cx:pt idx="8">Forefinger end joint ND</cx:pt>
          <cx:pt idx="9">Thenar eminence</cx:pt>
          <cx:pt idx="10">Palm ND</cx:pt>
          <cx:pt idx="11">Back of the hand ND</cx:pt>
          <cx:pt idx="12">Thigh muscle</cx:pt>
          <cx:pt idx="13">Middle of shin</cx:pt>
          <cx:pt idx="14">Calf muscle</cx:pt>
        </cx:lvl>
      </cx:strDim>
      <cx:numDim type="val">
        <cx:f>Sheet!$H$2:$H$16</cx:f>
        <cx:lvl ptCount="15" formatCode="G/표준">
          <cx:pt idx="0">40.899999999999999</cx:pt>
          <cx:pt idx="1">45.299999999999997</cx:pt>
          <cx:pt idx="2">34.700000000000003</cx:pt>
          <cx:pt idx="3">41.299999999999997</cx:pt>
          <cx:pt idx="4">46.299999999999997</cx:pt>
          <cx:pt idx="5">34.899999999999999</cx:pt>
          <cx:pt idx="6">17.899999999999999</cx:pt>
          <cx:pt idx="7">39.899999999999999</cx:pt>
          <cx:pt idx="8">85</cx:pt>
          <cx:pt idx="9">57.5</cx:pt>
          <cx:pt idx="10">84.5</cx:pt>
          <cx:pt idx="11">39.100000000000001</cx:pt>
          <cx:pt idx="12">48.799999999999997</cx:pt>
          <cx:pt idx="13">112</cx:pt>
          <cx:pt idx="14">82.400000000000006</cx:pt>
        </cx:lvl>
      </cx:numDim>
    </cx:data>
    <cx:data id="7">
      <cx:strDim type="cat">
        <cx:f>Sheet!$A$2:$A$16</cx:f>
        <cx:lvl ptCount="15">
          <cx:pt idx="0">Middle of forehead</cx:pt>
          <cx:pt idx="1">Neck muscle</cx:pt>
          <cx:pt idx="2">Seventh neck vertebra</cx:pt>
          <cx:pt idx="3">Shoulder joint</cx:pt>
          <cx:pt idx="4">Fifth lumbar vertebra</cx:pt>
          <cx:pt idx="5">Pectoral muscle</cx:pt>
          <cx:pt idx="6">Abdominal muscle</cx:pt>
          <cx:pt idx="7">Arm nerve</cx:pt>
          <cx:pt idx="8">Forefinger end joint ND</cx:pt>
          <cx:pt idx="9">Thenar eminence</cx:pt>
          <cx:pt idx="10">Palm ND</cx:pt>
          <cx:pt idx="11">Back of the hand ND</cx:pt>
          <cx:pt idx="12">Thigh muscle</cx:pt>
          <cx:pt idx="13">Middle of shin</cx:pt>
          <cx:pt idx="14">Calf muscle</cx:pt>
        </cx:lvl>
      </cx:strDim>
      <cx:numDim type="val">
        <cx:f>Sheet!$I$2:$I$16</cx:f>
        <cx:lvl ptCount="15" formatCode="G/표준">
          <cx:pt idx="0">50.700000000000003</cx:pt>
          <cx:pt idx="1">18.399999999999999</cx:pt>
          <cx:pt idx="2">19.699999999999999</cx:pt>
          <cx:pt idx="3">39.5</cx:pt>
          <cx:pt idx="4">37.700000000000003</cx:pt>
          <cx:pt idx="5">25.300000000000001</cx:pt>
          <cx:pt idx="6">30.800000000000001</cx:pt>
          <cx:pt idx="7">54.100000000000001</cx:pt>
          <cx:pt idx="8">63.700000000000003</cx:pt>
          <cx:pt idx="9">67.099999999999994</cx:pt>
          <cx:pt idx="10">79</cx:pt>
          <cx:pt idx="11">36.5</cx:pt>
          <cx:pt idx="12">71.099999999999994</cx:pt>
          <cx:pt idx="13">63.200000000000003</cx:pt>
          <cx:pt idx="14">57.100000000000001</cx:pt>
        </cx:lvl>
      </cx:numDim>
    </cx:data>
    <cx:data id="8">
      <cx:strDim type="cat">
        <cx:f>Sheet!$A$2:$A$16</cx:f>
        <cx:lvl ptCount="15">
          <cx:pt idx="0">Middle of forehead</cx:pt>
          <cx:pt idx="1">Neck muscle</cx:pt>
          <cx:pt idx="2">Seventh neck vertebra</cx:pt>
          <cx:pt idx="3">Shoulder joint</cx:pt>
          <cx:pt idx="4">Fifth lumbar vertebra</cx:pt>
          <cx:pt idx="5">Pectoral muscle</cx:pt>
          <cx:pt idx="6">Abdominal muscle</cx:pt>
          <cx:pt idx="7">Arm nerve</cx:pt>
          <cx:pt idx="8">Forefinger end joint ND</cx:pt>
          <cx:pt idx="9">Thenar eminence</cx:pt>
          <cx:pt idx="10">Palm ND</cx:pt>
          <cx:pt idx="11">Back of the hand ND</cx:pt>
          <cx:pt idx="12">Thigh muscle</cx:pt>
          <cx:pt idx="13">Middle of shin</cx:pt>
          <cx:pt idx="14">Calf muscle</cx:pt>
        </cx:lvl>
      </cx:strDim>
      <cx:numDim type="val">
        <cx:f>Sheet!$J$2:$J$16</cx:f>
        <cx:lvl ptCount="15" formatCode="G/표준">
          <cx:pt idx="0">45.299999999999997</cx:pt>
          <cx:pt idx="1">40</cx:pt>
          <cx:pt idx="2">48.799999999999997</cx:pt>
          <cx:pt idx="3">50</cx:pt>
          <cx:pt idx="4">53.200000000000003</cx:pt>
          <cx:pt idx="5">32.100000000000001</cx:pt>
          <cx:pt idx="6">28.800000000000001</cx:pt>
          <cx:pt idx="7">41.299999999999997</cx:pt>
          <cx:pt idx="8">71.400000000000006</cx:pt>
          <cx:pt idx="9">36.5</cx:pt>
          <cx:pt idx="10">66.400000000000006</cx:pt>
          <cx:pt idx="11">41.899999999999999</cx:pt>
          <cx:pt idx="12">56.200000000000003</cx:pt>
          <cx:pt idx="13">56</cx:pt>
          <cx:pt idx="14">48.399999999999999</cx:pt>
        </cx:lvl>
      </cx:numDim>
    </cx:data>
    <cx:data id="9">
      <cx:strDim type="cat">
        <cx:f>Sheet!$A$2:$A$16</cx:f>
        <cx:lvl ptCount="15">
          <cx:pt idx="0">Middle of forehead</cx:pt>
          <cx:pt idx="1">Neck muscle</cx:pt>
          <cx:pt idx="2">Seventh neck vertebra</cx:pt>
          <cx:pt idx="3">Shoulder joint</cx:pt>
          <cx:pt idx="4">Fifth lumbar vertebra</cx:pt>
          <cx:pt idx="5">Pectoral muscle</cx:pt>
          <cx:pt idx="6">Abdominal muscle</cx:pt>
          <cx:pt idx="7">Arm nerve</cx:pt>
          <cx:pt idx="8">Forefinger end joint ND</cx:pt>
          <cx:pt idx="9">Thenar eminence</cx:pt>
          <cx:pt idx="10">Palm ND</cx:pt>
          <cx:pt idx="11">Back of the hand ND</cx:pt>
          <cx:pt idx="12">Thigh muscle</cx:pt>
          <cx:pt idx="13">Middle of shin</cx:pt>
          <cx:pt idx="14">Calf muscle</cx:pt>
        </cx:lvl>
      </cx:strDim>
      <cx:numDim type="val">
        <cx:f>Sheet!$K$2:$K$16</cx:f>
        <cx:lvl ptCount="15" formatCode="G/표준">
          <cx:pt idx="0">32.600000000000001</cx:pt>
          <cx:pt idx="1">21.399999999999999</cx:pt>
          <cx:pt idx="2">24.199999999999999</cx:pt>
          <cx:pt idx="3">22.100000000000001</cx:pt>
          <cx:pt idx="4">46.899999999999999</cx:pt>
          <cx:pt idx="5">16.699999999999999</cx:pt>
          <cx:pt idx="6">14.9</cx:pt>
          <cx:pt idx="7">30.199999999999999</cx:pt>
          <cx:pt idx="8">65</cx:pt>
          <cx:pt idx="9">40.600000000000001</cx:pt>
          <cx:pt idx="10">66.299999999999997</cx:pt>
          <cx:pt idx="11">31</cx:pt>
          <cx:pt idx="12">62.899999999999999</cx:pt>
          <cx:pt idx="13">86</cx:pt>
          <cx:pt idx="14">76.099999999999994</cx:pt>
        </cx:lvl>
      </cx:numDim>
    </cx:data>
    <cx:data id="10">
      <cx:strDim type="cat">
        <cx:f>Sheet!$A$2:$A$16</cx:f>
        <cx:lvl ptCount="15">
          <cx:pt idx="0">Middle of forehead</cx:pt>
          <cx:pt idx="1">Neck muscle</cx:pt>
          <cx:pt idx="2">Seventh neck vertebra</cx:pt>
          <cx:pt idx="3">Shoulder joint</cx:pt>
          <cx:pt idx="4">Fifth lumbar vertebra</cx:pt>
          <cx:pt idx="5">Pectoral muscle</cx:pt>
          <cx:pt idx="6">Abdominal muscle</cx:pt>
          <cx:pt idx="7">Arm nerve</cx:pt>
          <cx:pt idx="8">Forefinger end joint ND</cx:pt>
          <cx:pt idx="9">Thenar eminence</cx:pt>
          <cx:pt idx="10">Palm ND</cx:pt>
          <cx:pt idx="11">Back of the hand ND</cx:pt>
          <cx:pt idx="12">Thigh muscle</cx:pt>
          <cx:pt idx="13">Middle of shin</cx:pt>
          <cx:pt idx="14">Calf muscle</cx:pt>
        </cx:lvl>
      </cx:strDim>
      <cx:numDim type="val">
        <cx:f>Sheet!$L$2:$L$16</cx:f>
        <cx:lvl ptCount="15" formatCode="G/표준">
          <cx:pt idx="0">32.200000000000003</cx:pt>
          <cx:pt idx="1">15.300000000000001</cx:pt>
          <cx:pt idx="2">32.299999999999997</cx:pt>
          <cx:pt idx="3">21.699999999999999</cx:pt>
          <cx:pt idx="4">45.399999999999999</cx:pt>
          <cx:pt idx="5">25.300000000000001</cx:pt>
          <cx:pt idx="6">25.699999999999999</cx:pt>
          <cx:pt idx="7">22.199999999999999</cx:pt>
          <cx:pt idx="8">47.5</cx:pt>
          <cx:pt idx="9">34.700000000000003</cx:pt>
          <cx:pt idx="10">33.100000000000001</cx:pt>
          <cx:pt idx="11">25.300000000000001</cx:pt>
          <cx:pt idx="12">38.899999999999999</cx:pt>
          <cx:pt idx="13">43.100000000000001</cx:pt>
          <cx:pt idx="14">33.299999999999997</cx:pt>
        </cx:lvl>
      </cx:numDim>
    </cx:data>
    <cx:data id="11">
      <cx:strDim type="cat">
        <cx:f>Sheet!$A$2:$A$16</cx:f>
        <cx:lvl ptCount="15">
          <cx:pt idx="0">Middle of forehead</cx:pt>
          <cx:pt idx="1">Neck muscle</cx:pt>
          <cx:pt idx="2">Seventh neck vertebra</cx:pt>
          <cx:pt idx="3">Shoulder joint</cx:pt>
          <cx:pt idx="4">Fifth lumbar vertebra</cx:pt>
          <cx:pt idx="5">Pectoral muscle</cx:pt>
          <cx:pt idx="6">Abdominal muscle</cx:pt>
          <cx:pt idx="7">Arm nerve</cx:pt>
          <cx:pt idx="8">Forefinger end joint ND</cx:pt>
          <cx:pt idx="9">Thenar eminence</cx:pt>
          <cx:pt idx="10">Palm ND</cx:pt>
          <cx:pt idx="11">Back of the hand ND</cx:pt>
          <cx:pt idx="12">Thigh muscle</cx:pt>
          <cx:pt idx="13">Middle of shin</cx:pt>
          <cx:pt idx="14">Calf muscle</cx:pt>
        </cx:lvl>
      </cx:strDim>
      <cx:numDim type="val">
        <cx:f>Sheet!$M$2:$M$16</cx:f>
        <cx:lvl ptCount="15" formatCode="G/표준">
          <cx:pt idx="0">33.399999999999999</cx:pt>
          <cx:pt idx="1">17.699999999999999</cx:pt>
          <cx:pt idx="2">11.6</cx:pt>
          <cx:pt idx="3">23.899999999999999</cx:pt>
          <cx:pt idx="4">24.5</cx:pt>
          <cx:pt idx="5">15.699999999999999</cx:pt>
          <cx:pt idx="6">12.5</cx:pt>
          <cx:pt idx="7">34.700000000000003</cx:pt>
          <cx:pt idx="8">59.299999999999997</cx:pt>
          <cx:pt idx="9">41.100000000000001</cx:pt>
          <cx:pt idx="10">55.399999999999999</cx:pt>
          <cx:pt idx="11">48.299999999999997</cx:pt>
          <cx:pt idx="12">68</cx:pt>
          <cx:pt idx="13">87.400000000000006</cx:pt>
          <cx:pt idx="14">49.5</cx:pt>
        </cx:lvl>
      </cx:numDim>
    </cx:data>
    <cx:data id="12">
      <cx:strDim type="cat">
        <cx:f>Sheet!$A$2:$A$16</cx:f>
        <cx:lvl ptCount="15">
          <cx:pt idx="0">Middle of forehead</cx:pt>
          <cx:pt idx="1">Neck muscle</cx:pt>
          <cx:pt idx="2">Seventh neck vertebra</cx:pt>
          <cx:pt idx="3">Shoulder joint</cx:pt>
          <cx:pt idx="4">Fifth lumbar vertebra</cx:pt>
          <cx:pt idx="5">Pectoral muscle</cx:pt>
          <cx:pt idx="6">Abdominal muscle</cx:pt>
          <cx:pt idx="7">Arm nerve</cx:pt>
          <cx:pt idx="8">Forefinger end joint ND</cx:pt>
          <cx:pt idx="9">Thenar eminence</cx:pt>
          <cx:pt idx="10">Palm ND</cx:pt>
          <cx:pt idx="11">Back of the hand ND</cx:pt>
          <cx:pt idx="12">Thigh muscle</cx:pt>
          <cx:pt idx="13">Middle of shin</cx:pt>
          <cx:pt idx="14">Calf muscle</cx:pt>
        </cx:lvl>
      </cx:strDim>
      <cx:numDim type="val">
        <cx:f>Sheet!$N$2:$N$16</cx:f>
        <cx:lvl ptCount="15" formatCode="G/표준">
          <cx:pt idx="0">52.399999999999999</cx:pt>
          <cx:pt idx="1">24.600000000000001</cx:pt>
          <cx:pt idx="2">22.899999999999999</cx:pt>
          <cx:pt idx="3">47.399999999999999</cx:pt>
          <cx:pt idx="4">57.399999999999999</cx:pt>
          <cx:pt idx="5">34.200000000000003</cx:pt>
          <cx:pt idx="6">20.699999999999999</cx:pt>
          <cx:pt idx="7">35.899999999999999</cx:pt>
          <cx:pt idx="8">72.200000000000003</cx:pt>
          <cx:pt idx="9">70</cx:pt>
          <cx:pt idx="10">84.599999999999994</cx:pt>
          <cx:pt idx="11">46.399999999999999</cx:pt>
          <cx:pt idx="12">79.900000000000006</cx:pt>
          <cx:pt idx="13">72.200000000000003</cx:pt>
          <cx:pt idx="14">58.899999999999999</cx:pt>
        </cx:lvl>
      </cx:numDim>
    </cx:data>
    <cx:data id="13">
      <cx:strDim type="cat">
        <cx:f>Sheet!$A$2:$A$16</cx:f>
        <cx:lvl ptCount="15">
          <cx:pt idx="0">Middle of forehead</cx:pt>
          <cx:pt idx="1">Neck muscle</cx:pt>
          <cx:pt idx="2">Seventh neck vertebra</cx:pt>
          <cx:pt idx="3">Shoulder joint</cx:pt>
          <cx:pt idx="4">Fifth lumbar vertebra</cx:pt>
          <cx:pt idx="5">Pectoral muscle</cx:pt>
          <cx:pt idx="6">Abdominal muscle</cx:pt>
          <cx:pt idx="7">Arm nerve</cx:pt>
          <cx:pt idx="8">Forefinger end joint ND</cx:pt>
          <cx:pt idx="9">Thenar eminence</cx:pt>
          <cx:pt idx="10">Palm ND</cx:pt>
          <cx:pt idx="11">Back of the hand ND</cx:pt>
          <cx:pt idx="12">Thigh muscle</cx:pt>
          <cx:pt idx="13">Middle of shin</cx:pt>
          <cx:pt idx="14">Calf muscle</cx:pt>
        </cx:lvl>
      </cx:strDim>
      <cx:numDim type="val">
        <cx:f>Sheet!$O$2:$O$16</cx:f>
        <cx:lvl ptCount="15" formatCode="G/표준">
          <cx:pt idx="0">40.100000000000001</cx:pt>
          <cx:pt idx="1">63.299999999999997</cx:pt>
          <cx:pt idx="2">26.5</cx:pt>
          <cx:pt idx="3">31.5</cx:pt>
          <cx:pt idx="4">59.5</cx:pt>
          <cx:pt idx="5">28.399999999999999</cx:pt>
          <cx:pt idx="6">35.100000000000001</cx:pt>
          <cx:pt idx="7">58.5</cx:pt>
          <cx:pt idx="8">60.700000000000003</cx:pt>
          <cx:pt idx="9">55.899999999999999</cx:pt>
          <cx:pt idx="10">72.5</cx:pt>
          <cx:pt idx="11">68.200000000000003</cx:pt>
          <cx:pt idx="12">76</cx:pt>
          <cx:pt idx="13">134.80000000000001</cx:pt>
          <cx:pt idx="14">99.099999999999994</cx:pt>
        </cx:lvl>
      </cx:numDim>
    </cx:data>
    <cx:data id="14">
      <cx:strDim type="cat">
        <cx:f>Sheet!$A$2:$A$16</cx:f>
        <cx:lvl ptCount="15">
          <cx:pt idx="0">Middle of forehead</cx:pt>
          <cx:pt idx="1">Neck muscle</cx:pt>
          <cx:pt idx="2">Seventh neck vertebra</cx:pt>
          <cx:pt idx="3">Shoulder joint</cx:pt>
          <cx:pt idx="4">Fifth lumbar vertebra</cx:pt>
          <cx:pt idx="5">Pectoral muscle</cx:pt>
          <cx:pt idx="6">Abdominal muscle</cx:pt>
          <cx:pt idx="7">Arm nerve</cx:pt>
          <cx:pt idx="8">Forefinger end joint ND</cx:pt>
          <cx:pt idx="9">Thenar eminence</cx:pt>
          <cx:pt idx="10">Palm ND</cx:pt>
          <cx:pt idx="11">Back of the hand ND</cx:pt>
          <cx:pt idx="12">Thigh muscle</cx:pt>
          <cx:pt idx="13">Middle of shin</cx:pt>
          <cx:pt idx="14">Calf muscle</cx:pt>
        </cx:lvl>
      </cx:strDim>
      <cx:numDim type="val">
        <cx:f>Sheet!$P$2:$P$16</cx:f>
        <cx:lvl ptCount="15" formatCode="G/표준">
          <cx:pt idx="0">84.299999999999997</cx:pt>
          <cx:pt idx="1">57.899999999999999</cx:pt>
          <cx:pt idx="2">51.100000000000001</cx:pt>
          <cx:pt idx="3">84.900000000000006</cx:pt>
          <cx:pt idx="4">113</cx:pt>
          <cx:pt idx="5">68.599999999999994</cx:pt>
          <cx:pt idx="6">96.099999999999994</cx:pt>
          <cx:pt idx="7">68.299999999999997</cx:pt>
          <cx:pt idx="8">119.59999999999999</cx:pt>
          <cx:pt idx="9">94.799999999999997</cx:pt>
          <cx:pt idx="10">96.099999999999994</cx:pt>
          <cx:pt idx="11">81.599999999999994</cx:pt>
          <cx:pt idx="12">94.099999999999994</cx:pt>
          <cx:pt idx="13">135.40000000000001</cx:pt>
          <cx:pt idx="14">113.59999999999999</cx:pt>
        </cx:lvl>
      </cx:numDim>
    </cx:data>
    <cx:data id="15">
      <cx:strDim type="cat">
        <cx:f>Sheet!$A$2:$A$16</cx:f>
        <cx:lvl ptCount="15">
          <cx:pt idx="0">Middle of forehead</cx:pt>
          <cx:pt idx="1">Neck muscle</cx:pt>
          <cx:pt idx="2">Seventh neck vertebra</cx:pt>
          <cx:pt idx="3">Shoulder joint</cx:pt>
          <cx:pt idx="4">Fifth lumbar vertebra</cx:pt>
          <cx:pt idx="5">Pectoral muscle</cx:pt>
          <cx:pt idx="6">Abdominal muscle</cx:pt>
          <cx:pt idx="7">Arm nerve</cx:pt>
          <cx:pt idx="8">Forefinger end joint ND</cx:pt>
          <cx:pt idx="9">Thenar eminence</cx:pt>
          <cx:pt idx="10">Palm ND</cx:pt>
          <cx:pt idx="11">Back of the hand ND</cx:pt>
          <cx:pt idx="12">Thigh muscle</cx:pt>
          <cx:pt idx="13">Middle of shin</cx:pt>
          <cx:pt idx="14">Calf muscle</cx:pt>
        </cx:lvl>
      </cx:strDim>
      <cx:numDim type="val">
        <cx:f>Sheet!$Q$2:$Q$16</cx:f>
        <cx:lvl ptCount="15" formatCode="G/표준">
          <cx:pt idx="0">99.099999999999994</cx:pt>
          <cx:pt idx="1">43.399999999999999</cx:pt>
          <cx:pt idx="2">45.899999999999999</cx:pt>
          <cx:pt idx="3">41.799999999999997</cx:pt>
          <cx:pt idx="4">78.5</cx:pt>
          <cx:pt idx="5">42.899999999999999</cx:pt>
          <cx:pt idx="6">75.299999999999997</cx:pt>
          <cx:pt idx="7">67.5</cx:pt>
          <cx:pt idx="8">119.3</cx:pt>
          <cx:pt idx="9">67.799999999999997</cx:pt>
          <cx:pt idx="10">105.59999999999999</cx:pt>
          <cx:pt idx="11">79.099999999999994</cx:pt>
          <cx:pt idx="12">96</cx:pt>
          <cx:pt idx="13">193.40000000000001</cx:pt>
          <cx:pt idx="14">105.7</cx:pt>
        </cx:lvl>
      </cx:numDim>
    </cx:data>
    <cx:data id="16">
      <cx:strDim type="cat">
        <cx:f>Sheet!$A$2:$A$16</cx:f>
        <cx:lvl ptCount="15">
          <cx:pt idx="0">Middle of forehead</cx:pt>
          <cx:pt idx="1">Neck muscle</cx:pt>
          <cx:pt idx="2">Seventh neck vertebra</cx:pt>
          <cx:pt idx="3">Shoulder joint</cx:pt>
          <cx:pt idx="4">Fifth lumbar vertebra</cx:pt>
          <cx:pt idx="5">Pectoral muscle</cx:pt>
          <cx:pt idx="6">Abdominal muscle</cx:pt>
          <cx:pt idx="7">Arm nerve</cx:pt>
          <cx:pt idx="8">Forefinger end joint ND</cx:pt>
          <cx:pt idx="9">Thenar eminence</cx:pt>
          <cx:pt idx="10">Palm ND</cx:pt>
          <cx:pt idx="11">Back of the hand ND</cx:pt>
          <cx:pt idx="12">Thigh muscle</cx:pt>
          <cx:pt idx="13">Middle of shin</cx:pt>
          <cx:pt idx="14">Calf muscle</cx:pt>
        </cx:lvl>
      </cx:strDim>
      <cx:numDim type="val">
        <cx:f>Sheet!$R$2:$R$16</cx:f>
        <cx:lvl ptCount="15" formatCode="G/표준">
          <cx:pt idx="0">61.200000000000003</cx:pt>
          <cx:pt idx="1">54.799999999999997</cx:pt>
          <cx:pt idx="2">24.699999999999999</cx:pt>
          <cx:pt idx="3">62.100000000000001</cx:pt>
          <cx:pt idx="4">71.400000000000006</cx:pt>
          <cx:pt idx="5">36.399999999999999</cx:pt>
          <cx:pt idx="6">31.399999999999999</cx:pt>
          <cx:pt idx="7">54.399999999999999</cx:pt>
          <cx:pt idx="8">117.8</cx:pt>
          <cx:pt idx="9">69.5</cx:pt>
          <cx:pt idx="10">77.200000000000003</cx:pt>
          <cx:pt idx="11">41.100000000000001</cx:pt>
          <cx:pt idx="12">80.099999999999994</cx:pt>
          <cx:pt idx="13">111.5</cx:pt>
          <cx:pt idx="14">87.5</cx:pt>
        </cx:lvl>
      </cx:numDim>
    </cx:data>
    <cx:data id="17">
      <cx:strDim type="cat">
        <cx:f>Sheet!$A$2:$A$16</cx:f>
        <cx:lvl ptCount="15">
          <cx:pt idx="0">Middle of forehead</cx:pt>
          <cx:pt idx="1">Neck muscle</cx:pt>
          <cx:pt idx="2">Seventh neck vertebra</cx:pt>
          <cx:pt idx="3">Shoulder joint</cx:pt>
          <cx:pt idx="4">Fifth lumbar vertebra</cx:pt>
          <cx:pt idx="5">Pectoral muscle</cx:pt>
          <cx:pt idx="6">Abdominal muscle</cx:pt>
          <cx:pt idx="7">Arm nerve</cx:pt>
          <cx:pt idx="8">Forefinger end joint ND</cx:pt>
          <cx:pt idx="9">Thenar eminence</cx:pt>
          <cx:pt idx="10">Palm ND</cx:pt>
          <cx:pt idx="11">Back of the hand ND</cx:pt>
          <cx:pt idx="12">Thigh muscle</cx:pt>
          <cx:pt idx="13">Middle of shin</cx:pt>
          <cx:pt idx="14">Calf muscle</cx:pt>
        </cx:lvl>
      </cx:strDim>
      <cx:numDim type="val">
        <cx:f>Sheet!$S$2:$S$16</cx:f>
        <cx:lvl ptCount="15" formatCode="G/표준">
          <cx:pt idx="0">53.399999999999999</cx:pt>
          <cx:pt idx="1">59.5</cx:pt>
          <cx:pt idx="2">56.700000000000003</cx:pt>
          <cx:pt idx="3">63.100000000000001</cx:pt>
          <cx:pt idx="4">91.700000000000003</cx:pt>
          <cx:pt idx="5">44.399999999999999</cx:pt>
          <cx:pt idx="6">59.100000000000001</cx:pt>
          <cx:pt idx="7">63.700000000000003</cx:pt>
          <cx:pt idx="8">114.2</cx:pt>
          <cx:pt idx="9">90.400000000000006</cx:pt>
          <cx:pt idx="10">93.099999999999994</cx:pt>
          <cx:pt idx="11">60.600000000000001</cx:pt>
          <cx:pt idx="12">97.5</cx:pt>
          <cx:pt idx="13">140.80000000000001</cx:pt>
          <cx:pt idx="14">98.099999999999994</cx:pt>
        </cx:lvl>
      </cx:numDim>
    </cx:data>
    <cx:data id="18">
      <cx:strDim type="cat">
        <cx:f>Sheet!$A$2:$A$16</cx:f>
        <cx:lvl ptCount="15">
          <cx:pt idx="0">Middle of forehead</cx:pt>
          <cx:pt idx="1">Neck muscle</cx:pt>
          <cx:pt idx="2">Seventh neck vertebra</cx:pt>
          <cx:pt idx="3">Shoulder joint</cx:pt>
          <cx:pt idx="4">Fifth lumbar vertebra</cx:pt>
          <cx:pt idx="5">Pectoral muscle</cx:pt>
          <cx:pt idx="6">Abdominal muscle</cx:pt>
          <cx:pt idx="7">Arm nerve</cx:pt>
          <cx:pt idx="8">Forefinger end joint ND</cx:pt>
          <cx:pt idx="9">Thenar eminence</cx:pt>
          <cx:pt idx="10">Palm ND</cx:pt>
          <cx:pt idx="11">Back of the hand ND</cx:pt>
          <cx:pt idx="12">Thigh muscle</cx:pt>
          <cx:pt idx="13">Middle of shin</cx:pt>
          <cx:pt idx="14">Calf muscle</cx:pt>
        </cx:lvl>
      </cx:strDim>
      <cx:numDim type="val">
        <cx:f>Sheet!$T$2:$T$16</cx:f>
        <cx:lvl ptCount="15" formatCode="G/표준">
          <cx:pt idx="0">32.5</cx:pt>
          <cx:pt idx="1">33.5</cx:pt>
          <cx:pt idx="2">21.800000000000001</cx:pt>
          <cx:pt idx="3">49.700000000000003</cx:pt>
          <cx:pt idx="4">59.5</cx:pt>
          <cx:pt idx="5">33.200000000000003</cx:pt>
          <cx:pt idx="6">35.799999999999997</cx:pt>
          <cx:pt idx="7">35.200000000000003</cx:pt>
          <cx:pt idx="8">82.900000000000006</cx:pt>
          <cx:pt idx="9">68.099999999999994</cx:pt>
          <cx:pt idx="10">71</cx:pt>
          <cx:pt idx="11">46</cx:pt>
          <cx:pt idx="12">60.100000000000001</cx:pt>
          <cx:pt idx="13">99.200000000000003</cx:pt>
          <cx:pt idx="14">70.200000000000003</cx:pt>
        </cx:lvl>
      </cx:numDim>
    </cx:data>
    <cx:data id="19">
      <cx:strDim type="cat">
        <cx:f>Sheet!$A$2:$A$16</cx:f>
        <cx:lvl ptCount="15">
          <cx:pt idx="0">Middle of forehead</cx:pt>
          <cx:pt idx="1">Neck muscle</cx:pt>
          <cx:pt idx="2">Seventh neck vertebra</cx:pt>
          <cx:pt idx="3">Shoulder joint</cx:pt>
          <cx:pt idx="4">Fifth lumbar vertebra</cx:pt>
          <cx:pt idx="5">Pectoral muscle</cx:pt>
          <cx:pt idx="6">Abdominal muscle</cx:pt>
          <cx:pt idx="7">Arm nerve</cx:pt>
          <cx:pt idx="8">Forefinger end joint ND</cx:pt>
          <cx:pt idx="9">Thenar eminence</cx:pt>
          <cx:pt idx="10">Palm ND</cx:pt>
          <cx:pt idx="11">Back of the hand ND</cx:pt>
          <cx:pt idx="12">Thigh muscle</cx:pt>
          <cx:pt idx="13">Middle of shin</cx:pt>
          <cx:pt idx="14">Calf muscle</cx:pt>
        </cx:lvl>
      </cx:strDim>
      <cx:numDim type="val">
        <cx:f>Sheet!$U$2:$U$16</cx:f>
        <cx:lvl ptCount="15" formatCode="G/표준">
          <cx:pt idx="0">66</cx:pt>
          <cx:pt idx="1">89.599999999999994</cx:pt>
          <cx:pt idx="2">98.700000000000003</cx:pt>
          <cx:pt idx="3">147.5</cx:pt>
          <cx:pt idx="4">75.900000000000006</cx:pt>
          <cx:pt idx="5">57.899999999999999</cx:pt>
          <cx:pt idx="6">113.5</cx:pt>
          <cx:pt idx="7">77.299999999999997</cx:pt>
          <cx:pt idx="8">125.2</cx:pt>
          <cx:pt idx="9">108.40000000000001</cx:pt>
          <cx:pt idx="10">140.19999999999999</cx:pt>
          <cx:pt idx="11">51.200000000000003</cx:pt>
          <cx:pt idx="12">89.200000000000003</cx:pt>
          <cx:pt idx="13">123.59999999999999</cx:pt>
          <cx:pt idx="14">73.200000000000003</cx:pt>
        </cx:lvl>
      </cx:numDim>
    </cx:data>
    <cx:data id="20">
      <cx:strDim type="cat">
        <cx:f>Sheet!$A$2:$A$16</cx:f>
        <cx:lvl ptCount="15">
          <cx:pt idx="0">Middle of forehead</cx:pt>
          <cx:pt idx="1">Neck muscle</cx:pt>
          <cx:pt idx="2">Seventh neck vertebra</cx:pt>
          <cx:pt idx="3">Shoulder joint</cx:pt>
          <cx:pt idx="4">Fifth lumbar vertebra</cx:pt>
          <cx:pt idx="5">Pectoral muscle</cx:pt>
          <cx:pt idx="6">Abdominal muscle</cx:pt>
          <cx:pt idx="7">Arm nerve</cx:pt>
          <cx:pt idx="8">Forefinger end joint ND</cx:pt>
          <cx:pt idx="9">Thenar eminence</cx:pt>
          <cx:pt idx="10">Palm ND</cx:pt>
          <cx:pt idx="11">Back of the hand ND</cx:pt>
          <cx:pt idx="12">Thigh muscle</cx:pt>
          <cx:pt idx="13">Middle of shin</cx:pt>
          <cx:pt idx="14">Calf muscle</cx:pt>
        </cx:lvl>
      </cx:strDim>
      <cx:numDim type="val">
        <cx:f>Sheet!$V$2:$V$16</cx:f>
        <cx:lvl ptCount="15" formatCode="G/표준">
          <cx:pt idx="0">28</cx:pt>
          <cx:pt idx="1">27.5</cx:pt>
          <cx:pt idx="2">33.799999999999997</cx:pt>
          <cx:pt idx="3">35.700000000000003</cx:pt>
          <cx:pt idx="4">56.799999999999997</cx:pt>
          <cx:pt idx="5">19.199999999999999</cx:pt>
          <cx:pt idx="6">29.300000000000001</cx:pt>
          <cx:pt idx="7">36.600000000000001</cx:pt>
          <cx:pt idx="8">46.700000000000003</cx:pt>
          <cx:pt idx="9">36.799999999999997</cx:pt>
          <cx:pt idx="10">51.600000000000001</cx:pt>
          <cx:pt idx="11">47.299999999999997</cx:pt>
          <cx:pt idx="12">59.299999999999997</cx:pt>
          <cx:pt idx="13">75</cx:pt>
          <cx:pt idx="14">25.699999999999999</cx:pt>
        </cx:lvl>
      </cx:numDim>
    </cx:data>
    <cx:data id="21">
      <cx:strDim type="cat">
        <cx:f>Sheet!$A$2:$A$16</cx:f>
        <cx:lvl ptCount="15">
          <cx:pt idx="0">Middle of forehead</cx:pt>
          <cx:pt idx="1">Neck muscle</cx:pt>
          <cx:pt idx="2">Seventh neck vertebra</cx:pt>
          <cx:pt idx="3">Shoulder joint</cx:pt>
          <cx:pt idx="4">Fifth lumbar vertebra</cx:pt>
          <cx:pt idx="5">Pectoral muscle</cx:pt>
          <cx:pt idx="6">Abdominal muscle</cx:pt>
          <cx:pt idx="7">Arm nerve</cx:pt>
          <cx:pt idx="8">Forefinger end joint ND</cx:pt>
          <cx:pt idx="9">Thenar eminence</cx:pt>
          <cx:pt idx="10">Palm ND</cx:pt>
          <cx:pt idx="11">Back of the hand ND</cx:pt>
          <cx:pt idx="12">Thigh muscle</cx:pt>
          <cx:pt idx="13">Middle of shin</cx:pt>
          <cx:pt idx="14">Calf muscle</cx:pt>
        </cx:lvl>
      </cx:strDim>
      <cx:numDim type="val">
        <cx:f>Sheet!$W$2:$W$16</cx:f>
        <cx:lvl ptCount="15" formatCode="G/표준">
          <cx:pt idx="0">48</cx:pt>
          <cx:pt idx="1">38.399999999999999</cx:pt>
          <cx:pt idx="2">54.700000000000003</cx:pt>
          <cx:pt idx="3">50.299999999999997</cx:pt>
          <cx:pt idx="4">95.5</cx:pt>
          <cx:pt idx="5">40.299999999999997</cx:pt>
          <cx:pt idx="6">49.799999999999997</cx:pt>
          <cx:pt idx="7">73.900000000000006</cx:pt>
          <cx:pt idx="8">131.09999999999999</cx:pt>
          <cx:pt idx="9">47.600000000000001</cx:pt>
          <cx:pt idx="10">74.299999999999997</cx:pt>
          <cx:pt idx="11">46.899999999999999</cx:pt>
          <cx:pt idx="12">58.600000000000001</cx:pt>
          <cx:pt idx="13">131.19999999999999</cx:pt>
          <cx:pt idx="14">67.799999999999997</cx:pt>
        </cx:lvl>
      </cx:numDim>
    </cx:data>
    <cx:data id="22">
      <cx:strDim type="cat">
        <cx:f>Sheet!$A$2:$A$16</cx:f>
        <cx:lvl ptCount="15">
          <cx:pt idx="0">Middle of forehead</cx:pt>
          <cx:pt idx="1">Neck muscle</cx:pt>
          <cx:pt idx="2">Seventh neck vertebra</cx:pt>
          <cx:pt idx="3">Shoulder joint</cx:pt>
          <cx:pt idx="4">Fifth lumbar vertebra</cx:pt>
          <cx:pt idx="5">Pectoral muscle</cx:pt>
          <cx:pt idx="6">Abdominal muscle</cx:pt>
          <cx:pt idx="7">Arm nerve</cx:pt>
          <cx:pt idx="8">Forefinger end joint ND</cx:pt>
          <cx:pt idx="9">Thenar eminence</cx:pt>
          <cx:pt idx="10">Palm ND</cx:pt>
          <cx:pt idx="11">Back of the hand ND</cx:pt>
          <cx:pt idx="12">Thigh muscle</cx:pt>
          <cx:pt idx="13">Middle of shin</cx:pt>
          <cx:pt idx="14">Calf muscle</cx:pt>
        </cx:lvl>
      </cx:strDim>
      <cx:numDim type="val">
        <cx:f>Sheet!$X$2:$X$16</cx:f>
        <cx:lvl ptCount="15" formatCode="G/표준">
          <cx:pt idx="0">45.600000000000001</cx:pt>
          <cx:pt idx="1">41.5</cx:pt>
          <cx:pt idx="2">52.799999999999997</cx:pt>
          <cx:pt idx="3">45.799999999999997</cx:pt>
          <cx:pt idx="4">96.5</cx:pt>
          <cx:pt idx="5">37.799999999999997</cx:pt>
          <cx:pt idx="6">58.100000000000001</cx:pt>
          <cx:pt idx="7">61.600000000000001</cx:pt>
          <cx:pt idx="8">73</cx:pt>
          <cx:pt idx="9">64.700000000000003</cx:pt>
          <cx:pt idx="10">98.900000000000006</cx:pt>
          <cx:pt idx="11">45.399999999999999</cx:pt>
          <cx:pt idx="12">113.09999999999999</cx:pt>
          <cx:pt idx="13">112.7</cx:pt>
          <cx:pt idx="14">81.200000000000003</cx:pt>
        </cx:lvl>
      </cx:numDim>
    </cx:data>
    <cx:data id="23">
      <cx:strDim type="cat">
        <cx:f>Sheet!$A$2:$A$16</cx:f>
        <cx:lvl ptCount="15">
          <cx:pt idx="0">Middle of forehead</cx:pt>
          <cx:pt idx="1">Neck muscle</cx:pt>
          <cx:pt idx="2">Seventh neck vertebra</cx:pt>
          <cx:pt idx="3">Shoulder joint</cx:pt>
          <cx:pt idx="4">Fifth lumbar vertebra</cx:pt>
          <cx:pt idx="5">Pectoral muscle</cx:pt>
          <cx:pt idx="6">Abdominal muscle</cx:pt>
          <cx:pt idx="7">Arm nerve</cx:pt>
          <cx:pt idx="8">Forefinger end joint ND</cx:pt>
          <cx:pt idx="9">Thenar eminence</cx:pt>
          <cx:pt idx="10">Palm ND</cx:pt>
          <cx:pt idx="11">Back of the hand ND</cx:pt>
          <cx:pt idx="12">Thigh muscle</cx:pt>
          <cx:pt idx="13">Middle of shin</cx:pt>
          <cx:pt idx="14">Calf muscle</cx:pt>
        </cx:lvl>
      </cx:strDim>
      <cx:numDim type="val">
        <cx:f>Sheet!$Y$2:$Y$16</cx:f>
        <cx:lvl ptCount="15" formatCode="G/표준">
          <cx:pt idx="0">22.100000000000001</cx:pt>
          <cx:pt idx="1">19.800000000000001</cx:pt>
          <cx:pt idx="2">20.699999999999999</cx:pt>
          <cx:pt idx="3">21.5</cx:pt>
          <cx:pt idx="4">55.600000000000001</cx:pt>
          <cx:pt idx="5">13.800000000000001</cx:pt>
          <cx:pt idx="6">15</cx:pt>
          <cx:pt idx="7">31.199999999999999</cx:pt>
          <cx:pt idx="8">26</cx:pt>
          <cx:pt idx="9">29.199999999999999</cx:pt>
          <cx:pt idx="10">44.100000000000001</cx:pt>
          <cx:pt idx="11">27</cx:pt>
          <cx:pt idx="12">39.299999999999997</cx:pt>
          <cx:pt idx="13">52.899999999999999</cx:pt>
          <cx:pt idx="14">33.299999999999997</cx:pt>
        </cx:lvl>
      </cx:numDim>
    </cx:data>
    <cx:data id="24">
      <cx:strDim type="cat">
        <cx:f>Sheet!$A$2:$A$16</cx:f>
        <cx:lvl ptCount="15">
          <cx:pt idx="0">Middle of forehead</cx:pt>
          <cx:pt idx="1">Neck muscle</cx:pt>
          <cx:pt idx="2">Seventh neck vertebra</cx:pt>
          <cx:pt idx="3">Shoulder joint</cx:pt>
          <cx:pt idx="4">Fifth lumbar vertebra</cx:pt>
          <cx:pt idx="5">Pectoral muscle</cx:pt>
          <cx:pt idx="6">Abdominal muscle</cx:pt>
          <cx:pt idx="7">Arm nerve</cx:pt>
          <cx:pt idx="8">Forefinger end joint ND</cx:pt>
          <cx:pt idx="9">Thenar eminence</cx:pt>
          <cx:pt idx="10">Palm ND</cx:pt>
          <cx:pt idx="11">Back of the hand ND</cx:pt>
          <cx:pt idx="12">Thigh muscle</cx:pt>
          <cx:pt idx="13">Middle of shin</cx:pt>
          <cx:pt idx="14">Calf muscle</cx:pt>
        </cx:lvl>
      </cx:strDim>
      <cx:numDim type="val">
        <cx:f>Sheet!$Z$2:$Z$16</cx:f>
        <cx:lvl ptCount="15" formatCode="G/표준">
          <cx:pt idx="0">28</cx:pt>
          <cx:pt idx="1">27.600000000000001</cx:pt>
          <cx:pt idx="2">43.100000000000001</cx:pt>
          <cx:pt idx="3">38.100000000000001</cx:pt>
          <cx:pt idx="4">61.600000000000001</cx:pt>
          <cx:pt idx="5">21.399999999999999</cx:pt>
          <cx:pt idx="6">31.300000000000001</cx:pt>
          <cx:pt idx="7">34.799999999999997</cx:pt>
          <cx:pt idx="8">50</cx:pt>
          <cx:pt idx="9">50</cx:pt>
          <cx:pt idx="10">60.200000000000003</cx:pt>
          <cx:pt idx="11">34.299999999999997</cx:pt>
          <cx:pt idx="12">65.700000000000003</cx:pt>
          <cx:pt idx="13">100.8</cx:pt>
          <cx:pt idx="14">69.099999999999994</cx:pt>
        </cx:lvl>
      </cx:numDim>
    </cx:data>
    <cx:data id="25">
      <cx:strDim type="cat">
        <cx:f>Sheet!$A$2:$A$16</cx:f>
        <cx:lvl ptCount="15">
          <cx:pt idx="0">Middle of forehead</cx:pt>
          <cx:pt idx="1">Neck muscle</cx:pt>
          <cx:pt idx="2">Seventh neck vertebra</cx:pt>
          <cx:pt idx="3">Shoulder joint</cx:pt>
          <cx:pt idx="4">Fifth lumbar vertebra</cx:pt>
          <cx:pt idx="5">Pectoral muscle</cx:pt>
          <cx:pt idx="6">Abdominal muscle</cx:pt>
          <cx:pt idx="7">Arm nerve</cx:pt>
          <cx:pt idx="8">Forefinger end joint ND</cx:pt>
          <cx:pt idx="9">Thenar eminence</cx:pt>
          <cx:pt idx="10">Palm ND</cx:pt>
          <cx:pt idx="11">Back of the hand ND</cx:pt>
          <cx:pt idx="12">Thigh muscle</cx:pt>
          <cx:pt idx="13">Middle of shin</cx:pt>
          <cx:pt idx="14">Calf muscle</cx:pt>
        </cx:lvl>
      </cx:strDim>
      <cx:numDim type="val">
        <cx:f>Sheet!$AA$2:$AA$16</cx:f>
        <cx:lvl ptCount="15" formatCode="G/표준">
          <cx:pt idx="0">34.899999999999999</cx:pt>
          <cx:pt idx="1">30.399999999999999</cx:pt>
          <cx:pt idx="2">39.399999999999999</cx:pt>
          <cx:pt idx="3">48.399999999999999</cx:pt>
          <cx:pt idx="4">82.900000000000006</cx:pt>
          <cx:pt idx="5">38.200000000000003</cx:pt>
          <cx:pt idx="6">41.100000000000001</cx:pt>
          <cx:pt idx="7">49.899999999999999</cx:pt>
          <cx:pt idx="8">56.5</cx:pt>
          <cx:pt idx="9">58.799999999999997</cx:pt>
          <cx:pt idx="10">102.5</cx:pt>
          <cx:pt idx="11">38.200000000000003</cx:pt>
          <cx:pt idx="12">74.200000000000003</cx:pt>
          <cx:pt idx="13">113.40000000000001</cx:pt>
          <cx:pt idx="14">97.799999999999997</cx:pt>
        </cx:lvl>
      </cx:numDim>
    </cx:data>
    <cx:data id="26">
      <cx:strDim type="cat">
        <cx:f>Sheet!$A$2:$A$16</cx:f>
        <cx:lvl ptCount="15">
          <cx:pt idx="0">Middle of forehead</cx:pt>
          <cx:pt idx="1">Neck muscle</cx:pt>
          <cx:pt idx="2">Seventh neck vertebra</cx:pt>
          <cx:pt idx="3">Shoulder joint</cx:pt>
          <cx:pt idx="4">Fifth lumbar vertebra</cx:pt>
          <cx:pt idx="5">Pectoral muscle</cx:pt>
          <cx:pt idx="6">Abdominal muscle</cx:pt>
          <cx:pt idx="7">Arm nerve</cx:pt>
          <cx:pt idx="8">Forefinger end joint ND</cx:pt>
          <cx:pt idx="9">Thenar eminence</cx:pt>
          <cx:pt idx="10">Palm ND</cx:pt>
          <cx:pt idx="11">Back of the hand ND</cx:pt>
          <cx:pt idx="12">Thigh muscle</cx:pt>
          <cx:pt idx="13">Middle of shin</cx:pt>
          <cx:pt idx="14">Calf muscle</cx:pt>
        </cx:lvl>
      </cx:strDim>
      <cx:numDim type="val">
        <cx:f>Sheet!$AB$2:$AB$16</cx:f>
        <cx:lvl ptCount="15" formatCode="G/표준">
          <cx:pt idx="0">46.5</cx:pt>
          <cx:pt idx="1">27.899999999999999</cx:pt>
          <cx:pt idx="2">26.199999999999999</cx:pt>
          <cx:pt idx="3">38.299999999999997</cx:pt>
          <cx:pt idx="4">38.399999999999999</cx:pt>
          <cx:pt idx="5">15.300000000000001</cx:pt>
          <cx:pt idx="6">19.600000000000001</cx:pt>
          <cx:pt idx="7">23.600000000000001</cx:pt>
          <cx:pt idx="8">46</cx:pt>
          <cx:pt idx="9">29.699999999999999</cx:pt>
          <cx:pt idx="10">43.399999999999999</cx:pt>
          <cx:pt idx="11">39</cx:pt>
          <cx:pt idx="12">68.400000000000006</cx:pt>
          <cx:pt idx="13">99.400000000000006</cx:pt>
          <cx:pt idx="14">57.700000000000003</cx:pt>
        </cx:lvl>
      </cx:numDim>
    </cx:data>
    <cx:data id="27">
      <cx:strDim type="cat">
        <cx:f>Sheet!$A$2:$A$16</cx:f>
        <cx:lvl ptCount="15">
          <cx:pt idx="0">Middle of forehead</cx:pt>
          <cx:pt idx="1">Neck muscle</cx:pt>
          <cx:pt idx="2">Seventh neck vertebra</cx:pt>
          <cx:pt idx="3">Shoulder joint</cx:pt>
          <cx:pt idx="4">Fifth lumbar vertebra</cx:pt>
          <cx:pt idx="5">Pectoral muscle</cx:pt>
          <cx:pt idx="6">Abdominal muscle</cx:pt>
          <cx:pt idx="7">Arm nerve</cx:pt>
          <cx:pt idx="8">Forefinger end joint ND</cx:pt>
          <cx:pt idx="9">Thenar eminence</cx:pt>
          <cx:pt idx="10">Palm ND</cx:pt>
          <cx:pt idx="11">Back of the hand ND</cx:pt>
          <cx:pt idx="12">Thigh muscle</cx:pt>
          <cx:pt idx="13">Middle of shin</cx:pt>
          <cx:pt idx="14">Calf muscle</cx:pt>
        </cx:lvl>
      </cx:strDim>
      <cx:numDim type="val">
        <cx:f>Sheet!$AC$2:$AC$16</cx:f>
        <cx:lvl ptCount="15" formatCode="G/표준">
          <cx:pt idx="0">44.100000000000001</cx:pt>
          <cx:pt idx="1">23.600000000000001</cx:pt>
          <cx:pt idx="2">38.899999999999999</cx:pt>
          <cx:pt idx="3">25.199999999999999</cx:pt>
          <cx:pt idx="4">37.5</cx:pt>
          <cx:pt idx="5">23.5</cx:pt>
          <cx:pt idx="6">22.800000000000001</cx:pt>
          <cx:pt idx="7">35.399999999999999</cx:pt>
          <cx:pt idx="8">92.099999999999994</cx:pt>
          <cx:pt idx="9">37.700000000000003</cx:pt>
          <cx:pt idx="10">73.5</cx:pt>
          <cx:pt idx="11">62.399999999999999</cx:pt>
          <cx:pt idx="12">64.400000000000006</cx:pt>
          <cx:pt idx="13">84.299999999999997</cx:pt>
          <cx:pt idx="14">54.100000000000001</cx:pt>
        </cx:lvl>
      </cx:numDim>
    </cx:data>
    <cx:data id="28">
      <cx:strDim type="cat">
        <cx:f>Sheet!$A$2:$A$16</cx:f>
        <cx:lvl ptCount="15">
          <cx:pt idx="0">Middle of forehead</cx:pt>
          <cx:pt idx="1">Neck muscle</cx:pt>
          <cx:pt idx="2">Seventh neck vertebra</cx:pt>
          <cx:pt idx="3">Shoulder joint</cx:pt>
          <cx:pt idx="4">Fifth lumbar vertebra</cx:pt>
          <cx:pt idx="5">Pectoral muscle</cx:pt>
          <cx:pt idx="6">Abdominal muscle</cx:pt>
          <cx:pt idx="7">Arm nerve</cx:pt>
          <cx:pt idx="8">Forefinger end joint ND</cx:pt>
          <cx:pt idx="9">Thenar eminence</cx:pt>
          <cx:pt idx="10">Palm ND</cx:pt>
          <cx:pt idx="11">Back of the hand ND</cx:pt>
          <cx:pt idx="12">Thigh muscle</cx:pt>
          <cx:pt idx="13">Middle of shin</cx:pt>
          <cx:pt idx="14">Calf muscle</cx:pt>
        </cx:lvl>
      </cx:strDim>
      <cx:numDim type="val">
        <cx:f>Sheet!$AD$2:$AD$16</cx:f>
        <cx:lvl ptCount="15" formatCode="G/표준">
          <cx:pt idx="0">27.600000000000001</cx:pt>
          <cx:pt idx="1">29</cx:pt>
          <cx:pt idx="2">40.5</cx:pt>
          <cx:pt idx="3">23.899999999999999</cx:pt>
          <cx:pt idx="4">64.099999999999994</cx:pt>
          <cx:pt idx="5">23.699999999999999</cx:pt>
          <cx:pt idx="6">35.5</cx:pt>
          <cx:pt idx="7">28.600000000000001</cx:pt>
          <cx:pt idx="8">77</cx:pt>
          <cx:pt idx="9">55.5</cx:pt>
          <cx:pt idx="10">63.100000000000001</cx:pt>
          <cx:pt idx="11">34.5</cx:pt>
          <cx:pt idx="12">57.5</cx:pt>
          <cx:pt idx="13">85.700000000000003</cx:pt>
          <cx:pt idx="14">60.899999999999999</cx:pt>
        </cx:lvl>
      </cx:numDim>
    </cx:data>
    <cx:data id="29">
      <cx:strDim type="cat">
        <cx:f>Sheet!$A$2:$A$16</cx:f>
        <cx:lvl ptCount="15">
          <cx:pt idx="0">Middle of forehead</cx:pt>
          <cx:pt idx="1">Neck muscle</cx:pt>
          <cx:pt idx="2">Seventh neck vertebra</cx:pt>
          <cx:pt idx="3">Shoulder joint</cx:pt>
          <cx:pt idx="4">Fifth lumbar vertebra</cx:pt>
          <cx:pt idx="5">Pectoral muscle</cx:pt>
          <cx:pt idx="6">Abdominal muscle</cx:pt>
          <cx:pt idx="7">Arm nerve</cx:pt>
          <cx:pt idx="8">Forefinger end joint ND</cx:pt>
          <cx:pt idx="9">Thenar eminence</cx:pt>
          <cx:pt idx="10">Palm ND</cx:pt>
          <cx:pt idx="11">Back of the hand ND</cx:pt>
          <cx:pt idx="12">Thigh muscle</cx:pt>
          <cx:pt idx="13">Middle of shin</cx:pt>
          <cx:pt idx="14">Calf muscle</cx:pt>
        </cx:lvl>
      </cx:strDim>
      <cx:numDim type="val">
        <cx:f>Sheet!$AE$2:$AE$16</cx:f>
        <cx:lvl ptCount="15" formatCode="G/표준">
          <cx:pt idx="0">28.800000000000001</cx:pt>
          <cx:pt idx="1">24.199999999999999</cx:pt>
          <cx:pt idx="2">23.199999999999999</cx:pt>
          <cx:pt idx="3">30.300000000000001</cx:pt>
          <cx:pt idx="4">32.899999999999999</cx:pt>
          <cx:pt idx="5">18.300000000000001</cx:pt>
          <cx:pt idx="6">21.199999999999999</cx:pt>
          <cx:pt idx="7">37.5</cx:pt>
          <cx:pt idx="8">46.299999999999997</cx:pt>
          <cx:pt idx="9">33.5</cx:pt>
          <cx:pt idx="10">62</cx:pt>
          <cx:pt idx="11">46.600000000000001</cx:pt>
          <cx:pt idx="12">56.899999999999999</cx:pt>
          <cx:pt idx="13">70.299999999999997</cx:pt>
          <cx:pt idx="14">38.600000000000001</cx:pt>
        </cx:lvl>
      </cx:numDim>
    </cx:data>
    <cx:data id="30">
      <cx:strDim type="cat">
        <cx:f>Sheet!$A$2:$A$16</cx:f>
        <cx:lvl ptCount="15">
          <cx:pt idx="0">Middle of forehead</cx:pt>
          <cx:pt idx="1">Neck muscle</cx:pt>
          <cx:pt idx="2">Seventh neck vertebra</cx:pt>
          <cx:pt idx="3">Shoulder joint</cx:pt>
          <cx:pt idx="4">Fifth lumbar vertebra</cx:pt>
          <cx:pt idx="5">Pectoral muscle</cx:pt>
          <cx:pt idx="6">Abdominal muscle</cx:pt>
          <cx:pt idx="7">Arm nerve</cx:pt>
          <cx:pt idx="8">Forefinger end joint ND</cx:pt>
          <cx:pt idx="9">Thenar eminence</cx:pt>
          <cx:pt idx="10">Palm ND</cx:pt>
          <cx:pt idx="11">Back of the hand ND</cx:pt>
          <cx:pt idx="12">Thigh muscle</cx:pt>
          <cx:pt idx="13">Middle of shin</cx:pt>
          <cx:pt idx="14">Calf muscle</cx:pt>
        </cx:lvl>
      </cx:strDim>
      <cx:numDim type="val">
        <cx:f>Sheet!$AF$2:$AF$16</cx:f>
        <cx:lvl ptCount="15" formatCode="G/표준">
          <cx:pt idx="0">50.600000000000001</cx:pt>
          <cx:pt idx="1">36.200000000000003</cx:pt>
          <cx:pt idx="2">28.800000000000001</cx:pt>
          <cx:pt idx="3">25.899999999999999</cx:pt>
          <cx:pt idx="4">33.600000000000001</cx:pt>
          <cx:pt idx="5">18.199999999999999</cx:pt>
          <cx:pt idx="6">16.100000000000001</cx:pt>
          <cx:pt idx="7">31.300000000000001</cx:pt>
          <cx:pt idx="8">51.200000000000003</cx:pt>
          <cx:pt idx="9">48.899999999999999</cx:pt>
          <cx:pt idx="10">45.399999999999999</cx:pt>
          <cx:pt idx="11">31.5</cx:pt>
          <cx:pt idx="12">53.299999999999997</cx:pt>
          <cx:pt idx="13">42.100000000000001</cx:pt>
          <cx:pt idx="14">32.5</cx:pt>
        </cx:lvl>
      </cx:numDim>
    </cx:data>
    <cx:data id="31">
      <cx:strDim type="cat">
        <cx:f>Sheet!$A$2:$A$16</cx:f>
        <cx:lvl ptCount="15">
          <cx:pt idx="0">Middle of forehead</cx:pt>
          <cx:pt idx="1">Neck muscle</cx:pt>
          <cx:pt idx="2">Seventh neck vertebra</cx:pt>
          <cx:pt idx="3">Shoulder joint</cx:pt>
          <cx:pt idx="4">Fifth lumbar vertebra</cx:pt>
          <cx:pt idx="5">Pectoral muscle</cx:pt>
          <cx:pt idx="6">Abdominal muscle</cx:pt>
          <cx:pt idx="7">Arm nerve</cx:pt>
          <cx:pt idx="8">Forefinger end joint ND</cx:pt>
          <cx:pt idx="9">Thenar eminence</cx:pt>
          <cx:pt idx="10">Palm ND</cx:pt>
          <cx:pt idx="11">Back of the hand ND</cx:pt>
          <cx:pt idx="12">Thigh muscle</cx:pt>
          <cx:pt idx="13">Middle of shin</cx:pt>
          <cx:pt idx="14">Calf muscle</cx:pt>
        </cx:lvl>
      </cx:strDim>
      <cx:numDim type="val">
        <cx:f>Sheet!$AG$2:$AG$16</cx:f>
        <cx:lvl ptCount="15" formatCode="G/표준">
          <cx:pt idx="0">25.199999999999999</cx:pt>
          <cx:pt idx="1">23.699999999999999</cx:pt>
          <cx:pt idx="2">35.399999999999999</cx:pt>
          <cx:pt idx="3">33.600000000000001</cx:pt>
          <cx:pt idx="4">29.899999999999999</cx:pt>
          <cx:pt idx="5">21.300000000000001</cx:pt>
          <cx:pt idx="6">20</cx:pt>
          <cx:pt idx="7">47.799999999999997</cx:pt>
          <cx:pt idx="8">84.099999999999994</cx:pt>
          <cx:pt idx="9">41.799999999999997</cx:pt>
          <cx:pt idx="10">79.700000000000003</cx:pt>
          <cx:pt idx="11">60.100000000000001</cx:pt>
          <cx:pt idx="12">75.200000000000003</cx:pt>
          <cx:pt idx="13">63.200000000000003</cx:pt>
          <cx:pt idx="14">41.299999999999997</cx:pt>
        </cx:lvl>
      </cx:numDim>
    </cx:data>
    <cx:data id="32">
      <cx:strDim type="cat">
        <cx:f>Sheet!$A$2:$A$16</cx:f>
        <cx:lvl ptCount="15">
          <cx:pt idx="0">Middle of forehead</cx:pt>
          <cx:pt idx="1">Neck muscle</cx:pt>
          <cx:pt idx="2">Seventh neck vertebra</cx:pt>
          <cx:pt idx="3">Shoulder joint</cx:pt>
          <cx:pt idx="4">Fifth lumbar vertebra</cx:pt>
          <cx:pt idx="5">Pectoral muscle</cx:pt>
          <cx:pt idx="6">Abdominal muscle</cx:pt>
          <cx:pt idx="7">Arm nerve</cx:pt>
          <cx:pt idx="8">Forefinger end joint ND</cx:pt>
          <cx:pt idx="9">Thenar eminence</cx:pt>
          <cx:pt idx="10">Palm ND</cx:pt>
          <cx:pt idx="11">Back of the hand ND</cx:pt>
          <cx:pt idx="12">Thigh muscle</cx:pt>
          <cx:pt idx="13">Middle of shin</cx:pt>
          <cx:pt idx="14">Calf muscle</cx:pt>
        </cx:lvl>
      </cx:strDim>
      <cx:numDim type="val">
        <cx:f>Sheet!$AH$2:$AH$16</cx:f>
        <cx:lvl ptCount="15" formatCode="G/표준">
          <cx:pt idx="0">62.700000000000003</cx:pt>
          <cx:pt idx="1">33.799999999999997</cx:pt>
          <cx:pt idx="2">52.5</cx:pt>
          <cx:pt idx="3">79.200000000000003</cx:pt>
          <cx:pt idx="4">82.099999999999994</cx:pt>
          <cx:pt idx="5">42.899999999999999</cx:pt>
          <cx:pt idx="6">48.600000000000001</cx:pt>
          <cx:pt idx="7">84.400000000000006</cx:pt>
          <cx:pt idx="8">137.59999999999999</cx:pt>
          <cx:pt idx="9">58.899999999999999</cx:pt>
          <cx:pt idx="10">93.400000000000006</cx:pt>
          <cx:pt idx="11">57.700000000000003</cx:pt>
          <cx:pt idx="12">171.5</cx:pt>
          <cx:pt idx="13">216.59999999999999</cx:pt>
          <cx:pt idx="14">142.69999999999999</cx:pt>
        </cx:lvl>
      </cx:numDim>
    </cx:data>
    <cx:data id="33">
      <cx:strDim type="cat">
        <cx:f>Sheet!$A$2:$A$16</cx:f>
        <cx:lvl ptCount="15">
          <cx:pt idx="0">Middle of forehead</cx:pt>
          <cx:pt idx="1">Neck muscle</cx:pt>
          <cx:pt idx="2">Seventh neck vertebra</cx:pt>
          <cx:pt idx="3">Shoulder joint</cx:pt>
          <cx:pt idx="4">Fifth lumbar vertebra</cx:pt>
          <cx:pt idx="5">Pectoral muscle</cx:pt>
          <cx:pt idx="6">Abdominal muscle</cx:pt>
          <cx:pt idx="7">Arm nerve</cx:pt>
          <cx:pt idx="8">Forefinger end joint ND</cx:pt>
          <cx:pt idx="9">Thenar eminence</cx:pt>
          <cx:pt idx="10">Palm ND</cx:pt>
          <cx:pt idx="11">Back of the hand ND</cx:pt>
          <cx:pt idx="12">Thigh muscle</cx:pt>
          <cx:pt idx="13">Middle of shin</cx:pt>
          <cx:pt idx="14">Calf muscle</cx:pt>
        </cx:lvl>
      </cx:strDim>
      <cx:numDim type="val">
        <cx:f>Sheet!$AI$2:$AI$16</cx:f>
        <cx:lvl ptCount="15" formatCode="G/표준">
          <cx:pt idx="0">52.299999999999997</cx:pt>
          <cx:pt idx="1">32.100000000000001</cx:pt>
          <cx:pt idx="2">31.100000000000001</cx:pt>
          <cx:pt idx="3">32.799999999999997</cx:pt>
          <cx:pt idx="4">58.100000000000001</cx:pt>
          <cx:pt idx="5">33.200000000000003</cx:pt>
          <cx:pt idx="6">39.600000000000001</cx:pt>
          <cx:pt idx="7">45.899999999999999</cx:pt>
          <cx:pt idx="8">87.200000000000003</cx:pt>
          <cx:pt idx="9">66</cx:pt>
          <cx:pt idx="10">68.700000000000003</cx:pt>
          <cx:pt idx="11">39.399999999999999</cx:pt>
          <cx:pt idx="12">74.5</cx:pt>
          <cx:pt idx="13">80.099999999999994</cx:pt>
          <cx:pt idx="14">58.700000000000003</cx:pt>
        </cx:lvl>
      </cx:numDim>
    </cx:data>
    <cx:data id="34">
      <cx:strDim type="cat">
        <cx:f>Sheet!$A$2:$A$16</cx:f>
        <cx:lvl ptCount="15">
          <cx:pt idx="0">Middle of forehead</cx:pt>
          <cx:pt idx="1">Neck muscle</cx:pt>
          <cx:pt idx="2">Seventh neck vertebra</cx:pt>
          <cx:pt idx="3">Shoulder joint</cx:pt>
          <cx:pt idx="4">Fifth lumbar vertebra</cx:pt>
          <cx:pt idx="5">Pectoral muscle</cx:pt>
          <cx:pt idx="6">Abdominal muscle</cx:pt>
          <cx:pt idx="7">Arm nerve</cx:pt>
          <cx:pt idx="8">Forefinger end joint ND</cx:pt>
          <cx:pt idx="9">Thenar eminence</cx:pt>
          <cx:pt idx="10">Palm ND</cx:pt>
          <cx:pt idx="11">Back of the hand ND</cx:pt>
          <cx:pt idx="12">Thigh muscle</cx:pt>
          <cx:pt idx="13">Middle of shin</cx:pt>
          <cx:pt idx="14">Calf muscle</cx:pt>
        </cx:lvl>
      </cx:strDim>
      <cx:numDim type="val">
        <cx:f>Sheet!$AJ$2:$AJ$16</cx:f>
        <cx:lvl ptCount="15" formatCode="G/표준">
          <cx:pt idx="0">35.600000000000001</cx:pt>
          <cx:pt idx="1">35</cx:pt>
          <cx:pt idx="2">31</cx:pt>
          <cx:pt idx="3">48.100000000000001</cx:pt>
          <cx:pt idx="4">71.599999999999994</cx:pt>
          <cx:pt idx="5">37.399999999999999</cx:pt>
          <cx:pt idx="6">38.5</cx:pt>
          <cx:pt idx="7">32.200000000000003</cx:pt>
          <cx:pt idx="8">66.900000000000006</cx:pt>
          <cx:pt idx="9">43.299999999999997</cx:pt>
          <cx:pt idx="10">55.799999999999997</cx:pt>
          <cx:pt idx="11">35.700000000000003</cx:pt>
          <cx:pt idx="12">95</cx:pt>
          <cx:pt idx="13">72.200000000000003</cx:pt>
          <cx:pt idx="14">71.200000000000003</cx:pt>
        </cx:lvl>
      </cx:numDim>
    </cx:data>
    <cx:data id="35">
      <cx:strDim type="cat">
        <cx:f>Sheet!$A$2:$A$16</cx:f>
        <cx:lvl ptCount="15">
          <cx:pt idx="0">Middle of forehead</cx:pt>
          <cx:pt idx="1">Neck muscle</cx:pt>
          <cx:pt idx="2">Seventh neck vertebra</cx:pt>
          <cx:pt idx="3">Shoulder joint</cx:pt>
          <cx:pt idx="4">Fifth lumbar vertebra</cx:pt>
          <cx:pt idx="5">Pectoral muscle</cx:pt>
          <cx:pt idx="6">Abdominal muscle</cx:pt>
          <cx:pt idx="7">Arm nerve</cx:pt>
          <cx:pt idx="8">Forefinger end joint ND</cx:pt>
          <cx:pt idx="9">Thenar eminence</cx:pt>
          <cx:pt idx="10">Palm ND</cx:pt>
          <cx:pt idx="11">Back of the hand ND</cx:pt>
          <cx:pt idx="12">Thigh muscle</cx:pt>
          <cx:pt idx="13">Middle of shin</cx:pt>
          <cx:pt idx="14">Calf muscle</cx:pt>
        </cx:lvl>
      </cx:strDim>
      <cx:numDim type="val">
        <cx:f>Sheet!$AK$2:$AK$16</cx:f>
        <cx:lvl ptCount="15" formatCode="G/표준">
          <cx:pt idx="0">36.600000000000001</cx:pt>
          <cx:pt idx="1">28.5</cx:pt>
          <cx:pt idx="2">23.899999999999999</cx:pt>
          <cx:pt idx="3">32.200000000000003</cx:pt>
          <cx:pt idx="4">70.099999999999994</cx:pt>
          <cx:pt idx="5">26.300000000000001</cx:pt>
          <cx:pt idx="6">29.5</cx:pt>
          <cx:pt idx="7">39.299999999999997</cx:pt>
          <cx:pt idx="8">72.700000000000003</cx:pt>
          <cx:pt idx="9">50.299999999999997</cx:pt>
          <cx:pt idx="10">80.400000000000006</cx:pt>
          <cx:pt idx="11">50.399999999999999</cx:pt>
          <cx:pt idx="12">73.299999999999997</cx:pt>
          <cx:pt idx="13">114</cx:pt>
          <cx:pt idx="14">99.599999999999994</cx:pt>
        </cx:lvl>
      </cx:numDim>
    </cx:data>
    <cx:data id="36">
      <cx:strDim type="cat">
        <cx:f>Sheet!$A$2:$A$16</cx:f>
        <cx:lvl ptCount="15">
          <cx:pt idx="0">Middle of forehead</cx:pt>
          <cx:pt idx="1">Neck muscle</cx:pt>
          <cx:pt idx="2">Seventh neck vertebra</cx:pt>
          <cx:pt idx="3">Shoulder joint</cx:pt>
          <cx:pt idx="4">Fifth lumbar vertebra</cx:pt>
          <cx:pt idx="5">Pectoral muscle</cx:pt>
          <cx:pt idx="6">Abdominal muscle</cx:pt>
          <cx:pt idx="7">Arm nerve</cx:pt>
          <cx:pt idx="8">Forefinger end joint ND</cx:pt>
          <cx:pt idx="9">Thenar eminence</cx:pt>
          <cx:pt idx="10">Palm ND</cx:pt>
          <cx:pt idx="11">Back of the hand ND</cx:pt>
          <cx:pt idx="12">Thigh muscle</cx:pt>
          <cx:pt idx="13">Middle of shin</cx:pt>
          <cx:pt idx="14">Calf muscle</cx:pt>
        </cx:lvl>
      </cx:strDim>
      <cx:numDim type="val">
        <cx:f>Sheet!$AL$2:$AL$16</cx:f>
        <cx:lvl ptCount="15" formatCode="G/표준">
          <cx:pt idx="0">63.200000000000003</cx:pt>
          <cx:pt idx="1">56.100000000000001</cx:pt>
          <cx:pt idx="2">72.200000000000003</cx:pt>
          <cx:pt idx="3">51.899999999999999</cx:pt>
          <cx:pt idx="4">78.400000000000006</cx:pt>
          <cx:pt idx="5">57</cx:pt>
          <cx:pt idx="6">61.399999999999999</cx:pt>
          <cx:pt idx="7">72.299999999999997</cx:pt>
          <cx:pt idx="8">93.5</cx:pt>
          <cx:pt idx="9">85.099999999999994</cx:pt>
          <cx:pt idx="10">114.90000000000001</cx:pt>
          <cx:pt idx="11">56.399999999999999</cx:pt>
          <cx:pt idx="12">140.40000000000001</cx:pt>
          <cx:pt idx="13">169.40000000000001</cx:pt>
          <cx:pt idx="14">103.59999999999999</cx:pt>
        </cx:lvl>
      </cx:numDim>
    </cx:data>
    <cx:data id="37">
      <cx:strDim type="cat">
        <cx:f>Sheet!$A$2:$A$16</cx:f>
        <cx:lvl ptCount="15">
          <cx:pt idx="0">Middle of forehead</cx:pt>
          <cx:pt idx="1">Neck muscle</cx:pt>
          <cx:pt idx="2">Seventh neck vertebra</cx:pt>
          <cx:pt idx="3">Shoulder joint</cx:pt>
          <cx:pt idx="4">Fifth lumbar vertebra</cx:pt>
          <cx:pt idx="5">Pectoral muscle</cx:pt>
          <cx:pt idx="6">Abdominal muscle</cx:pt>
          <cx:pt idx="7">Arm nerve</cx:pt>
          <cx:pt idx="8">Forefinger end joint ND</cx:pt>
          <cx:pt idx="9">Thenar eminence</cx:pt>
          <cx:pt idx="10">Palm ND</cx:pt>
          <cx:pt idx="11">Back of the hand ND</cx:pt>
          <cx:pt idx="12">Thigh muscle</cx:pt>
          <cx:pt idx="13">Middle of shin</cx:pt>
          <cx:pt idx="14">Calf muscle</cx:pt>
        </cx:lvl>
      </cx:strDim>
      <cx:numDim type="val">
        <cx:f>Sheet!$AM$2:$AM$16</cx:f>
        <cx:lvl ptCount="15" formatCode="G/표준">
          <cx:pt idx="0">58.399999999999999</cx:pt>
          <cx:pt idx="1">36.899999999999999</cx:pt>
          <cx:pt idx="2">37</cx:pt>
          <cx:pt idx="3">41.799999999999997</cx:pt>
          <cx:pt idx="4">83.900000000000006</cx:pt>
          <cx:pt idx="5">49.399999999999999</cx:pt>
          <cx:pt idx="6">73.799999999999997</cx:pt>
          <cx:pt idx="7">49.299999999999997</cx:pt>
          <cx:pt idx="8">75.799999999999997</cx:pt>
          <cx:pt idx="9">41.299999999999997</cx:pt>
          <cx:pt idx="10">66.299999999999997</cx:pt>
          <cx:pt idx="11">64.299999999999997</cx:pt>
          <cx:pt idx="12">82.5</cx:pt>
          <cx:pt idx="13">102.7</cx:pt>
          <cx:pt idx="14">104.09999999999999</cx:pt>
        </cx:lvl>
      </cx:numDim>
    </cx:data>
    <cx:data id="38">
      <cx:strDim type="cat">
        <cx:f>Sheet!$A$2:$A$16</cx:f>
        <cx:lvl ptCount="15">
          <cx:pt idx="0">Middle of forehead</cx:pt>
          <cx:pt idx="1">Neck muscle</cx:pt>
          <cx:pt idx="2">Seventh neck vertebra</cx:pt>
          <cx:pt idx="3">Shoulder joint</cx:pt>
          <cx:pt idx="4">Fifth lumbar vertebra</cx:pt>
          <cx:pt idx="5">Pectoral muscle</cx:pt>
          <cx:pt idx="6">Abdominal muscle</cx:pt>
          <cx:pt idx="7">Arm nerve</cx:pt>
          <cx:pt idx="8">Forefinger end joint ND</cx:pt>
          <cx:pt idx="9">Thenar eminence</cx:pt>
          <cx:pt idx="10">Palm ND</cx:pt>
          <cx:pt idx="11">Back of the hand ND</cx:pt>
          <cx:pt idx="12">Thigh muscle</cx:pt>
          <cx:pt idx="13">Middle of shin</cx:pt>
          <cx:pt idx="14">Calf muscle</cx:pt>
        </cx:lvl>
      </cx:strDim>
      <cx:numDim type="val">
        <cx:f>Sheet!$AN$2:$AN$16</cx:f>
        <cx:lvl ptCount="15" formatCode="G/표준">
          <cx:pt idx="0">39.299999999999997</cx:pt>
          <cx:pt idx="1">33</cx:pt>
          <cx:pt idx="2">42.100000000000001</cx:pt>
          <cx:pt idx="3">35.200000000000003</cx:pt>
          <cx:pt idx="4">90.200000000000003</cx:pt>
          <cx:pt idx="5">34.899999999999999</cx:pt>
          <cx:pt idx="6">68.200000000000003</cx:pt>
          <cx:pt idx="7">58</cx:pt>
          <cx:pt idx="8">63</cx:pt>
          <cx:pt idx="9">69.200000000000003</cx:pt>
          <cx:pt idx="10">94</cx:pt>
          <cx:pt idx="11">49.700000000000003</cx:pt>
          <cx:pt idx="12">106.7</cx:pt>
          <cx:pt idx="13">106.40000000000001</cx:pt>
          <cx:pt idx="14">89.099999999999994</cx:pt>
        </cx:lvl>
      </cx:numDim>
    </cx:data>
    <cx:data id="39">
      <cx:strDim type="cat">
        <cx:f>Sheet!$A$2:$A$16</cx:f>
        <cx:lvl ptCount="15">
          <cx:pt idx="0">Middle of forehead</cx:pt>
          <cx:pt idx="1">Neck muscle</cx:pt>
          <cx:pt idx="2">Seventh neck vertebra</cx:pt>
          <cx:pt idx="3">Shoulder joint</cx:pt>
          <cx:pt idx="4">Fifth lumbar vertebra</cx:pt>
          <cx:pt idx="5">Pectoral muscle</cx:pt>
          <cx:pt idx="6">Abdominal muscle</cx:pt>
          <cx:pt idx="7">Arm nerve</cx:pt>
          <cx:pt idx="8">Forefinger end joint ND</cx:pt>
          <cx:pt idx="9">Thenar eminence</cx:pt>
          <cx:pt idx="10">Palm ND</cx:pt>
          <cx:pt idx="11">Back of the hand ND</cx:pt>
          <cx:pt idx="12">Thigh muscle</cx:pt>
          <cx:pt idx="13">Middle of shin</cx:pt>
          <cx:pt idx="14">Calf muscle</cx:pt>
        </cx:lvl>
      </cx:strDim>
      <cx:numDim type="val">
        <cx:f>Sheet!$AO$2:$AO$16</cx:f>
        <cx:lvl ptCount="15" formatCode="G/표준">
          <cx:pt idx="0">51.200000000000003</cx:pt>
          <cx:pt idx="1">57.299999999999997</cx:pt>
          <cx:pt idx="2">33.5</cx:pt>
          <cx:pt idx="3">42.200000000000003</cx:pt>
          <cx:pt idx="4">50.899999999999999</cx:pt>
          <cx:pt idx="5">40.700000000000003</cx:pt>
          <cx:pt idx="6">34.299999999999997</cx:pt>
          <cx:pt idx="7">41.700000000000003</cx:pt>
          <cx:pt idx="8">72.700000000000003</cx:pt>
          <cx:pt idx="9">42</cx:pt>
          <cx:pt idx="10">71.700000000000003</cx:pt>
          <cx:pt idx="11">40.899999999999999</cx:pt>
          <cx:pt idx="12">50.899999999999999</cx:pt>
          <cx:pt idx="13">72.900000000000006</cx:pt>
          <cx:pt idx="14">49.200000000000003</cx:pt>
        </cx:lvl>
      </cx:numDim>
    </cx:data>
    <cx:data id="40">
      <cx:strDim type="cat">
        <cx:f>Sheet!$A$2:$A$16</cx:f>
        <cx:lvl ptCount="15">
          <cx:pt idx="0">Middle of forehead</cx:pt>
          <cx:pt idx="1">Neck muscle</cx:pt>
          <cx:pt idx="2">Seventh neck vertebra</cx:pt>
          <cx:pt idx="3">Shoulder joint</cx:pt>
          <cx:pt idx="4">Fifth lumbar vertebra</cx:pt>
          <cx:pt idx="5">Pectoral muscle</cx:pt>
          <cx:pt idx="6">Abdominal muscle</cx:pt>
          <cx:pt idx="7">Arm nerve</cx:pt>
          <cx:pt idx="8">Forefinger end joint ND</cx:pt>
          <cx:pt idx="9">Thenar eminence</cx:pt>
          <cx:pt idx="10">Palm ND</cx:pt>
          <cx:pt idx="11">Back of the hand ND</cx:pt>
          <cx:pt idx="12">Thigh muscle</cx:pt>
          <cx:pt idx="13">Middle of shin</cx:pt>
          <cx:pt idx="14">Calf muscle</cx:pt>
        </cx:lvl>
      </cx:strDim>
      <cx:numDim type="val">
        <cx:f>Sheet!$AP$2:$AP$16</cx:f>
        <cx:lvl ptCount="15" formatCode="G/표준">
          <cx:pt idx="0">61.799999999999997</cx:pt>
          <cx:pt idx="1">49.299999999999997</cx:pt>
          <cx:pt idx="2">34</cx:pt>
          <cx:pt idx="3">43.200000000000003</cx:pt>
          <cx:pt idx="4">76.599999999999994</cx:pt>
          <cx:pt idx="5">28.300000000000001</cx:pt>
          <cx:pt idx="6">44.399999999999999</cx:pt>
          <cx:pt idx="7">46.299999999999997</cx:pt>
          <cx:pt idx="8">63.399999999999999</cx:pt>
          <cx:pt idx="9">66.299999999999997</cx:pt>
          <cx:pt idx="10">82.099999999999994</cx:pt>
          <cx:pt idx="11">38.399999999999999</cx:pt>
          <cx:pt idx="12">80.5</cx:pt>
          <cx:pt idx="13">88.200000000000003</cx:pt>
          <cx:pt idx="14">92.400000000000006</cx:pt>
        </cx:lvl>
      </cx:numDim>
    </cx:data>
    <cx:data id="41">
      <cx:strDim type="cat">
        <cx:f>Sheet!$A$2:$A$16</cx:f>
        <cx:lvl ptCount="15">
          <cx:pt idx="0">Middle of forehead</cx:pt>
          <cx:pt idx="1">Neck muscle</cx:pt>
          <cx:pt idx="2">Seventh neck vertebra</cx:pt>
          <cx:pt idx="3">Shoulder joint</cx:pt>
          <cx:pt idx="4">Fifth lumbar vertebra</cx:pt>
          <cx:pt idx="5">Pectoral muscle</cx:pt>
          <cx:pt idx="6">Abdominal muscle</cx:pt>
          <cx:pt idx="7">Arm nerve</cx:pt>
          <cx:pt idx="8">Forefinger end joint ND</cx:pt>
          <cx:pt idx="9">Thenar eminence</cx:pt>
          <cx:pt idx="10">Palm ND</cx:pt>
          <cx:pt idx="11">Back of the hand ND</cx:pt>
          <cx:pt idx="12">Thigh muscle</cx:pt>
          <cx:pt idx="13">Middle of shin</cx:pt>
          <cx:pt idx="14">Calf muscle</cx:pt>
        </cx:lvl>
      </cx:strDim>
      <cx:numDim type="val">
        <cx:f>Sheet!$AQ$2:$AQ$16</cx:f>
        <cx:lvl ptCount="15" formatCode="G/표준">
          <cx:pt idx="0">58</cx:pt>
          <cx:pt idx="1">48.899999999999999</cx:pt>
          <cx:pt idx="2">38.700000000000003</cx:pt>
          <cx:pt idx="3">42.5</cx:pt>
          <cx:pt idx="4">74.599999999999994</cx:pt>
          <cx:pt idx="5">55.799999999999997</cx:pt>
          <cx:pt idx="6">47.200000000000003</cx:pt>
          <cx:pt idx="7">44.200000000000003</cx:pt>
          <cx:pt idx="8">66.799999999999997</cx:pt>
          <cx:pt idx="9">45.700000000000003</cx:pt>
          <cx:pt idx="10">83.099999999999994</cx:pt>
          <cx:pt idx="11">47.899999999999999</cx:pt>
          <cx:pt idx="12">60.5</cx:pt>
          <cx:pt idx="13">132.40000000000001</cx:pt>
          <cx:pt idx="14">71.200000000000003</cx:pt>
        </cx:lvl>
      </cx:numDim>
    </cx:data>
    <cx:data id="42">
      <cx:strDim type="cat">
        <cx:f>Sheet!$A$2:$A$16</cx:f>
        <cx:lvl ptCount="15">
          <cx:pt idx="0">Middle of forehead</cx:pt>
          <cx:pt idx="1">Neck muscle</cx:pt>
          <cx:pt idx="2">Seventh neck vertebra</cx:pt>
          <cx:pt idx="3">Shoulder joint</cx:pt>
          <cx:pt idx="4">Fifth lumbar vertebra</cx:pt>
          <cx:pt idx="5">Pectoral muscle</cx:pt>
          <cx:pt idx="6">Abdominal muscle</cx:pt>
          <cx:pt idx="7">Arm nerve</cx:pt>
          <cx:pt idx="8">Forefinger end joint ND</cx:pt>
          <cx:pt idx="9">Thenar eminence</cx:pt>
          <cx:pt idx="10">Palm ND</cx:pt>
          <cx:pt idx="11">Back of the hand ND</cx:pt>
          <cx:pt idx="12">Thigh muscle</cx:pt>
          <cx:pt idx="13">Middle of shin</cx:pt>
          <cx:pt idx="14">Calf muscle</cx:pt>
        </cx:lvl>
      </cx:strDim>
      <cx:numDim type="val">
        <cx:f>Sheet!$AR$2:$AR$16</cx:f>
        <cx:lvl ptCount="15" formatCode="G/표준">
          <cx:pt idx="0">33.899999999999999</cx:pt>
          <cx:pt idx="1">10.5</cx:pt>
          <cx:pt idx="2">18.800000000000001</cx:pt>
          <cx:pt idx="3">21.300000000000001</cx:pt>
          <cx:pt idx="4">47.600000000000001</cx:pt>
          <cx:pt idx="5">15.1</cx:pt>
          <cx:pt idx="6">18.399999999999999</cx:pt>
          <cx:pt idx="7">20</cx:pt>
          <cx:pt idx="8">49.100000000000001</cx:pt>
          <cx:pt idx="9">27.300000000000001</cx:pt>
          <cx:pt idx="10">42.600000000000001</cx:pt>
          <cx:pt idx="11">28.399999999999999</cx:pt>
          <cx:pt idx="12">50.399999999999999</cx:pt>
          <cx:pt idx="13">103.5</cx:pt>
          <cx:pt idx="14">44.399999999999999</cx:pt>
        </cx:lvl>
      </cx:numDim>
    </cx:data>
    <cx:data id="43">
      <cx:strDim type="cat">
        <cx:f>Sheet!$A$2:$A$16</cx:f>
        <cx:lvl ptCount="15">
          <cx:pt idx="0">Middle of forehead</cx:pt>
          <cx:pt idx="1">Neck muscle</cx:pt>
          <cx:pt idx="2">Seventh neck vertebra</cx:pt>
          <cx:pt idx="3">Shoulder joint</cx:pt>
          <cx:pt idx="4">Fifth lumbar vertebra</cx:pt>
          <cx:pt idx="5">Pectoral muscle</cx:pt>
          <cx:pt idx="6">Abdominal muscle</cx:pt>
          <cx:pt idx="7">Arm nerve</cx:pt>
          <cx:pt idx="8">Forefinger end joint ND</cx:pt>
          <cx:pt idx="9">Thenar eminence</cx:pt>
          <cx:pt idx="10">Palm ND</cx:pt>
          <cx:pt idx="11">Back of the hand ND</cx:pt>
          <cx:pt idx="12">Thigh muscle</cx:pt>
          <cx:pt idx="13">Middle of shin</cx:pt>
          <cx:pt idx="14">Calf muscle</cx:pt>
        </cx:lvl>
      </cx:strDim>
      <cx:numDim type="val">
        <cx:f>Sheet!$AS$2:$AS$16</cx:f>
        <cx:lvl ptCount="15" formatCode="G/표준">
          <cx:pt idx="0">132.19999999999999</cx:pt>
          <cx:pt idx="1">17.800000000000001</cx:pt>
          <cx:pt idx="2">53.200000000000003</cx:pt>
          <cx:pt idx="3">48.5</cx:pt>
          <cx:pt idx="4">71.5</cx:pt>
          <cx:pt idx="5">33.600000000000001</cx:pt>
          <cx:pt idx="6">74.799999999999997</cx:pt>
          <cx:pt idx="7">38.5</cx:pt>
          <cx:pt idx="8">57.200000000000003</cx:pt>
          <cx:pt idx="9">50.399999999999999</cx:pt>
          <cx:pt idx="10">53.5</cx:pt>
          <cx:pt idx="11">61.100000000000001</cx:pt>
          <cx:pt idx="12">56.700000000000003</cx:pt>
          <cx:pt idx="13">87</cx:pt>
          <cx:pt idx="14">51.399999999999999</cx:pt>
        </cx:lvl>
      </cx:numDim>
    </cx:data>
    <cx:data id="44">
      <cx:strDim type="cat">
        <cx:f>Sheet!$A$2:$A$16</cx:f>
        <cx:lvl ptCount="15">
          <cx:pt idx="0">Middle of forehead</cx:pt>
          <cx:pt idx="1">Neck muscle</cx:pt>
          <cx:pt idx="2">Seventh neck vertebra</cx:pt>
          <cx:pt idx="3">Shoulder joint</cx:pt>
          <cx:pt idx="4">Fifth lumbar vertebra</cx:pt>
          <cx:pt idx="5">Pectoral muscle</cx:pt>
          <cx:pt idx="6">Abdominal muscle</cx:pt>
          <cx:pt idx="7">Arm nerve</cx:pt>
          <cx:pt idx="8">Forefinger end joint ND</cx:pt>
          <cx:pt idx="9">Thenar eminence</cx:pt>
          <cx:pt idx="10">Palm ND</cx:pt>
          <cx:pt idx="11">Back of the hand ND</cx:pt>
          <cx:pt idx="12">Thigh muscle</cx:pt>
          <cx:pt idx="13">Middle of shin</cx:pt>
          <cx:pt idx="14">Calf muscle</cx:pt>
        </cx:lvl>
      </cx:strDim>
      <cx:numDim type="val">
        <cx:f>Sheet!$AT$2:$AT$16</cx:f>
        <cx:lvl ptCount="15" formatCode="G/표준">
          <cx:pt idx="0">17.399999999999999</cx:pt>
          <cx:pt idx="1">11.199999999999999</cx:pt>
          <cx:pt idx="2">16.899999999999999</cx:pt>
          <cx:pt idx="3">13.9</cx:pt>
          <cx:pt idx="4">18.600000000000001</cx:pt>
          <cx:pt idx="5">14.199999999999999</cx:pt>
          <cx:pt idx="6">14.1</cx:pt>
          <cx:pt idx="7">28.399999999999999</cx:pt>
          <cx:pt idx="8">33.700000000000003</cx:pt>
          <cx:pt idx="9">31.5</cx:pt>
          <cx:pt idx="10">45.100000000000001</cx:pt>
          <cx:pt idx="11">23.800000000000001</cx:pt>
          <cx:pt idx="12">34.600000000000001</cx:pt>
          <cx:pt idx="13">79.099999999999994</cx:pt>
          <cx:pt idx="14">37.799999999999997</cx:pt>
        </cx:lvl>
      </cx:numDim>
    </cx:data>
    <cx:data id="45">
      <cx:strDim type="cat">
        <cx:f>Sheet!$A$2:$A$16</cx:f>
        <cx:lvl ptCount="15">
          <cx:pt idx="0">Middle of forehead</cx:pt>
          <cx:pt idx="1">Neck muscle</cx:pt>
          <cx:pt idx="2">Seventh neck vertebra</cx:pt>
          <cx:pt idx="3">Shoulder joint</cx:pt>
          <cx:pt idx="4">Fifth lumbar vertebra</cx:pt>
          <cx:pt idx="5">Pectoral muscle</cx:pt>
          <cx:pt idx="6">Abdominal muscle</cx:pt>
          <cx:pt idx="7">Arm nerve</cx:pt>
          <cx:pt idx="8">Forefinger end joint ND</cx:pt>
          <cx:pt idx="9">Thenar eminence</cx:pt>
          <cx:pt idx="10">Palm ND</cx:pt>
          <cx:pt idx="11">Back of the hand ND</cx:pt>
          <cx:pt idx="12">Thigh muscle</cx:pt>
          <cx:pt idx="13">Middle of shin</cx:pt>
          <cx:pt idx="14">Calf muscle</cx:pt>
        </cx:lvl>
      </cx:strDim>
      <cx:numDim type="val">
        <cx:f>Sheet!$AU$2:$AU$16</cx:f>
        <cx:lvl ptCount="15" formatCode="G/표준">
          <cx:pt idx="0">40.799999999999997</cx:pt>
          <cx:pt idx="1">19.199999999999999</cx:pt>
          <cx:pt idx="2">30.199999999999999</cx:pt>
          <cx:pt idx="3">27.600000000000001</cx:pt>
          <cx:pt idx="4">40.200000000000003</cx:pt>
          <cx:pt idx="5">21.300000000000001</cx:pt>
          <cx:pt idx="6">23.199999999999999</cx:pt>
          <cx:pt idx="7">30.399999999999999</cx:pt>
          <cx:pt idx="8">47.399999999999999</cx:pt>
          <cx:pt idx="9">28.399999999999999</cx:pt>
          <cx:pt idx="10">60.399999999999999</cx:pt>
          <cx:pt idx="11">22</cx:pt>
          <cx:pt idx="12">45.100000000000001</cx:pt>
          <cx:pt idx="13">70.200000000000003</cx:pt>
          <cx:pt idx="14">48.299999999999997</cx:pt>
        </cx:lvl>
      </cx:numDim>
    </cx:data>
    <cx:data id="46">
      <cx:strDim type="cat">
        <cx:f>Sheet!$A$2:$A$16</cx:f>
        <cx:lvl ptCount="15">
          <cx:pt idx="0">Middle of forehead</cx:pt>
          <cx:pt idx="1">Neck muscle</cx:pt>
          <cx:pt idx="2">Seventh neck vertebra</cx:pt>
          <cx:pt idx="3">Shoulder joint</cx:pt>
          <cx:pt idx="4">Fifth lumbar vertebra</cx:pt>
          <cx:pt idx="5">Pectoral muscle</cx:pt>
          <cx:pt idx="6">Abdominal muscle</cx:pt>
          <cx:pt idx="7">Arm nerve</cx:pt>
          <cx:pt idx="8">Forefinger end joint ND</cx:pt>
          <cx:pt idx="9">Thenar eminence</cx:pt>
          <cx:pt idx="10">Palm ND</cx:pt>
          <cx:pt idx="11">Back of the hand ND</cx:pt>
          <cx:pt idx="12">Thigh muscle</cx:pt>
          <cx:pt idx="13">Middle of shin</cx:pt>
          <cx:pt idx="14">Calf muscle</cx:pt>
        </cx:lvl>
      </cx:strDim>
      <cx:numDim type="val">
        <cx:f>Sheet!$AV$2:$AV$16</cx:f>
        <cx:lvl ptCount="15" formatCode="G/표준">
          <cx:pt idx="0">29.899999999999999</cx:pt>
          <cx:pt idx="1">18.199999999999999</cx:pt>
          <cx:pt idx="2">32.5</cx:pt>
          <cx:pt idx="3">22</cx:pt>
          <cx:pt idx="4">39.600000000000001</cx:pt>
          <cx:pt idx="5">25</cx:pt>
          <cx:pt idx="6">22</cx:pt>
          <cx:pt idx="7">46.299999999999997</cx:pt>
          <cx:pt idx="8">54.5</cx:pt>
          <cx:pt idx="9">38.200000000000003</cx:pt>
          <cx:pt idx="10">65.5</cx:pt>
          <cx:pt idx="11">49.200000000000003</cx:pt>
          <cx:pt idx="12">62.700000000000003</cx:pt>
          <cx:pt idx="13">68.099999999999994</cx:pt>
          <cx:pt idx="14">68.299999999999997</cx:pt>
        </cx:lvl>
      </cx:numDim>
    </cx:data>
    <cx:data id="47">
      <cx:strDim type="cat">
        <cx:f>Sheet!$A$2:$A$16</cx:f>
        <cx:lvl ptCount="15">
          <cx:pt idx="0">Middle of forehead</cx:pt>
          <cx:pt idx="1">Neck muscle</cx:pt>
          <cx:pt idx="2">Seventh neck vertebra</cx:pt>
          <cx:pt idx="3">Shoulder joint</cx:pt>
          <cx:pt idx="4">Fifth lumbar vertebra</cx:pt>
          <cx:pt idx="5">Pectoral muscle</cx:pt>
          <cx:pt idx="6">Abdominal muscle</cx:pt>
          <cx:pt idx="7">Arm nerve</cx:pt>
          <cx:pt idx="8">Forefinger end joint ND</cx:pt>
          <cx:pt idx="9">Thenar eminence</cx:pt>
          <cx:pt idx="10">Palm ND</cx:pt>
          <cx:pt idx="11">Back of the hand ND</cx:pt>
          <cx:pt idx="12">Thigh muscle</cx:pt>
          <cx:pt idx="13">Middle of shin</cx:pt>
          <cx:pt idx="14">Calf muscle</cx:pt>
        </cx:lvl>
      </cx:strDim>
      <cx:numDim type="val">
        <cx:f>Sheet!$AW$2:$AW$16</cx:f>
        <cx:lvl ptCount="15" formatCode="G/표준">
          <cx:pt idx="0">35.200000000000003</cx:pt>
          <cx:pt idx="1">10.800000000000001</cx:pt>
          <cx:pt idx="2">11</cx:pt>
          <cx:pt idx="3">12.4</cx:pt>
          <cx:pt idx="4">24.100000000000001</cx:pt>
          <cx:pt idx="5">9.8000000000000007</cx:pt>
          <cx:pt idx="6">11.6</cx:pt>
          <cx:pt idx="7">46.200000000000003</cx:pt>
          <cx:pt idx="8">44.799999999999997</cx:pt>
          <cx:pt idx="9">38.799999999999997</cx:pt>
          <cx:pt idx="10">46.399999999999999</cx:pt>
          <cx:pt idx="11">34</cx:pt>
          <cx:pt idx="12">44.899999999999999</cx:pt>
          <cx:pt idx="13">65.5</cx:pt>
          <cx:pt idx="14">55.5</cx:pt>
        </cx:lvl>
      </cx:numDim>
    </cx:data>
    <cx:data id="48">
      <cx:strDim type="cat">
        <cx:f>Sheet!$A$2:$A$16</cx:f>
        <cx:lvl ptCount="15">
          <cx:pt idx="0">Middle of forehead</cx:pt>
          <cx:pt idx="1">Neck muscle</cx:pt>
          <cx:pt idx="2">Seventh neck vertebra</cx:pt>
          <cx:pt idx="3">Shoulder joint</cx:pt>
          <cx:pt idx="4">Fifth lumbar vertebra</cx:pt>
          <cx:pt idx="5">Pectoral muscle</cx:pt>
          <cx:pt idx="6">Abdominal muscle</cx:pt>
          <cx:pt idx="7">Arm nerve</cx:pt>
          <cx:pt idx="8">Forefinger end joint ND</cx:pt>
          <cx:pt idx="9">Thenar eminence</cx:pt>
          <cx:pt idx="10">Palm ND</cx:pt>
          <cx:pt idx="11">Back of the hand ND</cx:pt>
          <cx:pt idx="12">Thigh muscle</cx:pt>
          <cx:pt idx="13">Middle of shin</cx:pt>
          <cx:pt idx="14">Calf muscle</cx:pt>
        </cx:lvl>
      </cx:strDim>
      <cx:numDim type="val">
        <cx:f>Sheet!$AX$2:$AX$16</cx:f>
        <cx:lvl ptCount="15" formatCode="G/표준">
          <cx:pt idx="0">63.700000000000003</cx:pt>
          <cx:pt idx="1">39.799999999999997</cx:pt>
          <cx:pt idx="2">44.200000000000003</cx:pt>
          <cx:pt idx="3">45.799999999999997</cx:pt>
          <cx:pt idx="4">55.899999999999999</cx:pt>
          <cx:pt idx="5">33.799999999999997</cx:pt>
          <cx:pt idx="6">25.199999999999999</cx:pt>
          <cx:pt idx="7">62.299999999999997</cx:pt>
          <cx:pt idx="8">70.900000000000006</cx:pt>
          <cx:pt idx="9">66.200000000000003</cx:pt>
          <cx:pt idx="10">67.799999999999997</cx:pt>
          <cx:pt idx="11">49.899999999999999</cx:pt>
          <cx:pt idx="12">92.599999999999994</cx:pt>
          <cx:pt idx="13">139.80000000000001</cx:pt>
          <cx:pt idx="14">85.099999999999994</cx:pt>
        </cx:lvl>
      </cx:numDim>
    </cx:data>
    <cx:data id="49">
      <cx:strDim type="cat">
        <cx:f>Sheet!$A$2:$A$16</cx:f>
        <cx:lvl ptCount="15">
          <cx:pt idx="0">Middle of forehead</cx:pt>
          <cx:pt idx="1">Neck muscle</cx:pt>
          <cx:pt idx="2">Seventh neck vertebra</cx:pt>
          <cx:pt idx="3">Shoulder joint</cx:pt>
          <cx:pt idx="4">Fifth lumbar vertebra</cx:pt>
          <cx:pt idx="5">Pectoral muscle</cx:pt>
          <cx:pt idx="6">Abdominal muscle</cx:pt>
          <cx:pt idx="7">Arm nerve</cx:pt>
          <cx:pt idx="8">Forefinger end joint ND</cx:pt>
          <cx:pt idx="9">Thenar eminence</cx:pt>
          <cx:pt idx="10">Palm ND</cx:pt>
          <cx:pt idx="11">Back of the hand ND</cx:pt>
          <cx:pt idx="12">Thigh muscle</cx:pt>
          <cx:pt idx="13">Middle of shin</cx:pt>
          <cx:pt idx="14">Calf muscle</cx:pt>
        </cx:lvl>
      </cx:strDim>
      <cx:numDim type="val">
        <cx:f>Sheet!$AY$2:$AY$16</cx:f>
        <cx:lvl ptCount="15" formatCode="G/표준">
          <cx:pt idx="0">30.300000000000001</cx:pt>
          <cx:pt idx="1">17</cx:pt>
          <cx:pt idx="2">14.6</cx:pt>
          <cx:pt idx="3">21.699999999999999</cx:pt>
          <cx:pt idx="4">39.399999999999999</cx:pt>
          <cx:pt idx="5">27.899999999999999</cx:pt>
          <cx:pt idx="6">45.700000000000003</cx:pt>
          <cx:pt idx="7">36.5</cx:pt>
          <cx:pt idx="8">78.299999999999997</cx:pt>
          <cx:pt idx="9">40</cx:pt>
          <cx:pt idx="10">48.100000000000001</cx:pt>
          <cx:pt idx="11">45.899999999999999</cx:pt>
          <cx:pt idx="12">38.399999999999999</cx:pt>
          <cx:pt idx="13">123.40000000000001</cx:pt>
          <cx:pt idx="14">72.599999999999994</cx:pt>
        </cx:lvl>
      </cx:numDim>
    </cx:data>
    <cx:data id="50">
      <cx:strDim type="cat">
        <cx:f>Sheet!$A$2:$A$16</cx:f>
        <cx:lvl ptCount="15">
          <cx:pt idx="0">Middle of forehead</cx:pt>
          <cx:pt idx="1">Neck muscle</cx:pt>
          <cx:pt idx="2">Seventh neck vertebra</cx:pt>
          <cx:pt idx="3">Shoulder joint</cx:pt>
          <cx:pt idx="4">Fifth lumbar vertebra</cx:pt>
          <cx:pt idx="5">Pectoral muscle</cx:pt>
          <cx:pt idx="6">Abdominal muscle</cx:pt>
          <cx:pt idx="7">Arm nerve</cx:pt>
          <cx:pt idx="8">Forefinger end joint ND</cx:pt>
          <cx:pt idx="9">Thenar eminence</cx:pt>
          <cx:pt idx="10">Palm ND</cx:pt>
          <cx:pt idx="11">Back of the hand ND</cx:pt>
          <cx:pt idx="12">Thigh muscle</cx:pt>
          <cx:pt idx="13">Middle of shin</cx:pt>
          <cx:pt idx="14">Calf muscle</cx:pt>
        </cx:lvl>
      </cx:strDim>
      <cx:numDim type="val">
        <cx:f>Sheet!$AZ$2:$AZ$16</cx:f>
        <cx:lvl ptCount="15" formatCode="G/표준">
          <cx:pt idx="0">69.400000000000006</cx:pt>
          <cx:pt idx="1">33.200000000000003</cx:pt>
          <cx:pt idx="2">17.600000000000001</cx:pt>
          <cx:pt idx="3">34.100000000000001</cx:pt>
          <cx:pt idx="4">76.799999999999997</cx:pt>
          <cx:pt idx="5">15</cx:pt>
          <cx:pt idx="6">19.899999999999999</cx:pt>
          <cx:pt idx="7">39.600000000000001</cx:pt>
          <cx:pt idx="8">89.5</cx:pt>
          <cx:pt idx="9">42.600000000000001</cx:pt>
          <cx:pt idx="10">80.099999999999994</cx:pt>
          <cx:pt idx="11">49.299999999999997</cx:pt>
          <cx:pt idx="12">60.799999999999997</cx:pt>
          <cx:pt idx="13">133.40000000000001</cx:pt>
          <cx:pt idx="14">73.099999999999994</cx:pt>
        </cx:lvl>
      </cx:numDim>
    </cx:data>
    <cx:data id="51">
      <cx:strDim type="cat">
        <cx:f>Sheet!$A$2:$A$16</cx:f>
        <cx:lvl ptCount="15">
          <cx:pt idx="0">Middle of forehead</cx:pt>
          <cx:pt idx="1">Neck muscle</cx:pt>
          <cx:pt idx="2">Seventh neck vertebra</cx:pt>
          <cx:pt idx="3">Shoulder joint</cx:pt>
          <cx:pt idx="4">Fifth lumbar vertebra</cx:pt>
          <cx:pt idx="5">Pectoral muscle</cx:pt>
          <cx:pt idx="6">Abdominal muscle</cx:pt>
          <cx:pt idx="7">Arm nerve</cx:pt>
          <cx:pt idx="8">Forefinger end joint ND</cx:pt>
          <cx:pt idx="9">Thenar eminence</cx:pt>
          <cx:pt idx="10">Palm ND</cx:pt>
          <cx:pt idx="11">Back of the hand ND</cx:pt>
          <cx:pt idx="12">Thigh muscle</cx:pt>
          <cx:pt idx="13">Middle of shin</cx:pt>
          <cx:pt idx="14">Calf muscle</cx:pt>
        </cx:lvl>
      </cx:strDim>
      <cx:numDim type="val">
        <cx:f>Sheet!$BA$2:$BA$16</cx:f>
        <cx:lvl ptCount="15" formatCode="G/표준">
          <cx:pt idx="0">45.200000000000003</cx:pt>
          <cx:pt idx="1">24.199999999999999</cx:pt>
          <cx:pt idx="2">30.100000000000001</cx:pt>
          <cx:pt idx="3">41.700000000000003</cx:pt>
          <cx:pt idx="4">54.299999999999997</cx:pt>
          <cx:pt idx="5">28.600000000000001</cx:pt>
          <cx:pt idx="6">99.599999999999994</cx:pt>
          <cx:pt idx="7">43.700000000000003</cx:pt>
          <cx:pt idx="8">64.299999999999997</cx:pt>
          <cx:pt idx="9">45.200000000000003</cx:pt>
          <cx:pt idx="10">64.799999999999997</cx:pt>
          <cx:pt idx="11">32.600000000000001</cx:pt>
          <cx:pt idx="12">102.5</cx:pt>
          <cx:pt idx="13">116.3</cx:pt>
          <cx:pt idx="14">96.099999999999994</cx:pt>
        </cx:lvl>
      </cx:numDim>
    </cx:data>
    <cx:data id="52">
      <cx:strDim type="cat">
        <cx:f>Sheet!$A$2:$A$16</cx:f>
        <cx:lvl ptCount="15">
          <cx:pt idx="0">Middle of forehead</cx:pt>
          <cx:pt idx="1">Neck muscle</cx:pt>
          <cx:pt idx="2">Seventh neck vertebra</cx:pt>
          <cx:pt idx="3">Shoulder joint</cx:pt>
          <cx:pt idx="4">Fifth lumbar vertebra</cx:pt>
          <cx:pt idx="5">Pectoral muscle</cx:pt>
          <cx:pt idx="6">Abdominal muscle</cx:pt>
          <cx:pt idx="7">Arm nerve</cx:pt>
          <cx:pt idx="8">Forefinger end joint ND</cx:pt>
          <cx:pt idx="9">Thenar eminence</cx:pt>
          <cx:pt idx="10">Palm ND</cx:pt>
          <cx:pt idx="11">Back of the hand ND</cx:pt>
          <cx:pt idx="12">Thigh muscle</cx:pt>
          <cx:pt idx="13">Middle of shin</cx:pt>
          <cx:pt idx="14">Calf muscle</cx:pt>
        </cx:lvl>
      </cx:strDim>
      <cx:numDim type="val">
        <cx:f>Sheet!$BB$2:$BB$16</cx:f>
        <cx:lvl ptCount="15" formatCode="G/표준">
          <cx:pt idx="0">64.099999999999994</cx:pt>
          <cx:pt idx="1">59</cx:pt>
          <cx:pt idx="2">25.300000000000001</cx:pt>
          <cx:pt idx="3">51</cx:pt>
          <cx:pt idx="4">85.900000000000006</cx:pt>
          <cx:pt idx="5">54.100000000000001</cx:pt>
          <cx:pt idx="6">32.399999999999999</cx:pt>
          <cx:pt idx="7">87.5</cx:pt>
          <cx:pt idx="8">136.69999999999999</cx:pt>
          <cx:pt idx="9">96.900000000000006</cx:pt>
          <cx:pt idx="10">134.59999999999999</cx:pt>
          <cx:pt idx="11">54.200000000000003</cx:pt>
          <cx:pt idx="12">121.5</cx:pt>
          <cx:pt idx="13">114.40000000000001</cx:pt>
          <cx:pt idx="14">97.5</cx:pt>
        </cx:lvl>
      </cx:numDim>
    </cx:data>
    <cx:data id="53">
      <cx:strDim type="cat">
        <cx:f>Sheet!$A$2:$A$16</cx:f>
        <cx:lvl ptCount="15">
          <cx:pt idx="0">Middle of forehead</cx:pt>
          <cx:pt idx="1">Neck muscle</cx:pt>
          <cx:pt idx="2">Seventh neck vertebra</cx:pt>
          <cx:pt idx="3">Shoulder joint</cx:pt>
          <cx:pt idx="4">Fifth lumbar vertebra</cx:pt>
          <cx:pt idx="5">Pectoral muscle</cx:pt>
          <cx:pt idx="6">Abdominal muscle</cx:pt>
          <cx:pt idx="7">Arm nerve</cx:pt>
          <cx:pt idx="8">Forefinger end joint ND</cx:pt>
          <cx:pt idx="9">Thenar eminence</cx:pt>
          <cx:pt idx="10">Palm ND</cx:pt>
          <cx:pt idx="11">Back of the hand ND</cx:pt>
          <cx:pt idx="12">Thigh muscle</cx:pt>
          <cx:pt idx="13">Middle of shin</cx:pt>
          <cx:pt idx="14">Calf muscle</cx:pt>
        </cx:lvl>
      </cx:strDim>
      <cx:numDim type="val">
        <cx:f>Sheet!$BC$2:$BC$16</cx:f>
        <cx:lvl ptCount="15" formatCode="G/표준">
          <cx:pt idx="0">73</cx:pt>
          <cx:pt idx="1">38.799999999999997</cx:pt>
          <cx:pt idx="2">35.899999999999999</cx:pt>
          <cx:pt idx="3">42.899999999999999</cx:pt>
          <cx:pt idx="4">68.400000000000006</cx:pt>
          <cx:pt idx="5">30.199999999999999</cx:pt>
          <cx:pt idx="6">40.100000000000001</cx:pt>
          <cx:pt idx="7">49.399999999999999</cx:pt>
          <cx:pt idx="8">100.59999999999999</cx:pt>
          <cx:pt idx="9">38.700000000000003</cx:pt>
          <cx:pt idx="10">83.5</cx:pt>
          <cx:pt idx="11">43.600000000000001</cx:pt>
          <cx:pt idx="12">96.799999999999997</cx:pt>
          <cx:pt idx="13">152.09999999999999</cx:pt>
          <cx:pt idx="14">64.599999999999994</cx:pt>
        </cx:lvl>
      </cx:numDim>
    </cx:data>
    <cx:data id="54">
      <cx:strDim type="cat">
        <cx:f>Sheet!$A$2:$A$16</cx:f>
        <cx:lvl ptCount="15">
          <cx:pt idx="0">Middle of forehead</cx:pt>
          <cx:pt idx="1">Neck muscle</cx:pt>
          <cx:pt idx="2">Seventh neck vertebra</cx:pt>
          <cx:pt idx="3">Shoulder joint</cx:pt>
          <cx:pt idx="4">Fifth lumbar vertebra</cx:pt>
          <cx:pt idx="5">Pectoral muscle</cx:pt>
          <cx:pt idx="6">Abdominal muscle</cx:pt>
          <cx:pt idx="7">Arm nerve</cx:pt>
          <cx:pt idx="8">Forefinger end joint ND</cx:pt>
          <cx:pt idx="9">Thenar eminence</cx:pt>
          <cx:pt idx="10">Palm ND</cx:pt>
          <cx:pt idx="11">Back of the hand ND</cx:pt>
          <cx:pt idx="12">Thigh muscle</cx:pt>
          <cx:pt idx="13">Middle of shin</cx:pt>
          <cx:pt idx="14">Calf muscle</cx:pt>
        </cx:lvl>
      </cx:strDim>
      <cx:numDim type="val">
        <cx:f>Sheet!$BD$2:$BD$16</cx:f>
        <cx:lvl ptCount="15" formatCode="G/표준">
          <cx:pt idx="0">37</cx:pt>
          <cx:pt idx="1">73.799999999999997</cx:pt>
          <cx:pt idx="2">52</cx:pt>
          <cx:pt idx="3">38.299999999999997</cx:pt>
          <cx:pt idx="4">93.099999999999994</cx:pt>
          <cx:pt idx="5">40.299999999999997</cx:pt>
          <cx:pt idx="6">40.100000000000001</cx:pt>
          <cx:pt idx="7">50.600000000000001</cx:pt>
          <cx:pt idx="8">85</cx:pt>
          <cx:pt idx="9">54.100000000000001</cx:pt>
          <cx:pt idx="10">81</cx:pt>
          <cx:pt idx="11">66.599999999999994</cx:pt>
          <cx:pt idx="12">63.899999999999999</cx:pt>
          <cx:pt idx="13">122.09999999999999</cx:pt>
          <cx:pt idx="14">87.099999999999994</cx:pt>
        </cx:lvl>
      </cx:numDim>
    </cx:data>
    <cx:data id="55">
      <cx:strDim type="cat">
        <cx:f>Sheet!$A$2:$A$16</cx:f>
        <cx:lvl ptCount="15">
          <cx:pt idx="0">Middle of forehead</cx:pt>
          <cx:pt idx="1">Neck muscle</cx:pt>
          <cx:pt idx="2">Seventh neck vertebra</cx:pt>
          <cx:pt idx="3">Shoulder joint</cx:pt>
          <cx:pt idx="4">Fifth lumbar vertebra</cx:pt>
          <cx:pt idx="5">Pectoral muscle</cx:pt>
          <cx:pt idx="6">Abdominal muscle</cx:pt>
          <cx:pt idx="7">Arm nerve</cx:pt>
          <cx:pt idx="8">Forefinger end joint ND</cx:pt>
          <cx:pt idx="9">Thenar eminence</cx:pt>
          <cx:pt idx="10">Palm ND</cx:pt>
          <cx:pt idx="11">Back of the hand ND</cx:pt>
          <cx:pt idx="12">Thigh muscle</cx:pt>
          <cx:pt idx="13">Middle of shin</cx:pt>
          <cx:pt idx="14">Calf muscle</cx:pt>
        </cx:lvl>
      </cx:strDim>
      <cx:numDim type="val">
        <cx:f>Sheet!$BE$2:$BE$16</cx:f>
        <cx:lvl ptCount="15" formatCode="G/표준">
          <cx:pt idx="0">55.5</cx:pt>
          <cx:pt idx="1">51.200000000000003</cx:pt>
          <cx:pt idx="2">15.1</cx:pt>
          <cx:pt idx="3">40.299999999999997</cx:pt>
          <cx:pt idx="4">38.600000000000001</cx:pt>
          <cx:pt idx="5">22.100000000000001</cx:pt>
          <cx:pt idx="6">16.399999999999999</cx:pt>
          <cx:pt idx="7">41.600000000000001</cx:pt>
          <cx:pt idx="8">59.100000000000001</cx:pt>
          <cx:pt idx="9">50.299999999999997</cx:pt>
          <cx:pt idx="10">50</cx:pt>
          <cx:pt idx="11">52.5</cx:pt>
          <cx:pt idx="12">51.799999999999997</cx:pt>
          <cx:pt idx="13">130.30000000000001</cx:pt>
          <cx:pt idx="14">75.200000000000003</cx:pt>
        </cx:lvl>
      </cx:numDim>
    </cx:data>
    <cx:data id="56">
      <cx:strDim type="cat">
        <cx:f>Sheet!$A$2:$A$16</cx:f>
        <cx:lvl ptCount="15">
          <cx:pt idx="0">Middle of forehead</cx:pt>
          <cx:pt idx="1">Neck muscle</cx:pt>
          <cx:pt idx="2">Seventh neck vertebra</cx:pt>
          <cx:pt idx="3">Shoulder joint</cx:pt>
          <cx:pt idx="4">Fifth lumbar vertebra</cx:pt>
          <cx:pt idx="5">Pectoral muscle</cx:pt>
          <cx:pt idx="6">Abdominal muscle</cx:pt>
          <cx:pt idx="7">Arm nerve</cx:pt>
          <cx:pt idx="8">Forefinger end joint ND</cx:pt>
          <cx:pt idx="9">Thenar eminence</cx:pt>
          <cx:pt idx="10">Palm ND</cx:pt>
          <cx:pt idx="11">Back of the hand ND</cx:pt>
          <cx:pt idx="12">Thigh muscle</cx:pt>
          <cx:pt idx="13">Middle of shin</cx:pt>
          <cx:pt idx="14">Calf muscle</cx:pt>
        </cx:lvl>
      </cx:strDim>
      <cx:numDim type="val">
        <cx:f>Sheet!$BF$2:$BF$16</cx:f>
        <cx:lvl ptCount="15" formatCode="G/표준">
          <cx:pt idx="0">18.600000000000001</cx:pt>
          <cx:pt idx="1">6.5999999999999996</cx:pt>
          <cx:pt idx="2">17.399999999999999</cx:pt>
          <cx:pt idx="3">14.199999999999999</cx:pt>
          <cx:pt idx="4">15.6</cx:pt>
          <cx:pt idx="5">10.699999999999999</cx:pt>
          <cx:pt idx="6">6.5</cx:pt>
          <cx:pt idx="7">11.4</cx:pt>
          <cx:pt idx="8">25.100000000000001</cx:pt>
          <cx:pt idx="9">20.800000000000001</cx:pt>
          <cx:pt idx="10">22.199999999999999</cx:pt>
          <cx:pt idx="11">14.1</cx:pt>
          <cx:pt idx="12">23.699999999999999</cx:pt>
          <cx:pt idx="13">40.399999999999999</cx:pt>
          <cx:pt idx="14">34.399999999999999</cx:pt>
        </cx:lvl>
      </cx:numDim>
    </cx:data>
    <cx:data id="57">
      <cx:strDim type="cat">
        <cx:f>Sheet!$A$2:$A$16</cx:f>
        <cx:lvl ptCount="15">
          <cx:pt idx="0">Middle of forehead</cx:pt>
          <cx:pt idx="1">Neck muscle</cx:pt>
          <cx:pt idx="2">Seventh neck vertebra</cx:pt>
          <cx:pt idx="3">Shoulder joint</cx:pt>
          <cx:pt idx="4">Fifth lumbar vertebra</cx:pt>
          <cx:pt idx="5">Pectoral muscle</cx:pt>
          <cx:pt idx="6">Abdominal muscle</cx:pt>
          <cx:pt idx="7">Arm nerve</cx:pt>
          <cx:pt idx="8">Forefinger end joint ND</cx:pt>
          <cx:pt idx="9">Thenar eminence</cx:pt>
          <cx:pt idx="10">Palm ND</cx:pt>
          <cx:pt idx="11">Back of the hand ND</cx:pt>
          <cx:pt idx="12">Thigh muscle</cx:pt>
          <cx:pt idx="13">Middle of shin</cx:pt>
          <cx:pt idx="14">Calf muscle</cx:pt>
        </cx:lvl>
      </cx:strDim>
      <cx:numDim type="val">
        <cx:f>Sheet!$BG$2:$BG$16</cx:f>
        <cx:lvl ptCount="15" formatCode="G/표준">
          <cx:pt idx="0">17.699999999999999</cx:pt>
          <cx:pt idx="1">13.300000000000001</cx:pt>
          <cx:pt idx="2">11.699999999999999</cx:pt>
          <cx:pt idx="3">15.199999999999999</cx:pt>
          <cx:pt idx="4">16.600000000000001</cx:pt>
          <cx:pt idx="5">11.699999999999999</cx:pt>
          <cx:pt idx="6">6.2000000000000002</cx:pt>
          <cx:pt idx="7">23.199999999999999</cx:pt>
          <cx:pt idx="8">39.600000000000001</cx:pt>
          <cx:pt idx="9">17.399999999999999</cx:pt>
          <cx:pt idx="10">23.100000000000001</cx:pt>
          <cx:pt idx="11">31.800000000000001</cx:pt>
          <cx:pt idx="12">27.300000000000001</cx:pt>
          <cx:pt idx="13">53.100000000000001</cx:pt>
          <cx:pt idx="14">40.899999999999999</cx:pt>
        </cx:lvl>
      </cx:numDim>
    </cx:data>
    <cx:data id="58">
      <cx:strDim type="cat">
        <cx:f>Sheet!$A$2:$A$16</cx:f>
        <cx:lvl ptCount="15">
          <cx:pt idx="0">Middle of forehead</cx:pt>
          <cx:pt idx="1">Neck muscle</cx:pt>
          <cx:pt idx="2">Seventh neck vertebra</cx:pt>
          <cx:pt idx="3">Shoulder joint</cx:pt>
          <cx:pt idx="4">Fifth lumbar vertebra</cx:pt>
          <cx:pt idx="5">Pectoral muscle</cx:pt>
          <cx:pt idx="6">Abdominal muscle</cx:pt>
          <cx:pt idx="7">Arm nerve</cx:pt>
          <cx:pt idx="8">Forefinger end joint ND</cx:pt>
          <cx:pt idx="9">Thenar eminence</cx:pt>
          <cx:pt idx="10">Palm ND</cx:pt>
          <cx:pt idx="11">Back of the hand ND</cx:pt>
          <cx:pt idx="12">Thigh muscle</cx:pt>
          <cx:pt idx="13">Middle of shin</cx:pt>
          <cx:pt idx="14">Calf muscle</cx:pt>
        </cx:lvl>
      </cx:strDim>
      <cx:numDim type="val">
        <cx:f>Sheet!$BH$2:$BH$16</cx:f>
        <cx:lvl ptCount="15" formatCode="G/표준">
          <cx:pt idx="0">48</cx:pt>
          <cx:pt idx="1">101.09999999999999</cx:pt>
          <cx:pt idx="2">20.800000000000001</cx:pt>
          <cx:pt idx="3">41.899999999999999</cx:pt>
          <cx:pt idx="4">94</cx:pt>
          <cx:pt idx="5">36.899999999999999</cx:pt>
          <cx:pt idx="6">41.600000000000001</cx:pt>
          <cx:pt idx="7">42.200000000000003</cx:pt>
          <cx:pt idx="8">74.099999999999994</cx:pt>
          <cx:pt idx="9">43.700000000000003</cx:pt>
          <cx:pt idx="10">56.399999999999999</cx:pt>
          <cx:pt idx="11">32.200000000000003</cx:pt>
          <cx:pt idx="12">76.400000000000006</cx:pt>
          <cx:pt idx="13">76.5</cx:pt>
          <cx:pt idx="14">63.399999999999999</cx:pt>
        </cx:lvl>
      </cx:numDim>
    </cx:data>
    <cx:data id="59">
      <cx:strDim type="cat">
        <cx:f>Sheet!$A$2:$A$16</cx:f>
        <cx:lvl ptCount="15">
          <cx:pt idx="0">Middle of forehead</cx:pt>
          <cx:pt idx="1">Neck muscle</cx:pt>
          <cx:pt idx="2">Seventh neck vertebra</cx:pt>
          <cx:pt idx="3">Shoulder joint</cx:pt>
          <cx:pt idx="4">Fifth lumbar vertebra</cx:pt>
          <cx:pt idx="5">Pectoral muscle</cx:pt>
          <cx:pt idx="6">Abdominal muscle</cx:pt>
          <cx:pt idx="7">Arm nerve</cx:pt>
          <cx:pt idx="8">Forefinger end joint ND</cx:pt>
          <cx:pt idx="9">Thenar eminence</cx:pt>
          <cx:pt idx="10">Palm ND</cx:pt>
          <cx:pt idx="11">Back of the hand ND</cx:pt>
          <cx:pt idx="12">Thigh muscle</cx:pt>
          <cx:pt idx="13">Middle of shin</cx:pt>
          <cx:pt idx="14">Calf muscle</cx:pt>
        </cx:lvl>
      </cx:strDim>
      <cx:numDim type="val">
        <cx:f>Sheet!$BI$2:$BI$16</cx:f>
        <cx:lvl ptCount="15" formatCode="G/표준">
          <cx:pt idx="0">54.899999999999999</cx:pt>
          <cx:pt idx="1">130.09999999999999</cx:pt>
          <cx:pt idx="2">72.099999999999994</cx:pt>
          <cx:pt idx="3">80.400000000000006</cx:pt>
          <cx:pt idx="4">128.69999999999999</cx:pt>
          <cx:pt idx="5">45</cx:pt>
          <cx:pt idx="6">104.7</cx:pt>
          <cx:pt idx="7">64.700000000000003</cx:pt>
          <cx:pt idx="8">78.799999999999997</cx:pt>
          <cx:pt idx="9">69.099999999999994</cx:pt>
          <cx:pt idx="10">91.200000000000003</cx:pt>
          <cx:pt idx="11">55.399999999999999</cx:pt>
          <cx:pt idx="12">95.700000000000003</cx:pt>
          <cx:pt idx="13">163.09999999999999</cx:pt>
          <cx:pt idx="14">117.90000000000001</cx:pt>
        </cx:lvl>
      </cx:numDim>
    </cx:data>
    <cx:data id="60">
      <cx:strDim type="cat">
        <cx:f>Sheet!$A$2:$A$16</cx:f>
        <cx:lvl ptCount="15">
          <cx:pt idx="0">Middle of forehead</cx:pt>
          <cx:pt idx="1">Neck muscle</cx:pt>
          <cx:pt idx="2">Seventh neck vertebra</cx:pt>
          <cx:pt idx="3">Shoulder joint</cx:pt>
          <cx:pt idx="4">Fifth lumbar vertebra</cx:pt>
          <cx:pt idx="5">Pectoral muscle</cx:pt>
          <cx:pt idx="6">Abdominal muscle</cx:pt>
          <cx:pt idx="7">Arm nerve</cx:pt>
          <cx:pt idx="8">Forefinger end joint ND</cx:pt>
          <cx:pt idx="9">Thenar eminence</cx:pt>
          <cx:pt idx="10">Palm ND</cx:pt>
          <cx:pt idx="11">Back of the hand ND</cx:pt>
          <cx:pt idx="12">Thigh muscle</cx:pt>
          <cx:pt idx="13">Middle of shin</cx:pt>
          <cx:pt idx="14">Calf muscle</cx:pt>
        </cx:lvl>
      </cx:strDim>
      <cx:numDim type="val">
        <cx:f>Sheet!$BJ$2:$BJ$16</cx:f>
        <cx:lvl ptCount="15" formatCode="G/표준">
          <cx:pt idx="0">34.5</cx:pt>
          <cx:pt idx="1">63.100000000000001</cx:pt>
          <cx:pt idx="2">39.399999999999999</cx:pt>
          <cx:pt idx="3">24.399999999999999</cx:pt>
          <cx:pt idx="4">67.700000000000003</cx:pt>
          <cx:pt idx="5">24.199999999999999</cx:pt>
          <cx:pt idx="6">24.300000000000001</cx:pt>
          <cx:pt idx="7">30.600000000000001</cx:pt>
          <cx:pt idx="8">88.299999999999997</cx:pt>
          <cx:pt idx="9">39.600000000000001</cx:pt>
          <cx:pt idx="10">60.899999999999999</cx:pt>
          <cx:pt idx="11">38.899999999999999</cx:pt>
          <cx:pt idx="12">60.200000000000003</cx:pt>
          <cx:pt idx="13">88.400000000000006</cx:pt>
          <cx:pt idx="14">67.599999999999994</cx:pt>
        </cx:lvl>
      </cx:numDim>
    </cx:data>
    <cx:data id="61">
      <cx:strDim type="cat">
        <cx:f>Sheet!$A$2:$A$16</cx:f>
        <cx:lvl ptCount="15">
          <cx:pt idx="0">Middle of forehead</cx:pt>
          <cx:pt idx="1">Neck muscle</cx:pt>
          <cx:pt idx="2">Seventh neck vertebra</cx:pt>
          <cx:pt idx="3">Shoulder joint</cx:pt>
          <cx:pt idx="4">Fifth lumbar vertebra</cx:pt>
          <cx:pt idx="5">Pectoral muscle</cx:pt>
          <cx:pt idx="6">Abdominal muscle</cx:pt>
          <cx:pt idx="7">Arm nerve</cx:pt>
          <cx:pt idx="8">Forefinger end joint ND</cx:pt>
          <cx:pt idx="9">Thenar eminence</cx:pt>
          <cx:pt idx="10">Palm ND</cx:pt>
          <cx:pt idx="11">Back of the hand ND</cx:pt>
          <cx:pt idx="12">Thigh muscle</cx:pt>
          <cx:pt idx="13">Middle of shin</cx:pt>
          <cx:pt idx="14">Calf muscle</cx:pt>
        </cx:lvl>
      </cx:strDim>
      <cx:numDim type="val">
        <cx:f>Sheet!$BK$2:$BK$16</cx:f>
        <cx:lvl ptCount="15" formatCode="G/표준">
          <cx:pt idx="0">74.5</cx:pt>
          <cx:pt idx="1">63.399999999999999</cx:pt>
          <cx:pt idx="2">41.600000000000001</cx:pt>
          <cx:pt idx="3">69.799999999999997</cx:pt>
          <cx:pt idx="4">86.200000000000003</cx:pt>
          <cx:pt idx="5">41</cx:pt>
          <cx:pt idx="6">48.600000000000001</cx:pt>
          <cx:pt idx="7">59.399999999999999</cx:pt>
          <cx:pt idx="8">88.200000000000003</cx:pt>
          <cx:pt idx="9">69.700000000000003</cx:pt>
          <cx:pt idx="10">103.90000000000001</cx:pt>
          <cx:pt idx="11">62.399999999999999</cx:pt>
          <cx:pt idx="12">92.099999999999994</cx:pt>
          <cx:pt idx="13">116</cx:pt>
          <cx:pt idx="14">66.299999999999997</cx:pt>
        </cx:lvl>
      </cx:numDim>
    </cx:data>
    <cx:data id="62">
      <cx:strDim type="cat">
        <cx:f>Sheet!$A$2:$A$16</cx:f>
        <cx:lvl ptCount="15">
          <cx:pt idx="0">Middle of forehead</cx:pt>
          <cx:pt idx="1">Neck muscle</cx:pt>
          <cx:pt idx="2">Seventh neck vertebra</cx:pt>
          <cx:pt idx="3">Shoulder joint</cx:pt>
          <cx:pt idx="4">Fifth lumbar vertebra</cx:pt>
          <cx:pt idx="5">Pectoral muscle</cx:pt>
          <cx:pt idx="6">Abdominal muscle</cx:pt>
          <cx:pt idx="7">Arm nerve</cx:pt>
          <cx:pt idx="8">Forefinger end joint ND</cx:pt>
          <cx:pt idx="9">Thenar eminence</cx:pt>
          <cx:pt idx="10">Palm ND</cx:pt>
          <cx:pt idx="11">Back of the hand ND</cx:pt>
          <cx:pt idx="12">Thigh muscle</cx:pt>
          <cx:pt idx="13">Middle of shin</cx:pt>
          <cx:pt idx="14">Calf muscle</cx:pt>
        </cx:lvl>
      </cx:strDim>
      <cx:numDim type="val">
        <cx:f>Sheet!$BL$2:$BL$16</cx:f>
        <cx:lvl ptCount="15" formatCode="G/표준">
          <cx:pt idx="0">57.899999999999999</cx:pt>
          <cx:pt idx="1">73.900000000000006</cx:pt>
          <cx:pt idx="2">28.300000000000001</cx:pt>
          <cx:pt idx="3">40.399999999999999</cx:pt>
          <cx:pt idx="4">61.799999999999997</cx:pt>
          <cx:pt idx="5">32</cx:pt>
          <cx:pt idx="6">29.199999999999999</cx:pt>
          <cx:pt idx="7">44.399999999999999</cx:pt>
          <cx:pt idx="8">85</cx:pt>
          <cx:pt idx="9">51.5</cx:pt>
          <cx:pt idx="10">60.899999999999999</cx:pt>
          <cx:pt idx="11">46.100000000000001</cx:pt>
          <cx:pt idx="12">48.5</cx:pt>
          <cx:pt idx="13">111.8</cx:pt>
          <cx:pt idx="14">61.299999999999997</cx:pt>
        </cx:lvl>
      </cx:numDim>
    </cx:data>
    <cx:data id="63">
      <cx:strDim type="cat">
        <cx:f>Sheet!$A$2:$A$16</cx:f>
        <cx:lvl ptCount="15">
          <cx:pt idx="0">Middle of forehead</cx:pt>
          <cx:pt idx="1">Neck muscle</cx:pt>
          <cx:pt idx="2">Seventh neck vertebra</cx:pt>
          <cx:pt idx="3">Shoulder joint</cx:pt>
          <cx:pt idx="4">Fifth lumbar vertebra</cx:pt>
          <cx:pt idx="5">Pectoral muscle</cx:pt>
          <cx:pt idx="6">Abdominal muscle</cx:pt>
          <cx:pt idx="7">Arm nerve</cx:pt>
          <cx:pt idx="8">Forefinger end joint ND</cx:pt>
          <cx:pt idx="9">Thenar eminence</cx:pt>
          <cx:pt idx="10">Palm ND</cx:pt>
          <cx:pt idx="11">Back of the hand ND</cx:pt>
          <cx:pt idx="12">Thigh muscle</cx:pt>
          <cx:pt idx="13">Middle of shin</cx:pt>
          <cx:pt idx="14">Calf muscle</cx:pt>
        </cx:lvl>
      </cx:strDim>
      <cx:numDim type="val">
        <cx:f>Sheet!$BM$2:$BM$16</cx:f>
        <cx:lvl ptCount="15" formatCode="G/표준">
          <cx:pt idx="0">62</cx:pt>
          <cx:pt idx="1">54.600000000000001</cx:pt>
          <cx:pt idx="2">38.700000000000003</cx:pt>
          <cx:pt idx="3">63.200000000000003</cx:pt>
          <cx:pt idx="4">68.799999999999997</cx:pt>
          <cx:pt idx="5">30.800000000000001</cx:pt>
          <cx:pt idx="6">50.100000000000001</cx:pt>
          <cx:pt idx="7">64.799999999999997</cx:pt>
          <cx:pt idx="8">91.200000000000003</cx:pt>
          <cx:pt idx="9">87.799999999999997</cx:pt>
          <cx:pt idx="10">103.3</cx:pt>
          <cx:pt idx="11">46.100000000000001</cx:pt>
          <cx:pt idx="12">97</cx:pt>
          <cx:pt idx="13">137.09999999999999</cx:pt>
          <cx:pt idx="14">115.09999999999999</cx:pt>
        </cx:lvl>
      </cx:numDim>
    </cx:data>
    <cx:data id="64">
      <cx:strDim type="cat">
        <cx:f>Sheet!$A$2:$A$16</cx:f>
        <cx:lvl ptCount="15">
          <cx:pt idx="0">Middle of forehead</cx:pt>
          <cx:pt idx="1">Neck muscle</cx:pt>
          <cx:pt idx="2">Seventh neck vertebra</cx:pt>
          <cx:pt idx="3">Shoulder joint</cx:pt>
          <cx:pt idx="4">Fifth lumbar vertebra</cx:pt>
          <cx:pt idx="5">Pectoral muscle</cx:pt>
          <cx:pt idx="6">Abdominal muscle</cx:pt>
          <cx:pt idx="7">Arm nerve</cx:pt>
          <cx:pt idx="8">Forefinger end joint ND</cx:pt>
          <cx:pt idx="9">Thenar eminence</cx:pt>
          <cx:pt idx="10">Palm ND</cx:pt>
          <cx:pt idx="11">Back of the hand ND</cx:pt>
          <cx:pt idx="12">Thigh muscle</cx:pt>
          <cx:pt idx="13">Middle of shin</cx:pt>
          <cx:pt idx="14">Calf muscle</cx:pt>
        </cx:lvl>
      </cx:strDim>
      <cx:numDim type="val">
        <cx:f>Sheet!$BN$2:$BN$16</cx:f>
        <cx:lvl ptCount="15" formatCode="G/표준">
          <cx:pt idx="0">31.899999999999999</cx:pt>
          <cx:pt idx="1">66.099999999999994</cx:pt>
          <cx:pt idx="2">25.699999999999999</cx:pt>
          <cx:pt idx="3">38.700000000000003</cx:pt>
          <cx:pt idx="4">70.400000000000006</cx:pt>
          <cx:pt idx="5">36.5</cx:pt>
          <cx:pt idx="6">44.700000000000003</cx:pt>
          <cx:pt idx="7">48.299999999999997</cx:pt>
          <cx:pt idx="8">67.900000000000006</cx:pt>
          <cx:pt idx="9">52.299999999999997</cx:pt>
          <cx:pt idx="10">58.799999999999997</cx:pt>
          <cx:pt idx="11">40.100000000000001</cx:pt>
          <cx:pt idx="12">86.5</cx:pt>
          <cx:pt idx="13">111</cx:pt>
          <cx:pt idx="14">94.200000000000003</cx:pt>
        </cx:lvl>
      </cx:numDim>
    </cx:data>
    <cx:data id="65">
      <cx:strDim type="cat">
        <cx:f>Sheet!$A$2:$A$16</cx:f>
        <cx:lvl ptCount="15">
          <cx:pt idx="0">Middle of forehead</cx:pt>
          <cx:pt idx="1">Neck muscle</cx:pt>
          <cx:pt idx="2">Seventh neck vertebra</cx:pt>
          <cx:pt idx="3">Shoulder joint</cx:pt>
          <cx:pt idx="4">Fifth lumbar vertebra</cx:pt>
          <cx:pt idx="5">Pectoral muscle</cx:pt>
          <cx:pt idx="6">Abdominal muscle</cx:pt>
          <cx:pt idx="7">Arm nerve</cx:pt>
          <cx:pt idx="8">Forefinger end joint ND</cx:pt>
          <cx:pt idx="9">Thenar eminence</cx:pt>
          <cx:pt idx="10">Palm ND</cx:pt>
          <cx:pt idx="11">Back of the hand ND</cx:pt>
          <cx:pt idx="12">Thigh muscle</cx:pt>
          <cx:pt idx="13">Middle of shin</cx:pt>
          <cx:pt idx="14">Calf muscle</cx:pt>
        </cx:lvl>
      </cx:strDim>
      <cx:numDim type="val">
        <cx:f>Sheet!$BO$2:$BO$16</cx:f>
        <cx:lvl ptCount="15" formatCode="G/표준">
          <cx:pt idx="0">82.099999999999994</cx:pt>
          <cx:pt idx="1">78.200000000000003</cx:pt>
          <cx:pt idx="2">52.600000000000001</cx:pt>
          <cx:pt idx="3">46.100000000000001</cx:pt>
          <cx:pt idx="4">54</cx:pt>
          <cx:pt idx="5">47.799999999999997</cx:pt>
          <cx:pt idx="6">64.400000000000006</cx:pt>
          <cx:pt idx="7">47.600000000000001</cx:pt>
          <cx:pt idx="8">67.700000000000003</cx:pt>
          <cx:pt idx="9">52.700000000000003</cx:pt>
          <cx:pt idx="10">89.900000000000006</cx:pt>
          <cx:pt idx="11">55.700000000000003</cx:pt>
          <cx:pt idx="12">94.599999999999994</cx:pt>
          <cx:pt idx="13">100.3</cx:pt>
          <cx:pt idx="14">58.399999999999999</cx:pt>
        </cx:lvl>
      </cx:numDim>
    </cx:data>
    <cx:data id="66">
      <cx:strDim type="cat">
        <cx:f>Sheet!$A$2:$A$16</cx:f>
        <cx:lvl ptCount="15">
          <cx:pt idx="0">Middle of forehead</cx:pt>
          <cx:pt idx="1">Neck muscle</cx:pt>
          <cx:pt idx="2">Seventh neck vertebra</cx:pt>
          <cx:pt idx="3">Shoulder joint</cx:pt>
          <cx:pt idx="4">Fifth lumbar vertebra</cx:pt>
          <cx:pt idx="5">Pectoral muscle</cx:pt>
          <cx:pt idx="6">Abdominal muscle</cx:pt>
          <cx:pt idx="7">Arm nerve</cx:pt>
          <cx:pt idx="8">Forefinger end joint ND</cx:pt>
          <cx:pt idx="9">Thenar eminence</cx:pt>
          <cx:pt idx="10">Palm ND</cx:pt>
          <cx:pt idx="11">Back of the hand ND</cx:pt>
          <cx:pt idx="12">Thigh muscle</cx:pt>
          <cx:pt idx="13">Middle of shin</cx:pt>
          <cx:pt idx="14">Calf muscle</cx:pt>
        </cx:lvl>
      </cx:strDim>
      <cx:numDim type="val">
        <cx:f>Sheet!$BP$2:$BP$16</cx:f>
        <cx:lvl ptCount="15" formatCode="G/표준">
          <cx:pt idx="0">50.100000000000001</cx:pt>
          <cx:pt idx="1">44.299999999999997</cx:pt>
          <cx:pt idx="2">19.300000000000001</cx:pt>
          <cx:pt idx="3">36.600000000000001</cx:pt>
          <cx:pt idx="4">61.700000000000003</cx:pt>
          <cx:pt idx="5">20.800000000000001</cx:pt>
          <cx:pt idx="6">27.300000000000001</cx:pt>
          <cx:pt idx="7">46.100000000000001</cx:pt>
          <cx:pt idx="8">89</cx:pt>
          <cx:pt idx="9">45.5</cx:pt>
          <cx:pt idx="10">71.900000000000006</cx:pt>
          <cx:pt idx="11">39.799999999999997</cx:pt>
          <cx:pt idx="12">51.5</cx:pt>
          <cx:pt idx="13">78.900000000000006</cx:pt>
          <cx:pt idx="14">43.399999999999999</cx:pt>
        </cx:lvl>
      </cx:numDim>
    </cx:data>
    <cx:data id="67">
      <cx:strDim type="cat">
        <cx:f>Sheet!$A$2:$A$16</cx:f>
        <cx:lvl ptCount="15">
          <cx:pt idx="0">Middle of forehead</cx:pt>
          <cx:pt idx="1">Neck muscle</cx:pt>
          <cx:pt idx="2">Seventh neck vertebra</cx:pt>
          <cx:pt idx="3">Shoulder joint</cx:pt>
          <cx:pt idx="4">Fifth lumbar vertebra</cx:pt>
          <cx:pt idx="5">Pectoral muscle</cx:pt>
          <cx:pt idx="6">Abdominal muscle</cx:pt>
          <cx:pt idx="7">Arm nerve</cx:pt>
          <cx:pt idx="8">Forefinger end joint ND</cx:pt>
          <cx:pt idx="9">Thenar eminence</cx:pt>
          <cx:pt idx="10">Palm ND</cx:pt>
          <cx:pt idx="11">Back of the hand ND</cx:pt>
          <cx:pt idx="12">Thigh muscle</cx:pt>
          <cx:pt idx="13">Middle of shin</cx:pt>
          <cx:pt idx="14">Calf muscle</cx:pt>
        </cx:lvl>
      </cx:strDim>
      <cx:numDim type="val">
        <cx:f>Sheet!$BQ$2:$BQ$16</cx:f>
        <cx:lvl ptCount="15" formatCode="G/표준">
          <cx:pt idx="0">57.899999999999999</cx:pt>
          <cx:pt idx="1">120.3</cx:pt>
          <cx:pt idx="2">63.700000000000003</cx:pt>
          <cx:pt idx="3">91.799999999999997</cx:pt>
          <cx:pt idx="4">125.2</cx:pt>
          <cx:pt idx="5">62.799999999999997</cx:pt>
          <cx:pt idx="6">149.59999999999999</cx:pt>
          <cx:pt idx="7">94</cx:pt>
          <cx:pt idx="8">49.700000000000003</cx:pt>
          <cx:pt idx="9">54.899999999999999</cx:pt>
          <cx:pt idx="10">99.5</cx:pt>
          <cx:pt idx="11">56.100000000000001</cx:pt>
          <cx:pt idx="12">117.2</cx:pt>
          <cx:pt idx="13">160</cx:pt>
          <cx:pt idx="14">142.30000000000001</cx:pt>
        </cx:lvl>
      </cx:numDim>
    </cx:data>
    <cx:data id="68">
      <cx:strDim type="cat">
        <cx:f>Sheet!$A$2:$A$16</cx:f>
        <cx:lvl ptCount="15">
          <cx:pt idx="0">Middle of forehead</cx:pt>
          <cx:pt idx="1">Neck muscle</cx:pt>
          <cx:pt idx="2">Seventh neck vertebra</cx:pt>
          <cx:pt idx="3">Shoulder joint</cx:pt>
          <cx:pt idx="4">Fifth lumbar vertebra</cx:pt>
          <cx:pt idx="5">Pectoral muscle</cx:pt>
          <cx:pt idx="6">Abdominal muscle</cx:pt>
          <cx:pt idx="7">Arm nerve</cx:pt>
          <cx:pt idx="8">Forefinger end joint ND</cx:pt>
          <cx:pt idx="9">Thenar eminence</cx:pt>
          <cx:pt idx="10">Palm ND</cx:pt>
          <cx:pt idx="11">Back of the hand ND</cx:pt>
          <cx:pt idx="12">Thigh muscle</cx:pt>
          <cx:pt idx="13">Middle of shin</cx:pt>
          <cx:pt idx="14">Calf muscle</cx:pt>
        </cx:lvl>
      </cx:strDim>
      <cx:numDim type="val">
        <cx:f>Sheet!$BR$2:$BR$16</cx:f>
        <cx:lvl ptCount="15" formatCode="G/표준">
          <cx:pt idx="0">88.700000000000003</cx:pt>
          <cx:pt idx="1">62.5</cx:pt>
          <cx:pt idx="2">62.899999999999999</cx:pt>
          <cx:pt idx="3">50.799999999999997</cx:pt>
          <cx:pt idx="4">101.5</cx:pt>
          <cx:pt idx="5">54.200000000000003</cx:pt>
          <cx:pt idx="6">60.899999999999999</cx:pt>
          <cx:pt idx="7">72</cx:pt>
          <cx:pt idx="8">68.200000000000003</cx:pt>
          <cx:pt idx="9">43.299999999999997</cx:pt>
          <cx:pt idx="10">112.40000000000001</cx:pt>
          <cx:pt idx="11">60.799999999999997</cx:pt>
          <cx:pt idx="12">77.200000000000003</cx:pt>
          <cx:pt idx="13">122.8</cx:pt>
          <cx:pt idx="14">63.100000000000001</cx:pt>
        </cx:lvl>
      </cx:numDim>
    </cx:data>
    <cx:data id="69">
      <cx:strDim type="cat">
        <cx:f>Sheet!$A$2:$A$16</cx:f>
        <cx:lvl ptCount="15">
          <cx:pt idx="0">Middle of forehead</cx:pt>
          <cx:pt idx="1">Neck muscle</cx:pt>
          <cx:pt idx="2">Seventh neck vertebra</cx:pt>
          <cx:pt idx="3">Shoulder joint</cx:pt>
          <cx:pt idx="4">Fifth lumbar vertebra</cx:pt>
          <cx:pt idx="5">Pectoral muscle</cx:pt>
          <cx:pt idx="6">Abdominal muscle</cx:pt>
          <cx:pt idx="7">Arm nerve</cx:pt>
          <cx:pt idx="8">Forefinger end joint ND</cx:pt>
          <cx:pt idx="9">Thenar eminence</cx:pt>
          <cx:pt idx="10">Palm ND</cx:pt>
          <cx:pt idx="11">Back of the hand ND</cx:pt>
          <cx:pt idx="12">Thigh muscle</cx:pt>
          <cx:pt idx="13">Middle of shin</cx:pt>
          <cx:pt idx="14">Calf muscle</cx:pt>
        </cx:lvl>
      </cx:strDim>
      <cx:numDim type="val">
        <cx:f>Sheet!$BS$2:$BS$16</cx:f>
        <cx:lvl ptCount="15" formatCode="G/표준">
          <cx:pt idx="0">73.599999999999994</cx:pt>
          <cx:pt idx="1">40.200000000000003</cx:pt>
          <cx:pt idx="2">57.600000000000001</cx:pt>
          <cx:pt idx="3">68.400000000000006</cx:pt>
          <cx:pt idx="4">154.80000000000001</cx:pt>
          <cx:pt idx="5">60</cx:pt>
          <cx:pt idx="6">137.40000000000001</cx:pt>
          <cx:pt idx="7">83.299999999999997</cx:pt>
          <cx:pt idx="8">95.099999999999994</cx:pt>
          <cx:pt idx="9">76.799999999999997</cx:pt>
          <cx:pt idx="10">122.2</cx:pt>
          <cx:pt idx="11">57.5</cx:pt>
          <cx:pt idx="12">81.400000000000006</cx:pt>
          <cx:pt idx="13">114.5</cx:pt>
          <cx:pt idx="14">103.59999999999999</cx:pt>
        </cx:lvl>
      </cx:numDim>
    </cx:data>
    <cx:data id="70">
      <cx:strDim type="cat">
        <cx:f>Sheet!$A$2:$A$16</cx:f>
        <cx:lvl ptCount="15">
          <cx:pt idx="0">Middle of forehead</cx:pt>
          <cx:pt idx="1">Neck muscle</cx:pt>
          <cx:pt idx="2">Seventh neck vertebra</cx:pt>
          <cx:pt idx="3">Shoulder joint</cx:pt>
          <cx:pt idx="4">Fifth lumbar vertebra</cx:pt>
          <cx:pt idx="5">Pectoral muscle</cx:pt>
          <cx:pt idx="6">Abdominal muscle</cx:pt>
          <cx:pt idx="7">Arm nerve</cx:pt>
          <cx:pt idx="8">Forefinger end joint ND</cx:pt>
          <cx:pt idx="9">Thenar eminence</cx:pt>
          <cx:pt idx="10">Palm ND</cx:pt>
          <cx:pt idx="11">Back of the hand ND</cx:pt>
          <cx:pt idx="12">Thigh muscle</cx:pt>
          <cx:pt idx="13">Middle of shin</cx:pt>
          <cx:pt idx="14">Calf muscle</cx:pt>
        </cx:lvl>
      </cx:strDim>
      <cx:numDim type="val">
        <cx:f>Sheet!$BT$2:$BT$16</cx:f>
        <cx:lvl ptCount="15" formatCode="G/표준">
          <cx:pt idx="0">56</cx:pt>
          <cx:pt idx="1">61.399999999999999</cx:pt>
          <cx:pt idx="2">38.899999999999999</cx:pt>
          <cx:pt idx="3">50.700000000000003</cx:pt>
          <cx:pt idx="4">81.200000000000003</cx:pt>
          <cx:pt idx="5">44.600000000000001</cx:pt>
          <cx:pt idx="6">43.399999999999999</cx:pt>
          <cx:pt idx="7">52.399999999999999</cx:pt>
          <cx:pt idx="8">80</cx:pt>
          <cx:pt idx="9">57.700000000000003</cx:pt>
          <cx:pt idx="10">95.700000000000003</cx:pt>
          <cx:pt idx="11">61.600000000000001</cx:pt>
          <cx:pt idx="12">85.099999999999994</cx:pt>
          <cx:pt idx="13">91.700000000000003</cx:pt>
          <cx:pt idx="14">108.3</cx:pt>
        </cx:lvl>
      </cx:numDim>
    </cx:data>
    <cx:data id="71">
      <cx:strDim type="cat">
        <cx:f>Sheet!$A$2:$A$16</cx:f>
        <cx:lvl ptCount="15">
          <cx:pt idx="0">Middle of forehead</cx:pt>
          <cx:pt idx="1">Neck muscle</cx:pt>
          <cx:pt idx="2">Seventh neck vertebra</cx:pt>
          <cx:pt idx="3">Shoulder joint</cx:pt>
          <cx:pt idx="4">Fifth lumbar vertebra</cx:pt>
          <cx:pt idx="5">Pectoral muscle</cx:pt>
          <cx:pt idx="6">Abdominal muscle</cx:pt>
          <cx:pt idx="7">Arm nerve</cx:pt>
          <cx:pt idx="8">Forefinger end joint ND</cx:pt>
          <cx:pt idx="9">Thenar eminence</cx:pt>
          <cx:pt idx="10">Palm ND</cx:pt>
          <cx:pt idx="11">Back of the hand ND</cx:pt>
          <cx:pt idx="12">Thigh muscle</cx:pt>
          <cx:pt idx="13">Middle of shin</cx:pt>
          <cx:pt idx="14">Calf muscle</cx:pt>
        </cx:lvl>
      </cx:strDim>
      <cx:numDim type="val">
        <cx:f>Sheet!$BU$2:$BU$16</cx:f>
        <cx:lvl ptCount="15" formatCode="G/표준">
          <cx:pt idx="0">32.899999999999999</cx:pt>
          <cx:pt idx="1">83.400000000000006</cx:pt>
          <cx:pt idx="2">64.5</cx:pt>
          <cx:pt idx="3">46.600000000000001</cx:pt>
          <cx:pt idx="4">86.200000000000003</cx:pt>
          <cx:pt idx="5">30.699999999999999</cx:pt>
          <cx:pt idx="6">34.100000000000001</cx:pt>
          <cx:pt idx="7">47.399999999999999</cx:pt>
          <cx:pt idx="8">64.099999999999994</cx:pt>
          <cx:pt idx="9">47.299999999999997</cx:pt>
          <cx:pt idx="10">57.399999999999999</cx:pt>
          <cx:pt idx="11">29.699999999999999</cx:pt>
          <cx:pt idx="12">63.899999999999999</cx:pt>
          <cx:pt idx="13">89.599999999999994</cx:pt>
          <cx:pt idx="14">124</cx:pt>
        </cx:lvl>
      </cx:numDim>
    </cx:data>
    <cx:data id="72">
      <cx:strDim type="cat">
        <cx:f>Sheet!$A$2:$A$16</cx:f>
        <cx:lvl ptCount="15">
          <cx:pt idx="0">Middle of forehead</cx:pt>
          <cx:pt idx="1">Neck muscle</cx:pt>
          <cx:pt idx="2">Seventh neck vertebra</cx:pt>
          <cx:pt idx="3">Shoulder joint</cx:pt>
          <cx:pt idx="4">Fifth lumbar vertebra</cx:pt>
          <cx:pt idx="5">Pectoral muscle</cx:pt>
          <cx:pt idx="6">Abdominal muscle</cx:pt>
          <cx:pt idx="7">Arm nerve</cx:pt>
          <cx:pt idx="8">Forefinger end joint ND</cx:pt>
          <cx:pt idx="9">Thenar eminence</cx:pt>
          <cx:pt idx="10">Palm ND</cx:pt>
          <cx:pt idx="11">Back of the hand ND</cx:pt>
          <cx:pt idx="12">Thigh muscle</cx:pt>
          <cx:pt idx="13">Middle of shin</cx:pt>
          <cx:pt idx="14">Calf muscle</cx:pt>
        </cx:lvl>
      </cx:strDim>
      <cx:numDim type="val">
        <cx:f>Sheet!$BV$2:$BV$16</cx:f>
        <cx:lvl ptCount="15" formatCode="G/표준">
          <cx:pt idx="0">55.700000000000003</cx:pt>
          <cx:pt idx="1">65.900000000000006</cx:pt>
          <cx:pt idx="2">42</cx:pt>
          <cx:pt idx="3">95.700000000000003</cx:pt>
          <cx:pt idx="4">121.7</cx:pt>
          <cx:pt idx="5">76.200000000000003</cx:pt>
          <cx:pt idx="6">48</cx:pt>
          <cx:pt idx="7">56.5</cx:pt>
          <cx:pt idx="8">123.09999999999999</cx:pt>
          <cx:pt idx="9">89.299999999999997</cx:pt>
          <cx:pt idx="10">144.40000000000001</cx:pt>
          <cx:pt idx="11">80.599999999999994</cx:pt>
          <cx:pt idx="12">116.40000000000001</cx:pt>
          <cx:pt idx="13">242.90000000000001</cx:pt>
          <cx:pt idx="14">72.599999999999994</cx:pt>
        </cx:lvl>
      </cx:numDim>
    </cx:data>
    <cx:data id="73">
      <cx:strDim type="cat">
        <cx:f>Sheet!$A$2:$A$16</cx:f>
        <cx:lvl ptCount="15">
          <cx:pt idx="0">Middle of forehead</cx:pt>
          <cx:pt idx="1">Neck muscle</cx:pt>
          <cx:pt idx="2">Seventh neck vertebra</cx:pt>
          <cx:pt idx="3">Shoulder joint</cx:pt>
          <cx:pt idx="4">Fifth lumbar vertebra</cx:pt>
          <cx:pt idx="5">Pectoral muscle</cx:pt>
          <cx:pt idx="6">Abdominal muscle</cx:pt>
          <cx:pt idx="7">Arm nerve</cx:pt>
          <cx:pt idx="8">Forefinger end joint ND</cx:pt>
          <cx:pt idx="9">Thenar eminence</cx:pt>
          <cx:pt idx="10">Palm ND</cx:pt>
          <cx:pt idx="11">Back of the hand ND</cx:pt>
          <cx:pt idx="12">Thigh muscle</cx:pt>
          <cx:pt idx="13">Middle of shin</cx:pt>
          <cx:pt idx="14">Calf muscle</cx:pt>
        </cx:lvl>
      </cx:strDim>
      <cx:numDim type="val">
        <cx:f>Sheet!$BW$2:$BW$16</cx:f>
        <cx:lvl ptCount="15" formatCode="G/표준">
          <cx:pt idx="0">33.399999999999999</cx:pt>
          <cx:pt idx="1">36.399999999999999</cx:pt>
          <cx:pt idx="2">38.899999999999999</cx:pt>
          <cx:pt idx="3">46.700000000000003</cx:pt>
          <cx:pt idx="4">64.599999999999994</cx:pt>
          <cx:pt idx="5">40.200000000000003</cx:pt>
          <cx:pt idx="6">26.399999999999999</cx:pt>
          <cx:pt idx="7">46.600000000000001</cx:pt>
          <cx:pt idx="8">84.5</cx:pt>
          <cx:pt idx="9">71.5</cx:pt>
          <cx:pt idx="10">95.200000000000003</cx:pt>
          <cx:pt idx="11">88.5</cx:pt>
          <cx:pt idx="12">88.5</cx:pt>
          <cx:pt idx="13">146.5</cx:pt>
          <cx:pt idx="14">61.5</cx:pt>
        </cx:lvl>
      </cx:numDim>
    </cx:data>
    <cx:data id="74">
      <cx:strDim type="cat">
        <cx:f>Sheet!$A$2:$A$16</cx:f>
        <cx:lvl ptCount="15">
          <cx:pt idx="0">Middle of forehead</cx:pt>
          <cx:pt idx="1">Neck muscle</cx:pt>
          <cx:pt idx="2">Seventh neck vertebra</cx:pt>
          <cx:pt idx="3">Shoulder joint</cx:pt>
          <cx:pt idx="4">Fifth lumbar vertebra</cx:pt>
          <cx:pt idx="5">Pectoral muscle</cx:pt>
          <cx:pt idx="6">Abdominal muscle</cx:pt>
          <cx:pt idx="7">Arm nerve</cx:pt>
          <cx:pt idx="8">Forefinger end joint ND</cx:pt>
          <cx:pt idx="9">Thenar eminence</cx:pt>
          <cx:pt idx="10">Palm ND</cx:pt>
          <cx:pt idx="11">Back of the hand ND</cx:pt>
          <cx:pt idx="12">Thigh muscle</cx:pt>
          <cx:pt idx="13">Middle of shin</cx:pt>
          <cx:pt idx="14">Calf muscle</cx:pt>
        </cx:lvl>
      </cx:strDim>
      <cx:numDim type="val">
        <cx:f>Sheet!$BX$2:$BX$16</cx:f>
        <cx:lvl ptCount="15" formatCode="G/표준">
          <cx:pt idx="0">54</cx:pt>
          <cx:pt idx="1">87.799999999999997</cx:pt>
          <cx:pt idx="2">45.399999999999999</cx:pt>
          <cx:pt idx="3">51.899999999999999</cx:pt>
          <cx:pt idx="4">106.2</cx:pt>
          <cx:pt idx="5">35.799999999999997</cx:pt>
          <cx:pt idx="6">31.199999999999999</cx:pt>
          <cx:pt idx="7">60.700000000000003</cx:pt>
          <cx:pt idx="8">55.100000000000001</cx:pt>
          <cx:pt idx="9">83</cx:pt>
          <cx:pt idx="10">92.400000000000006</cx:pt>
          <cx:pt idx="11">76.099999999999994</cx:pt>
          <cx:pt idx="12">92.700000000000003</cx:pt>
          <cx:pt idx="13">95.099999999999994</cx:pt>
          <cx:pt idx="14">101.3</cx:pt>
        </cx:lvl>
      </cx:numDim>
    </cx:data>
    <cx:data id="75">
      <cx:strDim type="cat">
        <cx:f>Sheet!$A$2:$A$16</cx:f>
        <cx:lvl ptCount="15">
          <cx:pt idx="0">Middle of forehead</cx:pt>
          <cx:pt idx="1">Neck muscle</cx:pt>
          <cx:pt idx="2">Seventh neck vertebra</cx:pt>
          <cx:pt idx="3">Shoulder joint</cx:pt>
          <cx:pt idx="4">Fifth lumbar vertebra</cx:pt>
          <cx:pt idx="5">Pectoral muscle</cx:pt>
          <cx:pt idx="6">Abdominal muscle</cx:pt>
          <cx:pt idx="7">Arm nerve</cx:pt>
          <cx:pt idx="8">Forefinger end joint ND</cx:pt>
          <cx:pt idx="9">Thenar eminence</cx:pt>
          <cx:pt idx="10">Palm ND</cx:pt>
          <cx:pt idx="11">Back of the hand ND</cx:pt>
          <cx:pt idx="12">Thigh muscle</cx:pt>
          <cx:pt idx="13">Middle of shin</cx:pt>
          <cx:pt idx="14">Calf muscle</cx:pt>
        </cx:lvl>
      </cx:strDim>
      <cx:numDim type="val">
        <cx:f>Sheet!$BY$2:$BY$16</cx:f>
        <cx:lvl ptCount="15" formatCode="G/표준">
          <cx:pt idx="0">59.399999999999999</cx:pt>
          <cx:pt idx="1">41.200000000000003</cx:pt>
          <cx:pt idx="2">24.800000000000001</cx:pt>
          <cx:pt idx="3">44.799999999999997</cx:pt>
          <cx:pt idx="4">70</cx:pt>
          <cx:pt idx="5">48</cx:pt>
          <cx:pt idx="6">43.899999999999999</cx:pt>
          <cx:pt idx="7">91.700000000000003</cx:pt>
          <cx:pt idx="8">91.900000000000006</cx:pt>
          <cx:pt idx="9">73.299999999999997</cx:pt>
          <cx:pt idx="10">150.19999999999999</cx:pt>
          <cx:pt idx="11">61.399999999999999</cx:pt>
          <cx:pt idx="12">112.40000000000001</cx:pt>
          <cx:pt idx="13">174.69999999999999</cx:pt>
          <cx:pt idx="14">133.69999999999999</cx:pt>
        </cx:lvl>
      </cx:numDim>
    </cx:data>
    <cx:data id="76">
      <cx:strDim type="cat">
        <cx:f>Sheet!$A$2:$A$16</cx:f>
        <cx:lvl ptCount="15">
          <cx:pt idx="0">Middle of forehead</cx:pt>
          <cx:pt idx="1">Neck muscle</cx:pt>
          <cx:pt idx="2">Seventh neck vertebra</cx:pt>
          <cx:pt idx="3">Shoulder joint</cx:pt>
          <cx:pt idx="4">Fifth lumbar vertebra</cx:pt>
          <cx:pt idx="5">Pectoral muscle</cx:pt>
          <cx:pt idx="6">Abdominal muscle</cx:pt>
          <cx:pt idx="7">Arm nerve</cx:pt>
          <cx:pt idx="8">Forefinger end joint ND</cx:pt>
          <cx:pt idx="9">Thenar eminence</cx:pt>
          <cx:pt idx="10">Palm ND</cx:pt>
          <cx:pt idx="11">Back of the hand ND</cx:pt>
          <cx:pt idx="12">Thigh muscle</cx:pt>
          <cx:pt idx="13">Middle of shin</cx:pt>
          <cx:pt idx="14">Calf muscle</cx:pt>
        </cx:lvl>
      </cx:strDim>
      <cx:numDim type="val">
        <cx:f>Sheet!$BZ$2:$BZ$16</cx:f>
        <cx:lvl ptCount="15" formatCode="G/표준">
          <cx:pt idx="0">32.5</cx:pt>
          <cx:pt idx="1">12.800000000000001</cx:pt>
          <cx:pt idx="2">13.199999999999999</cx:pt>
          <cx:pt idx="3">28.300000000000001</cx:pt>
          <cx:pt idx="4">24.699999999999999</cx:pt>
          <cx:pt idx="5">15.199999999999999</cx:pt>
          <cx:pt idx="6">15.699999999999999</cx:pt>
          <cx:pt idx="7">25.300000000000001</cx:pt>
          <cx:pt idx="8">33.899999999999999</cx:pt>
          <cx:pt idx="9">22.899999999999999</cx:pt>
          <cx:pt idx="10">36.100000000000001</cx:pt>
          <cx:pt idx="11">19.300000000000001</cx:pt>
          <cx:pt idx="12">29.600000000000001</cx:pt>
          <cx:pt idx="13">38.100000000000001</cx:pt>
          <cx:pt idx="14">31.800000000000001</cx:pt>
        </cx:lvl>
      </cx:numDim>
    </cx:data>
    <cx:data id="77">
      <cx:strDim type="cat">
        <cx:f>Sheet!$A$2:$A$16</cx:f>
        <cx:lvl ptCount="15">
          <cx:pt idx="0">Middle of forehead</cx:pt>
          <cx:pt idx="1">Neck muscle</cx:pt>
          <cx:pt idx="2">Seventh neck vertebra</cx:pt>
          <cx:pt idx="3">Shoulder joint</cx:pt>
          <cx:pt idx="4">Fifth lumbar vertebra</cx:pt>
          <cx:pt idx="5">Pectoral muscle</cx:pt>
          <cx:pt idx="6">Abdominal muscle</cx:pt>
          <cx:pt idx="7">Arm nerve</cx:pt>
          <cx:pt idx="8">Forefinger end joint ND</cx:pt>
          <cx:pt idx="9">Thenar eminence</cx:pt>
          <cx:pt idx="10">Palm ND</cx:pt>
          <cx:pt idx="11">Back of the hand ND</cx:pt>
          <cx:pt idx="12">Thigh muscle</cx:pt>
          <cx:pt idx="13">Middle of shin</cx:pt>
          <cx:pt idx="14">Calf muscle</cx:pt>
        </cx:lvl>
      </cx:strDim>
      <cx:numDim type="val">
        <cx:f>Sheet!$CA$2:$CA$16</cx:f>
        <cx:lvl ptCount="15" formatCode="G/표준">
          <cx:pt idx="0">47.100000000000001</cx:pt>
          <cx:pt idx="1">33</cx:pt>
          <cx:pt idx="2">28.399999999999999</cx:pt>
          <cx:pt idx="3">38.299999999999997</cx:pt>
          <cx:pt idx="4">45.299999999999997</cx:pt>
          <cx:pt idx="5">28.899999999999999</cx:pt>
          <cx:pt idx="6">25.100000000000001</cx:pt>
          <cx:pt idx="7">51.299999999999997</cx:pt>
          <cx:pt idx="8">97.5</cx:pt>
          <cx:pt idx="9">59.600000000000001</cx:pt>
          <cx:pt idx="10">82.599999999999994</cx:pt>
          <cx:pt idx="11">57.399999999999999</cx:pt>
          <cx:pt idx="12">79.200000000000003</cx:pt>
          <cx:pt idx="13">120</cx:pt>
          <cx:pt idx="14">70.700000000000003</cx:pt>
        </cx:lvl>
      </cx:numDim>
    </cx:data>
    <cx:data id="78">
      <cx:strDim type="cat">
        <cx:f>Sheet!$A$2:$A$16</cx:f>
        <cx:lvl ptCount="15">
          <cx:pt idx="0">Middle of forehead</cx:pt>
          <cx:pt idx="1">Neck muscle</cx:pt>
          <cx:pt idx="2">Seventh neck vertebra</cx:pt>
          <cx:pt idx="3">Shoulder joint</cx:pt>
          <cx:pt idx="4">Fifth lumbar vertebra</cx:pt>
          <cx:pt idx="5">Pectoral muscle</cx:pt>
          <cx:pt idx="6">Abdominal muscle</cx:pt>
          <cx:pt idx="7">Arm nerve</cx:pt>
          <cx:pt idx="8">Forefinger end joint ND</cx:pt>
          <cx:pt idx="9">Thenar eminence</cx:pt>
          <cx:pt idx="10">Palm ND</cx:pt>
          <cx:pt idx="11">Back of the hand ND</cx:pt>
          <cx:pt idx="12">Thigh muscle</cx:pt>
          <cx:pt idx="13">Middle of shin</cx:pt>
          <cx:pt idx="14">Calf muscle</cx:pt>
        </cx:lvl>
      </cx:strDim>
      <cx:numDim type="val">
        <cx:f>Sheet!$CB$2:$CB$16</cx:f>
        <cx:lvl ptCount="15" formatCode="G/표준">
          <cx:pt idx="0">23.600000000000001</cx:pt>
          <cx:pt idx="1">37.399999999999999</cx:pt>
          <cx:pt idx="2">20.899999999999999</cx:pt>
          <cx:pt idx="3">40.600000000000001</cx:pt>
          <cx:pt idx="4">46.5</cx:pt>
          <cx:pt idx="5">19.600000000000001</cx:pt>
          <cx:pt idx="6">15.1</cx:pt>
          <cx:pt idx="7">39.299999999999997</cx:pt>
          <cx:pt idx="8">59.299999999999997</cx:pt>
          <cx:pt idx="9">33.100000000000001</cx:pt>
          <cx:pt idx="10">46.399999999999999</cx:pt>
          <cx:pt idx="11">50.600000000000001</cx:pt>
          <cx:pt idx="12">53.700000000000003</cx:pt>
          <cx:pt idx="13">78.700000000000003</cx:pt>
          <cx:pt idx="14">45.399999999999999</cx:pt>
        </cx:lvl>
      </cx:numDim>
    </cx:data>
    <cx:data id="79">
      <cx:strDim type="cat">
        <cx:f>Sheet!$A$2:$A$16</cx:f>
        <cx:lvl ptCount="15">
          <cx:pt idx="0">Middle of forehead</cx:pt>
          <cx:pt idx="1">Neck muscle</cx:pt>
          <cx:pt idx="2">Seventh neck vertebra</cx:pt>
          <cx:pt idx="3">Shoulder joint</cx:pt>
          <cx:pt idx="4">Fifth lumbar vertebra</cx:pt>
          <cx:pt idx="5">Pectoral muscle</cx:pt>
          <cx:pt idx="6">Abdominal muscle</cx:pt>
          <cx:pt idx="7">Arm nerve</cx:pt>
          <cx:pt idx="8">Forefinger end joint ND</cx:pt>
          <cx:pt idx="9">Thenar eminence</cx:pt>
          <cx:pt idx="10">Palm ND</cx:pt>
          <cx:pt idx="11">Back of the hand ND</cx:pt>
          <cx:pt idx="12">Thigh muscle</cx:pt>
          <cx:pt idx="13">Middle of shin</cx:pt>
          <cx:pt idx="14">Calf muscle</cx:pt>
        </cx:lvl>
      </cx:strDim>
      <cx:numDim type="val">
        <cx:f>Sheet!$CC$2:$CC$16</cx:f>
        <cx:lvl ptCount="15" formatCode="G/표준">
          <cx:pt idx="0">49.200000000000003</cx:pt>
          <cx:pt idx="1">58.200000000000003</cx:pt>
          <cx:pt idx="2">41.399999999999999</cx:pt>
          <cx:pt idx="3">63.200000000000003</cx:pt>
          <cx:pt idx="4">93.900000000000006</cx:pt>
          <cx:pt idx="5">47.399999999999999</cx:pt>
          <cx:pt idx="6">65.799999999999997</cx:pt>
          <cx:pt idx="7">55.399999999999999</cx:pt>
          <cx:pt idx="8">88.599999999999994</cx:pt>
          <cx:pt idx="9">52</cx:pt>
          <cx:pt idx="10">112</cx:pt>
          <cx:pt idx="11">41.100000000000001</cx:pt>
          <cx:pt idx="12">118.90000000000001</cx:pt>
          <cx:pt idx="13">119.8</cx:pt>
          <cx:pt idx="14">146</cx:pt>
        </cx:lvl>
      </cx:numDim>
    </cx:data>
    <cx:data id="80">
      <cx:strDim type="cat">
        <cx:f>Sheet!$A$2:$A$16</cx:f>
        <cx:lvl ptCount="15">
          <cx:pt idx="0">Middle of forehead</cx:pt>
          <cx:pt idx="1">Neck muscle</cx:pt>
          <cx:pt idx="2">Seventh neck vertebra</cx:pt>
          <cx:pt idx="3">Shoulder joint</cx:pt>
          <cx:pt idx="4">Fifth lumbar vertebra</cx:pt>
          <cx:pt idx="5">Pectoral muscle</cx:pt>
          <cx:pt idx="6">Abdominal muscle</cx:pt>
          <cx:pt idx="7">Arm nerve</cx:pt>
          <cx:pt idx="8">Forefinger end joint ND</cx:pt>
          <cx:pt idx="9">Thenar eminence</cx:pt>
          <cx:pt idx="10">Palm ND</cx:pt>
          <cx:pt idx="11">Back of the hand ND</cx:pt>
          <cx:pt idx="12">Thigh muscle</cx:pt>
          <cx:pt idx="13">Middle of shin</cx:pt>
          <cx:pt idx="14">Calf muscle</cx:pt>
        </cx:lvl>
      </cx:strDim>
      <cx:numDim type="val">
        <cx:f>Sheet!$CD$2:$CD$16</cx:f>
        <cx:lvl ptCount="15" formatCode="G/표준">
          <cx:pt idx="0">87.599999999999994</cx:pt>
          <cx:pt idx="1">69.799999999999997</cx:pt>
          <cx:pt idx="2">39.299999999999997</cx:pt>
          <cx:pt idx="3">65.599999999999994</cx:pt>
          <cx:pt idx="4">104.5</cx:pt>
          <cx:pt idx="5">67.599999999999994</cx:pt>
          <cx:pt idx="6">65.900000000000006</cx:pt>
          <cx:pt idx="7">73.299999999999997</cx:pt>
          <cx:pt idx="8">97.799999999999997</cx:pt>
          <cx:pt idx="9">71.200000000000003</cx:pt>
          <cx:pt idx="10">85.799999999999997</cx:pt>
          <cx:pt idx="11">51</cx:pt>
          <cx:pt idx="12">108.90000000000001</cx:pt>
          <cx:pt idx="13">143.59999999999999</cx:pt>
          <cx:pt idx="14">65.700000000000003</cx:pt>
        </cx:lvl>
      </cx:numDim>
    </cx:data>
    <cx:data id="81">
      <cx:strDim type="cat">
        <cx:f>Sheet!$A$2:$A$16</cx:f>
        <cx:lvl ptCount="15">
          <cx:pt idx="0">Middle of forehead</cx:pt>
          <cx:pt idx="1">Neck muscle</cx:pt>
          <cx:pt idx="2">Seventh neck vertebra</cx:pt>
          <cx:pt idx="3">Shoulder joint</cx:pt>
          <cx:pt idx="4">Fifth lumbar vertebra</cx:pt>
          <cx:pt idx="5">Pectoral muscle</cx:pt>
          <cx:pt idx="6">Abdominal muscle</cx:pt>
          <cx:pt idx="7">Arm nerve</cx:pt>
          <cx:pt idx="8">Forefinger end joint ND</cx:pt>
          <cx:pt idx="9">Thenar eminence</cx:pt>
          <cx:pt idx="10">Palm ND</cx:pt>
          <cx:pt idx="11">Back of the hand ND</cx:pt>
          <cx:pt idx="12">Thigh muscle</cx:pt>
          <cx:pt idx="13">Middle of shin</cx:pt>
          <cx:pt idx="14">Calf muscle</cx:pt>
        </cx:lvl>
      </cx:strDim>
      <cx:numDim type="val">
        <cx:f>Sheet!$CE$2:$CE$16</cx:f>
        <cx:lvl ptCount="15" formatCode="G/표준">
          <cx:pt idx="0">29.800000000000001</cx:pt>
          <cx:pt idx="1">37.299999999999997</cx:pt>
          <cx:pt idx="2">37.5</cx:pt>
          <cx:pt idx="3">50.399999999999999</cx:pt>
          <cx:pt idx="4">37.200000000000003</cx:pt>
          <cx:pt idx="5">33.399999999999999</cx:pt>
          <cx:pt idx="6">50.700000000000003</cx:pt>
          <cx:pt idx="7">45.100000000000001</cx:pt>
          <cx:pt idx="8">49.5</cx:pt>
          <cx:pt idx="9">46.799999999999997</cx:pt>
          <cx:pt idx="10">58.700000000000003</cx:pt>
          <cx:pt idx="11">29.100000000000001</cx:pt>
          <cx:pt idx="12">59.299999999999997</cx:pt>
          <cx:pt idx="13">82.200000000000003</cx:pt>
          <cx:pt idx="14">50.399999999999999</cx:pt>
        </cx:lvl>
      </cx:numDim>
    </cx:data>
    <cx:data id="82">
      <cx:strDim type="cat">
        <cx:f>Sheet!$A$2:$A$16</cx:f>
        <cx:lvl ptCount="15">
          <cx:pt idx="0">Middle of forehead</cx:pt>
          <cx:pt idx="1">Neck muscle</cx:pt>
          <cx:pt idx="2">Seventh neck vertebra</cx:pt>
          <cx:pt idx="3">Shoulder joint</cx:pt>
          <cx:pt idx="4">Fifth lumbar vertebra</cx:pt>
          <cx:pt idx="5">Pectoral muscle</cx:pt>
          <cx:pt idx="6">Abdominal muscle</cx:pt>
          <cx:pt idx="7">Arm nerve</cx:pt>
          <cx:pt idx="8">Forefinger end joint ND</cx:pt>
          <cx:pt idx="9">Thenar eminence</cx:pt>
          <cx:pt idx="10">Palm ND</cx:pt>
          <cx:pt idx="11">Back of the hand ND</cx:pt>
          <cx:pt idx="12">Thigh muscle</cx:pt>
          <cx:pt idx="13">Middle of shin</cx:pt>
          <cx:pt idx="14">Calf muscle</cx:pt>
        </cx:lvl>
      </cx:strDim>
      <cx:numDim type="val">
        <cx:f>Sheet!$CF$2:$CF$16</cx:f>
        <cx:lvl ptCount="15" formatCode="G/표준">
          <cx:pt idx="0">39.200000000000003</cx:pt>
          <cx:pt idx="1">32.200000000000003</cx:pt>
          <cx:pt idx="2">20</cx:pt>
          <cx:pt idx="3">23.399999999999999</cx:pt>
          <cx:pt idx="4">52.100000000000001</cx:pt>
          <cx:pt idx="5">22</cx:pt>
          <cx:pt idx="6">35.899999999999999</cx:pt>
          <cx:pt idx="7">34.399999999999999</cx:pt>
          <cx:pt idx="8">51.899999999999999</cx:pt>
          <cx:pt idx="9">37.200000000000003</cx:pt>
          <cx:pt idx="10">63.5</cx:pt>
          <cx:pt idx="11">49</cx:pt>
          <cx:pt idx="12">61.5</cx:pt>
          <cx:pt idx="13">127.59999999999999</cx:pt>
          <cx:pt idx="14">46.399999999999999</cx:pt>
        </cx:lvl>
      </cx:numDim>
    </cx:data>
    <cx:data id="83">
      <cx:strDim type="cat">
        <cx:f>Sheet!$A$2:$A$16</cx:f>
        <cx:lvl ptCount="15">
          <cx:pt idx="0">Middle of forehead</cx:pt>
          <cx:pt idx="1">Neck muscle</cx:pt>
          <cx:pt idx="2">Seventh neck vertebra</cx:pt>
          <cx:pt idx="3">Shoulder joint</cx:pt>
          <cx:pt idx="4">Fifth lumbar vertebra</cx:pt>
          <cx:pt idx="5">Pectoral muscle</cx:pt>
          <cx:pt idx="6">Abdominal muscle</cx:pt>
          <cx:pt idx="7">Arm nerve</cx:pt>
          <cx:pt idx="8">Forefinger end joint ND</cx:pt>
          <cx:pt idx="9">Thenar eminence</cx:pt>
          <cx:pt idx="10">Palm ND</cx:pt>
          <cx:pt idx="11">Back of the hand ND</cx:pt>
          <cx:pt idx="12">Thigh muscle</cx:pt>
          <cx:pt idx="13">Middle of shin</cx:pt>
          <cx:pt idx="14">Calf muscle</cx:pt>
        </cx:lvl>
      </cx:strDim>
      <cx:numDim type="val">
        <cx:f>Sheet!$CG$2:$CG$16</cx:f>
        <cx:lvl ptCount="15" formatCode="G/표준">
          <cx:pt idx="0">62.799999999999997</cx:pt>
          <cx:pt idx="1">39.600000000000001</cx:pt>
          <cx:pt idx="2">28.100000000000001</cx:pt>
          <cx:pt idx="3">44</cx:pt>
          <cx:pt idx="4">91</cx:pt>
          <cx:pt idx="5">31.899999999999999</cx:pt>
          <cx:pt idx="6">25</cx:pt>
          <cx:pt idx="7">44.299999999999997</cx:pt>
          <cx:pt idx="8">99</cx:pt>
          <cx:pt idx="9">34</cx:pt>
          <cx:pt idx="10">71.799999999999997</cx:pt>
          <cx:pt idx="11">48</cx:pt>
          <cx:pt idx="12">71.400000000000006</cx:pt>
          <cx:pt idx="13">123.7</cx:pt>
          <cx:pt idx="14">72.900000000000006</cx:pt>
        </cx:lvl>
      </cx:numDim>
    </cx:data>
    <cx:data id="84">
      <cx:strDim type="cat">
        <cx:f>Sheet!$A$2:$A$16</cx:f>
        <cx:lvl ptCount="15">
          <cx:pt idx="0">Middle of forehead</cx:pt>
          <cx:pt idx="1">Neck muscle</cx:pt>
          <cx:pt idx="2">Seventh neck vertebra</cx:pt>
          <cx:pt idx="3">Shoulder joint</cx:pt>
          <cx:pt idx="4">Fifth lumbar vertebra</cx:pt>
          <cx:pt idx="5">Pectoral muscle</cx:pt>
          <cx:pt idx="6">Abdominal muscle</cx:pt>
          <cx:pt idx="7">Arm nerve</cx:pt>
          <cx:pt idx="8">Forefinger end joint ND</cx:pt>
          <cx:pt idx="9">Thenar eminence</cx:pt>
          <cx:pt idx="10">Palm ND</cx:pt>
          <cx:pt idx="11">Back of the hand ND</cx:pt>
          <cx:pt idx="12">Thigh muscle</cx:pt>
          <cx:pt idx="13">Middle of shin</cx:pt>
          <cx:pt idx="14">Calf muscle</cx:pt>
        </cx:lvl>
      </cx:strDim>
      <cx:numDim type="val">
        <cx:f>Sheet!$CH$2:$CH$16</cx:f>
        <cx:lvl ptCount="15" formatCode="G/표준">
          <cx:pt idx="0">42.200000000000003</cx:pt>
          <cx:pt idx="1">25.100000000000001</cx:pt>
          <cx:pt idx="2">18.699999999999999</cx:pt>
          <cx:pt idx="3">37.299999999999997</cx:pt>
          <cx:pt idx="4">34.600000000000001</cx:pt>
          <cx:pt idx="5">30.199999999999999</cx:pt>
          <cx:pt idx="6">29.100000000000001</cx:pt>
          <cx:pt idx="7">48.299999999999997</cx:pt>
          <cx:pt idx="8">74.400000000000006</cx:pt>
          <cx:pt idx="9">40.200000000000003</cx:pt>
          <cx:pt idx="10">51.700000000000003</cx:pt>
          <cx:pt idx="11">34.600000000000001</cx:pt>
          <cx:pt idx="12">61.399999999999999</cx:pt>
          <cx:pt idx="13">85.799999999999997</cx:pt>
          <cx:pt idx="14">54.600000000000001</cx:pt>
        </cx:lvl>
      </cx:numDim>
    </cx:data>
    <cx:data id="85">
      <cx:strDim type="cat">
        <cx:f>Sheet!$A$2:$A$16</cx:f>
        <cx:lvl ptCount="15">
          <cx:pt idx="0">Middle of forehead</cx:pt>
          <cx:pt idx="1">Neck muscle</cx:pt>
          <cx:pt idx="2">Seventh neck vertebra</cx:pt>
          <cx:pt idx="3">Shoulder joint</cx:pt>
          <cx:pt idx="4">Fifth lumbar vertebra</cx:pt>
          <cx:pt idx="5">Pectoral muscle</cx:pt>
          <cx:pt idx="6">Abdominal muscle</cx:pt>
          <cx:pt idx="7">Arm nerve</cx:pt>
          <cx:pt idx="8">Forefinger end joint ND</cx:pt>
          <cx:pt idx="9">Thenar eminence</cx:pt>
          <cx:pt idx="10">Palm ND</cx:pt>
          <cx:pt idx="11">Back of the hand ND</cx:pt>
          <cx:pt idx="12">Thigh muscle</cx:pt>
          <cx:pt idx="13">Middle of shin</cx:pt>
          <cx:pt idx="14">Calf muscle</cx:pt>
        </cx:lvl>
      </cx:strDim>
      <cx:numDim type="val">
        <cx:f>Sheet!$CI$2:$CI$16</cx:f>
        <cx:lvl ptCount="15" formatCode="G/표준">
          <cx:pt idx="0">41.399999999999999</cx:pt>
          <cx:pt idx="1">23.100000000000001</cx:pt>
          <cx:pt idx="2">19.100000000000001</cx:pt>
          <cx:pt idx="3">34.200000000000003</cx:pt>
          <cx:pt idx="4">75.200000000000003</cx:pt>
          <cx:pt idx="5">16.5</cx:pt>
          <cx:pt idx="6">16.899999999999999</cx:pt>
          <cx:pt idx="7">27.199999999999999</cx:pt>
          <cx:pt idx="8">46.899999999999999</cx:pt>
          <cx:pt idx="9">40.100000000000001</cx:pt>
          <cx:pt idx="10">49.700000000000003</cx:pt>
          <cx:pt idx="11">40.100000000000001</cx:pt>
          <cx:pt idx="12">90.5</cx:pt>
          <cx:pt idx="13">109.40000000000001</cx:pt>
          <cx:pt idx="14">75.799999999999997</cx:pt>
        </cx:lvl>
      </cx:numDim>
    </cx:data>
    <cx:data id="86">
      <cx:strDim type="cat">
        <cx:f>Sheet!$A$2:$A$16</cx:f>
        <cx:lvl ptCount="15">
          <cx:pt idx="0">Middle of forehead</cx:pt>
          <cx:pt idx="1">Neck muscle</cx:pt>
          <cx:pt idx="2">Seventh neck vertebra</cx:pt>
          <cx:pt idx="3">Shoulder joint</cx:pt>
          <cx:pt idx="4">Fifth lumbar vertebra</cx:pt>
          <cx:pt idx="5">Pectoral muscle</cx:pt>
          <cx:pt idx="6">Abdominal muscle</cx:pt>
          <cx:pt idx="7">Arm nerve</cx:pt>
          <cx:pt idx="8">Forefinger end joint ND</cx:pt>
          <cx:pt idx="9">Thenar eminence</cx:pt>
          <cx:pt idx="10">Palm ND</cx:pt>
          <cx:pt idx="11">Back of the hand ND</cx:pt>
          <cx:pt idx="12">Thigh muscle</cx:pt>
          <cx:pt idx="13">Middle of shin</cx:pt>
          <cx:pt idx="14">Calf muscle</cx:pt>
        </cx:lvl>
      </cx:strDim>
      <cx:numDim type="val">
        <cx:f>Sheet!$CJ$2:$CJ$16</cx:f>
        <cx:lvl ptCount="15" formatCode="G/표준">
          <cx:pt idx="0">37.799999999999997</cx:pt>
          <cx:pt idx="1">26.800000000000001</cx:pt>
          <cx:pt idx="2">28.100000000000001</cx:pt>
          <cx:pt idx="3">52.100000000000001</cx:pt>
          <cx:pt idx="4">60.899999999999999</cx:pt>
          <cx:pt idx="5">21</cx:pt>
          <cx:pt idx="6">32</cx:pt>
          <cx:pt idx="7">42.100000000000001</cx:pt>
          <cx:pt idx="8">78.200000000000003</cx:pt>
          <cx:pt idx="9">57.700000000000003</cx:pt>
          <cx:pt idx="10">78</cx:pt>
          <cx:pt idx="11">41.5</cx:pt>
          <cx:pt idx="12">78.099999999999994</cx:pt>
          <cx:pt idx="13">118.59999999999999</cx:pt>
          <cx:pt idx="14">88.900000000000006</cx:pt>
        </cx:lvl>
      </cx:numDim>
    </cx:data>
    <cx:data id="87">
      <cx:strDim type="cat">
        <cx:f>Sheet!$A$2:$A$16</cx:f>
        <cx:lvl ptCount="15">
          <cx:pt idx="0">Middle of forehead</cx:pt>
          <cx:pt idx="1">Neck muscle</cx:pt>
          <cx:pt idx="2">Seventh neck vertebra</cx:pt>
          <cx:pt idx="3">Shoulder joint</cx:pt>
          <cx:pt idx="4">Fifth lumbar vertebra</cx:pt>
          <cx:pt idx="5">Pectoral muscle</cx:pt>
          <cx:pt idx="6">Abdominal muscle</cx:pt>
          <cx:pt idx="7">Arm nerve</cx:pt>
          <cx:pt idx="8">Forefinger end joint ND</cx:pt>
          <cx:pt idx="9">Thenar eminence</cx:pt>
          <cx:pt idx="10">Palm ND</cx:pt>
          <cx:pt idx="11">Back of the hand ND</cx:pt>
          <cx:pt idx="12">Thigh muscle</cx:pt>
          <cx:pt idx="13">Middle of shin</cx:pt>
          <cx:pt idx="14">Calf muscle</cx:pt>
        </cx:lvl>
      </cx:strDim>
      <cx:numDim type="val">
        <cx:f>Sheet!$CK$2:$CK$16</cx:f>
        <cx:lvl ptCount="15" formatCode="G/표준">
          <cx:pt idx="0">68.599999999999994</cx:pt>
          <cx:pt idx="1">43.299999999999997</cx:pt>
          <cx:pt idx="2">36</cx:pt>
          <cx:pt idx="3">48.100000000000001</cx:pt>
          <cx:pt idx="4">76.099999999999994</cx:pt>
          <cx:pt idx="5">44.399999999999999</cx:pt>
          <cx:pt idx="6">62.100000000000001</cx:pt>
          <cx:pt idx="7">58.600000000000001</cx:pt>
          <cx:pt idx="8">77.200000000000003</cx:pt>
          <cx:pt idx="9">47.100000000000001</cx:pt>
          <cx:pt idx="10">74.700000000000003</cx:pt>
          <cx:pt idx="11">43</cx:pt>
          <cx:pt idx="12">69.799999999999997</cx:pt>
          <cx:pt idx="13">103.5</cx:pt>
          <cx:pt idx="14">96.900000000000006</cx:pt>
        </cx:lvl>
      </cx:numDim>
    </cx:data>
    <cx:data id="88">
      <cx:strDim type="cat">
        <cx:f>Sheet!$A$2:$A$16</cx:f>
        <cx:lvl ptCount="15">
          <cx:pt idx="0">Middle of forehead</cx:pt>
          <cx:pt idx="1">Neck muscle</cx:pt>
          <cx:pt idx="2">Seventh neck vertebra</cx:pt>
          <cx:pt idx="3">Shoulder joint</cx:pt>
          <cx:pt idx="4">Fifth lumbar vertebra</cx:pt>
          <cx:pt idx="5">Pectoral muscle</cx:pt>
          <cx:pt idx="6">Abdominal muscle</cx:pt>
          <cx:pt idx="7">Arm nerve</cx:pt>
          <cx:pt idx="8">Forefinger end joint ND</cx:pt>
          <cx:pt idx="9">Thenar eminence</cx:pt>
          <cx:pt idx="10">Palm ND</cx:pt>
          <cx:pt idx="11">Back of the hand ND</cx:pt>
          <cx:pt idx="12">Thigh muscle</cx:pt>
          <cx:pt idx="13">Middle of shin</cx:pt>
          <cx:pt idx="14">Calf muscle</cx:pt>
        </cx:lvl>
      </cx:strDim>
      <cx:numDim type="val">
        <cx:f>Sheet!$CL$2:$CL$16</cx:f>
        <cx:lvl ptCount="15" formatCode="G/표준">
          <cx:pt idx="0">55</cx:pt>
          <cx:pt idx="1">33</cx:pt>
          <cx:pt idx="2">42.600000000000001</cx:pt>
          <cx:pt idx="3">52.799999999999997</cx:pt>
          <cx:pt idx="4">87.599999999999994</cx:pt>
          <cx:pt idx="5">53.600000000000001</cx:pt>
          <cx:pt idx="6">48.700000000000003</cx:pt>
          <cx:pt idx="7">48.700000000000003</cx:pt>
          <cx:pt idx="8">85</cx:pt>
          <cx:pt idx="9">42.5</cx:pt>
          <cx:pt idx="10">66</cx:pt>
          <cx:pt idx="11">59.899999999999999</cx:pt>
          <cx:pt idx="12">60.700000000000003</cx:pt>
          <cx:pt idx="13">96.799999999999997</cx:pt>
          <cx:pt idx="14">64.700000000000003</cx:pt>
        </cx:lvl>
      </cx:numDim>
    </cx:data>
    <cx:data id="89">
      <cx:strDim type="cat">
        <cx:f>Sheet!$A$2:$A$16</cx:f>
        <cx:lvl ptCount="15">
          <cx:pt idx="0">Middle of forehead</cx:pt>
          <cx:pt idx="1">Neck muscle</cx:pt>
          <cx:pt idx="2">Seventh neck vertebra</cx:pt>
          <cx:pt idx="3">Shoulder joint</cx:pt>
          <cx:pt idx="4">Fifth lumbar vertebra</cx:pt>
          <cx:pt idx="5">Pectoral muscle</cx:pt>
          <cx:pt idx="6">Abdominal muscle</cx:pt>
          <cx:pt idx="7">Arm nerve</cx:pt>
          <cx:pt idx="8">Forefinger end joint ND</cx:pt>
          <cx:pt idx="9">Thenar eminence</cx:pt>
          <cx:pt idx="10">Palm ND</cx:pt>
          <cx:pt idx="11">Back of the hand ND</cx:pt>
          <cx:pt idx="12">Thigh muscle</cx:pt>
          <cx:pt idx="13">Middle of shin</cx:pt>
          <cx:pt idx="14">Calf muscle</cx:pt>
        </cx:lvl>
      </cx:strDim>
      <cx:numDim type="val">
        <cx:f>Sheet!$CM$2:$CM$16</cx:f>
        <cx:lvl ptCount="15" formatCode="G/표준">
          <cx:pt idx="0">68.799999999999997</cx:pt>
          <cx:pt idx="1">27.699999999999999</cx:pt>
          <cx:pt idx="2">30.5</cx:pt>
          <cx:pt idx="3">39.399999999999999</cx:pt>
          <cx:pt idx="4">69.599999999999994</cx:pt>
          <cx:pt idx="5">32.799999999999997</cx:pt>
          <cx:pt idx="6">72.700000000000003</cx:pt>
          <cx:pt idx="7">47.399999999999999</cx:pt>
          <cx:pt idx="8">82.799999999999997</cx:pt>
          <cx:pt idx="9">55.600000000000001</cx:pt>
          <cx:pt idx="10">89.599999999999994</cx:pt>
          <cx:pt idx="11">55.5</cx:pt>
          <cx:pt idx="12">73</cx:pt>
          <cx:pt idx="13">97.900000000000006</cx:pt>
          <cx:pt idx="14">97.099999999999994</cx:pt>
        </cx:lvl>
      </cx:numDim>
    </cx:data>
    <cx:data id="90">
      <cx:strDim type="cat">
        <cx:f>Sheet!$A$2:$A$16</cx:f>
        <cx:lvl ptCount="15">
          <cx:pt idx="0">Middle of forehead</cx:pt>
          <cx:pt idx="1">Neck muscle</cx:pt>
          <cx:pt idx="2">Seventh neck vertebra</cx:pt>
          <cx:pt idx="3">Shoulder joint</cx:pt>
          <cx:pt idx="4">Fifth lumbar vertebra</cx:pt>
          <cx:pt idx="5">Pectoral muscle</cx:pt>
          <cx:pt idx="6">Abdominal muscle</cx:pt>
          <cx:pt idx="7">Arm nerve</cx:pt>
          <cx:pt idx="8">Forefinger end joint ND</cx:pt>
          <cx:pt idx="9">Thenar eminence</cx:pt>
          <cx:pt idx="10">Palm ND</cx:pt>
          <cx:pt idx="11">Back of the hand ND</cx:pt>
          <cx:pt idx="12">Thigh muscle</cx:pt>
          <cx:pt idx="13">Middle of shin</cx:pt>
          <cx:pt idx="14">Calf muscle</cx:pt>
        </cx:lvl>
      </cx:strDim>
      <cx:numDim type="val">
        <cx:f>Sheet!$CN$2:$CN$16</cx:f>
        <cx:lvl ptCount="15" formatCode="G/표준">
          <cx:pt idx="0">34.299999999999997</cx:pt>
          <cx:pt idx="1">31.800000000000001</cx:pt>
          <cx:pt idx="2">20.699999999999999</cx:pt>
          <cx:pt idx="3">25.699999999999999</cx:pt>
          <cx:pt idx="4">50</cx:pt>
          <cx:pt idx="5">18.800000000000001</cx:pt>
          <cx:pt idx="6">25.5</cx:pt>
          <cx:pt idx="7">31.600000000000001</cx:pt>
          <cx:pt idx="8">47.899999999999999</cx:pt>
          <cx:pt idx="9">40.600000000000001</cx:pt>
          <cx:pt idx="10">59.100000000000001</cx:pt>
          <cx:pt idx="11">41</cx:pt>
          <cx:pt idx="12">38</cx:pt>
          <cx:pt idx="13">94</cx:pt>
          <cx:pt idx="14">45.899999999999999</cx:pt>
        </cx:lvl>
      </cx:numDim>
    </cx:data>
    <cx:data id="91">
      <cx:strDim type="cat">
        <cx:f>Sheet!$A$2:$A$16</cx:f>
        <cx:lvl ptCount="15">
          <cx:pt idx="0">Middle of forehead</cx:pt>
          <cx:pt idx="1">Neck muscle</cx:pt>
          <cx:pt idx="2">Seventh neck vertebra</cx:pt>
          <cx:pt idx="3">Shoulder joint</cx:pt>
          <cx:pt idx="4">Fifth lumbar vertebra</cx:pt>
          <cx:pt idx="5">Pectoral muscle</cx:pt>
          <cx:pt idx="6">Abdominal muscle</cx:pt>
          <cx:pt idx="7">Arm nerve</cx:pt>
          <cx:pt idx="8">Forefinger end joint ND</cx:pt>
          <cx:pt idx="9">Thenar eminence</cx:pt>
          <cx:pt idx="10">Palm ND</cx:pt>
          <cx:pt idx="11">Back of the hand ND</cx:pt>
          <cx:pt idx="12">Thigh muscle</cx:pt>
          <cx:pt idx="13">Middle of shin</cx:pt>
          <cx:pt idx="14">Calf muscle</cx:pt>
        </cx:lvl>
      </cx:strDim>
      <cx:numDim type="val">
        <cx:f>Sheet!$CO$2:$CO$16</cx:f>
        <cx:lvl ptCount="15" formatCode="G/표준">
          <cx:pt idx="0">31.199999999999999</cx:pt>
          <cx:pt idx="1">27.899999999999999</cx:pt>
          <cx:pt idx="2">28.899999999999999</cx:pt>
          <cx:pt idx="3">28.100000000000001</cx:pt>
          <cx:pt idx="4">55.799999999999997</cx:pt>
          <cx:pt idx="5">36.299999999999997</cx:pt>
          <cx:pt idx="6">41.799999999999997</cx:pt>
          <cx:pt idx="7">33.100000000000001</cx:pt>
          <cx:pt idx="8">44.299999999999997</cx:pt>
          <cx:pt idx="9">28.100000000000001</cx:pt>
          <cx:pt idx="10">48.100000000000001</cx:pt>
          <cx:pt idx="11">33.200000000000003</cx:pt>
          <cx:pt idx="12">68.200000000000003</cx:pt>
          <cx:pt idx="13">86.299999999999997</cx:pt>
          <cx:pt idx="14">65.099999999999994</cx:pt>
        </cx:lvl>
      </cx:numDim>
    </cx:data>
    <cx:data id="92">
      <cx:strDim type="cat">
        <cx:f>Sheet!$A$2:$A$16</cx:f>
        <cx:lvl ptCount="15">
          <cx:pt idx="0">Middle of forehead</cx:pt>
          <cx:pt idx="1">Neck muscle</cx:pt>
          <cx:pt idx="2">Seventh neck vertebra</cx:pt>
          <cx:pt idx="3">Shoulder joint</cx:pt>
          <cx:pt idx="4">Fifth lumbar vertebra</cx:pt>
          <cx:pt idx="5">Pectoral muscle</cx:pt>
          <cx:pt idx="6">Abdominal muscle</cx:pt>
          <cx:pt idx="7">Arm nerve</cx:pt>
          <cx:pt idx="8">Forefinger end joint ND</cx:pt>
          <cx:pt idx="9">Thenar eminence</cx:pt>
          <cx:pt idx="10">Palm ND</cx:pt>
          <cx:pt idx="11">Back of the hand ND</cx:pt>
          <cx:pt idx="12">Thigh muscle</cx:pt>
          <cx:pt idx="13">Middle of shin</cx:pt>
          <cx:pt idx="14">Calf muscle</cx:pt>
        </cx:lvl>
      </cx:strDim>
      <cx:numDim type="val">
        <cx:f>Sheet!$CP$2:$CP$16</cx:f>
        <cx:lvl ptCount="15" formatCode="G/표준">
          <cx:pt idx="0">43.600000000000001</cx:pt>
          <cx:pt idx="1">63.5</cx:pt>
          <cx:pt idx="2">42.5</cx:pt>
          <cx:pt idx="3">44.299999999999997</cx:pt>
          <cx:pt idx="4">82.200000000000003</cx:pt>
          <cx:pt idx="5">46.5</cx:pt>
          <cx:pt idx="6">49.5</cx:pt>
          <cx:pt idx="7">97</cx:pt>
          <cx:pt idx="8">148</cx:pt>
          <cx:pt idx="9">72.099999999999994</cx:pt>
          <cx:pt idx="10">107.7</cx:pt>
          <cx:pt idx="11">48.100000000000001</cx:pt>
          <cx:pt idx="12">85</cx:pt>
          <cx:pt idx="13">178.80000000000001</cx:pt>
          <cx:pt idx="14">80.799999999999997</cx:pt>
        </cx:lvl>
      </cx:numDim>
    </cx:data>
    <cx:data id="93">
      <cx:strDim type="cat">
        <cx:f>Sheet!$A$2:$A$16</cx:f>
        <cx:lvl ptCount="15">
          <cx:pt idx="0">Middle of forehead</cx:pt>
          <cx:pt idx="1">Neck muscle</cx:pt>
          <cx:pt idx="2">Seventh neck vertebra</cx:pt>
          <cx:pt idx="3">Shoulder joint</cx:pt>
          <cx:pt idx="4">Fifth lumbar vertebra</cx:pt>
          <cx:pt idx="5">Pectoral muscle</cx:pt>
          <cx:pt idx="6">Abdominal muscle</cx:pt>
          <cx:pt idx="7">Arm nerve</cx:pt>
          <cx:pt idx="8">Forefinger end joint ND</cx:pt>
          <cx:pt idx="9">Thenar eminence</cx:pt>
          <cx:pt idx="10">Palm ND</cx:pt>
          <cx:pt idx="11">Back of the hand ND</cx:pt>
          <cx:pt idx="12">Thigh muscle</cx:pt>
          <cx:pt idx="13">Middle of shin</cx:pt>
          <cx:pt idx="14">Calf muscle</cx:pt>
        </cx:lvl>
      </cx:strDim>
      <cx:numDim type="val">
        <cx:f>Sheet!$CQ$2:$CQ$16</cx:f>
        <cx:lvl ptCount="15" formatCode="G/표준">
          <cx:pt idx="0">71.099999999999994</cx:pt>
          <cx:pt idx="1">55</cx:pt>
          <cx:pt idx="2">34.299999999999997</cx:pt>
          <cx:pt idx="3">38.5</cx:pt>
          <cx:pt idx="4">82.799999999999997</cx:pt>
          <cx:pt idx="5">48.700000000000003</cx:pt>
          <cx:pt idx="6">29.399999999999999</cx:pt>
          <cx:pt idx="7">49.799999999999997</cx:pt>
          <cx:pt idx="8">65</cx:pt>
          <cx:pt idx="9">76.799999999999997</cx:pt>
          <cx:pt idx="10">72.400000000000006</cx:pt>
          <cx:pt idx="11">44.700000000000003</cx:pt>
          <cx:pt idx="12">86.700000000000003</cx:pt>
          <cx:pt idx="13">111.40000000000001</cx:pt>
          <cx:pt idx="14">73.400000000000006</cx:pt>
        </cx:lvl>
      </cx:numDim>
    </cx:data>
    <cx:data id="94">
      <cx:strDim type="cat">
        <cx:f>Sheet!$A$2:$A$16</cx:f>
        <cx:lvl ptCount="15">
          <cx:pt idx="0">Middle of forehead</cx:pt>
          <cx:pt idx="1">Neck muscle</cx:pt>
          <cx:pt idx="2">Seventh neck vertebra</cx:pt>
          <cx:pt idx="3">Shoulder joint</cx:pt>
          <cx:pt idx="4">Fifth lumbar vertebra</cx:pt>
          <cx:pt idx="5">Pectoral muscle</cx:pt>
          <cx:pt idx="6">Abdominal muscle</cx:pt>
          <cx:pt idx="7">Arm nerve</cx:pt>
          <cx:pt idx="8">Forefinger end joint ND</cx:pt>
          <cx:pt idx="9">Thenar eminence</cx:pt>
          <cx:pt idx="10">Palm ND</cx:pt>
          <cx:pt idx="11">Back of the hand ND</cx:pt>
          <cx:pt idx="12">Thigh muscle</cx:pt>
          <cx:pt idx="13">Middle of shin</cx:pt>
          <cx:pt idx="14">Calf muscle</cx:pt>
        </cx:lvl>
      </cx:strDim>
      <cx:numDim type="val">
        <cx:f>Sheet!$CR$2:$CR$16</cx:f>
        <cx:lvl ptCount="15" formatCode="G/표준">
          <cx:pt idx="0">27.199999999999999</cx:pt>
          <cx:pt idx="1">94.099999999999994</cx:pt>
          <cx:pt idx="2">39.299999999999997</cx:pt>
          <cx:pt idx="3">39.600000000000001</cx:pt>
          <cx:pt idx="4">67.900000000000006</cx:pt>
          <cx:pt idx="5">33.600000000000001</cx:pt>
          <cx:pt idx="6">28.899999999999999</cx:pt>
          <cx:pt idx="7">36.200000000000003</cx:pt>
          <cx:pt idx="8">42.299999999999997</cx:pt>
          <cx:pt idx="9">44</cx:pt>
          <cx:pt idx="10">76</cx:pt>
          <cx:pt idx="11">46</cx:pt>
          <cx:pt idx="12">46.700000000000003</cx:pt>
          <cx:pt idx="13">45.299999999999997</cx:pt>
          <cx:pt idx="14">56.200000000000003</cx:pt>
        </cx:lvl>
      </cx:numDim>
    </cx:data>
    <cx:data id="95">
      <cx:strDim type="cat">
        <cx:f>Sheet!$A$2:$A$16</cx:f>
        <cx:lvl ptCount="15">
          <cx:pt idx="0">Middle of forehead</cx:pt>
          <cx:pt idx="1">Neck muscle</cx:pt>
          <cx:pt idx="2">Seventh neck vertebra</cx:pt>
          <cx:pt idx="3">Shoulder joint</cx:pt>
          <cx:pt idx="4">Fifth lumbar vertebra</cx:pt>
          <cx:pt idx="5">Pectoral muscle</cx:pt>
          <cx:pt idx="6">Abdominal muscle</cx:pt>
          <cx:pt idx="7">Arm nerve</cx:pt>
          <cx:pt idx="8">Forefinger end joint ND</cx:pt>
          <cx:pt idx="9">Thenar eminence</cx:pt>
          <cx:pt idx="10">Palm ND</cx:pt>
          <cx:pt idx="11">Back of the hand ND</cx:pt>
          <cx:pt idx="12">Thigh muscle</cx:pt>
          <cx:pt idx="13">Middle of shin</cx:pt>
          <cx:pt idx="14">Calf muscle</cx:pt>
        </cx:lvl>
      </cx:strDim>
      <cx:numDim type="val">
        <cx:f>Sheet!$CS$2:$CS$16</cx:f>
        <cx:lvl ptCount="15" formatCode="G/표준">
          <cx:pt idx="0">52.5</cx:pt>
          <cx:pt idx="1">74.599999999999994</cx:pt>
          <cx:pt idx="2">32.700000000000003</cx:pt>
          <cx:pt idx="3">39.799999999999997</cx:pt>
          <cx:pt idx="4">95.5</cx:pt>
          <cx:pt idx="5">28.199999999999999</cx:pt>
          <cx:pt idx="6">35.5</cx:pt>
          <cx:pt idx="7">36.299999999999997</cx:pt>
          <cx:pt idx="8">56.399999999999999</cx:pt>
          <cx:pt idx="9">48.399999999999999</cx:pt>
          <cx:pt idx="10">67.799999999999997</cx:pt>
          <cx:pt idx="11">31.399999999999999</cx:pt>
          <cx:pt idx="12">73.900000000000006</cx:pt>
          <cx:pt idx="13">101.90000000000001</cx:pt>
          <cx:pt idx="14">77.5</cx:pt>
        </cx:lvl>
      </cx:numDim>
    </cx:data>
    <cx:data id="96">
      <cx:strDim type="cat">
        <cx:f>Sheet!$A$2:$A$16</cx:f>
        <cx:lvl ptCount="15">
          <cx:pt idx="0">Middle of forehead</cx:pt>
          <cx:pt idx="1">Neck muscle</cx:pt>
          <cx:pt idx="2">Seventh neck vertebra</cx:pt>
          <cx:pt idx="3">Shoulder joint</cx:pt>
          <cx:pt idx="4">Fifth lumbar vertebra</cx:pt>
          <cx:pt idx="5">Pectoral muscle</cx:pt>
          <cx:pt idx="6">Abdominal muscle</cx:pt>
          <cx:pt idx="7">Arm nerve</cx:pt>
          <cx:pt idx="8">Forefinger end joint ND</cx:pt>
          <cx:pt idx="9">Thenar eminence</cx:pt>
          <cx:pt idx="10">Palm ND</cx:pt>
          <cx:pt idx="11">Back of the hand ND</cx:pt>
          <cx:pt idx="12">Thigh muscle</cx:pt>
          <cx:pt idx="13">Middle of shin</cx:pt>
          <cx:pt idx="14">Calf muscle</cx:pt>
        </cx:lvl>
      </cx:strDim>
      <cx:numDim type="val">
        <cx:f>Sheet!$CT$2:$CT$16</cx:f>
        <cx:lvl ptCount="15" formatCode="G/표준">
          <cx:pt idx="0">70.700000000000003</cx:pt>
          <cx:pt idx="1">149.69999999999999</cx:pt>
          <cx:pt idx="2">70.900000000000006</cx:pt>
          <cx:pt idx="3">48.299999999999997</cx:pt>
          <cx:pt idx="4">84.799999999999997</cx:pt>
          <cx:pt idx="5">55.700000000000003</cx:pt>
          <cx:pt idx="6">45.899999999999999</cx:pt>
          <cx:pt idx="7">77.299999999999997</cx:pt>
          <cx:pt idx="8">106.3</cx:pt>
          <cx:pt idx="9">59.399999999999999</cx:pt>
          <cx:pt idx="10">109.5</cx:pt>
          <cx:pt idx="11">55.200000000000003</cx:pt>
          <cx:pt idx="12">77.799999999999997</cx:pt>
          <cx:pt idx="13">94.900000000000006</cx:pt>
          <cx:pt idx="14">131.40000000000001</cx:pt>
        </cx:lvl>
      </cx:numDim>
    </cx:data>
    <cx:data id="97">
      <cx:strDim type="cat">
        <cx:f>Sheet!$A$2:$A$16</cx:f>
        <cx:lvl ptCount="15">
          <cx:pt idx="0">Middle of forehead</cx:pt>
          <cx:pt idx="1">Neck muscle</cx:pt>
          <cx:pt idx="2">Seventh neck vertebra</cx:pt>
          <cx:pt idx="3">Shoulder joint</cx:pt>
          <cx:pt idx="4">Fifth lumbar vertebra</cx:pt>
          <cx:pt idx="5">Pectoral muscle</cx:pt>
          <cx:pt idx="6">Abdominal muscle</cx:pt>
          <cx:pt idx="7">Arm nerve</cx:pt>
          <cx:pt idx="8">Forefinger end joint ND</cx:pt>
          <cx:pt idx="9">Thenar eminence</cx:pt>
          <cx:pt idx="10">Palm ND</cx:pt>
          <cx:pt idx="11">Back of the hand ND</cx:pt>
          <cx:pt idx="12">Thigh muscle</cx:pt>
          <cx:pt idx="13">Middle of shin</cx:pt>
          <cx:pt idx="14">Calf muscle</cx:pt>
        </cx:lvl>
      </cx:strDim>
      <cx:numDim type="val">
        <cx:f>Sheet!$CU$2:$CU$16</cx:f>
        <cx:lvl ptCount="15" formatCode="G/표준">
          <cx:pt idx="0">0</cx:pt>
          <cx:pt idx="1">0</cx:pt>
          <cx:pt idx="2">0</cx:pt>
          <cx:pt idx="3">0</cx:pt>
          <cx:pt idx="4">0</cx:pt>
          <cx:pt idx="5">0</cx:pt>
          <cx:pt idx="6">0</cx:pt>
          <cx:pt idx="7">78.400000000000006</cx:pt>
          <cx:pt idx="8">120.7</cx:pt>
          <cx:pt idx="9">92.099999999999994</cx:pt>
          <cx:pt idx="10">104.3</cx:pt>
          <cx:pt idx="11">51.799999999999997</cx:pt>
          <cx:pt idx="12">110.40000000000001</cx:pt>
          <cx:pt idx="13">196.59999999999999</cx:pt>
          <cx:pt idx="14">133.09999999999999</cx:pt>
        </cx:lvl>
      </cx:numDim>
    </cx:data>
    <cx:data id="98">
      <cx:strDim type="cat">
        <cx:f>Sheet!$A$2:$A$16</cx:f>
        <cx:lvl ptCount="15">
          <cx:pt idx="0">Middle of forehead</cx:pt>
          <cx:pt idx="1">Neck muscle</cx:pt>
          <cx:pt idx="2">Seventh neck vertebra</cx:pt>
          <cx:pt idx="3">Shoulder joint</cx:pt>
          <cx:pt idx="4">Fifth lumbar vertebra</cx:pt>
          <cx:pt idx="5">Pectoral muscle</cx:pt>
          <cx:pt idx="6">Abdominal muscle</cx:pt>
          <cx:pt idx="7">Arm nerve</cx:pt>
          <cx:pt idx="8">Forefinger end joint ND</cx:pt>
          <cx:pt idx="9">Thenar eminence</cx:pt>
          <cx:pt idx="10">Palm ND</cx:pt>
          <cx:pt idx="11">Back of the hand ND</cx:pt>
          <cx:pt idx="12">Thigh muscle</cx:pt>
          <cx:pt idx="13">Middle of shin</cx:pt>
          <cx:pt idx="14">Calf muscle</cx:pt>
        </cx:lvl>
      </cx:strDim>
      <cx:numDim type="val">
        <cx:f>Sheet!$CV$2:$CV$16</cx:f>
        <cx:lvl ptCount="15" formatCode="G/표준">
          <cx:pt idx="0">0</cx:pt>
          <cx:pt idx="1">0</cx:pt>
          <cx:pt idx="2">0</cx:pt>
          <cx:pt idx="3">0</cx:pt>
          <cx:pt idx="4">0</cx:pt>
          <cx:pt idx="5">0</cx:pt>
          <cx:pt idx="6">0</cx:pt>
          <cx:pt idx="7">25</cx:pt>
          <cx:pt idx="8">44</cx:pt>
          <cx:pt idx="9">45.100000000000001</cx:pt>
          <cx:pt idx="10">51.299999999999997</cx:pt>
          <cx:pt idx="11">30.899999999999999</cx:pt>
          <cx:pt idx="12">46</cx:pt>
          <cx:pt idx="13">84.599999999999994</cx:pt>
          <cx:pt idx="14">45</cx:pt>
        </cx:lvl>
      </cx:numDim>
    </cx:data>
    <cx:data id="99">
      <cx:strDim type="cat">
        <cx:f>Sheet!$A$2:$A$16</cx:f>
        <cx:lvl ptCount="15">
          <cx:pt idx="0">Middle of forehead</cx:pt>
          <cx:pt idx="1">Neck muscle</cx:pt>
          <cx:pt idx="2">Seventh neck vertebra</cx:pt>
          <cx:pt idx="3">Shoulder joint</cx:pt>
          <cx:pt idx="4">Fifth lumbar vertebra</cx:pt>
          <cx:pt idx="5">Pectoral muscle</cx:pt>
          <cx:pt idx="6">Abdominal muscle</cx:pt>
          <cx:pt idx="7">Arm nerve</cx:pt>
          <cx:pt idx="8">Forefinger end joint ND</cx:pt>
          <cx:pt idx="9">Thenar eminence</cx:pt>
          <cx:pt idx="10">Palm ND</cx:pt>
          <cx:pt idx="11">Back of the hand ND</cx:pt>
          <cx:pt idx="12">Thigh muscle</cx:pt>
          <cx:pt idx="13">Middle of shin</cx:pt>
          <cx:pt idx="14">Calf muscle</cx:pt>
        </cx:lvl>
      </cx:strDim>
      <cx:numDim type="val">
        <cx:f>Sheet!$CW$2:$CW$16</cx:f>
        <cx:lvl ptCount="15" formatCode="G/표준">
          <cx:pt idx="0">0</cx:pt>
          <cx:pt idx="1">0</cx:pt>
          <cx:pt idx="2">0</cx:pt>
          <cx:pt idx="3">0</cx:pt>
          <cx:pt idx="4">0</cx:pt>
          <cx:pt idx="5">0</cx:pt>
          <cx:pt idx="6">0</cx:pt>
          <cx:pt idx="7">84.900000000000006</cx:pt>
          <cx:pt idx="8">145.40000000000001</cx:pt>
          <cx:pt idx="9">93.700000000000003</cx:pt>
          <cx:pt idx="10">129.09999999999999</cx:pt>
          <cx:pt idx="11">92.299999999999997</cx:pt>
          <cx:pt idx="12">78.099999999999994</cx:pt>
          <cx:pt idx="13">138.80000000000001</cx:pt>
          <cx:pt idx="14">98.200000000000003</cx:pt>
        </cx:lvl>
      </cx:numDim>
    </cx:data>
  </cx:chartData>
  <cx:chart>
    <cx:title pos="t" align="ctr" overlay="0">
      <cx:tx>
        <cx:rich>
          <a:bodyPr rot="0" spcFirstLastPara="1" vertOverflow="ellipsis" vert="horz" wrap="square" lIns="38100" tIns="19050" rIns="38100" bIns="19050" anchor="ctr" anchorCtr="1" compatLnSpc="0"/>
          <a:lstStyle/>
          <a:p>
            <a:pPr algn="ctr" rtl="0"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Pain average of repeated experiments for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 each body location</a:t>
            </a: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s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</a:endParaRPr>
          </a:p>
        </cx:rich>
      </cx:tx>
    </cx:title>
    <cx:plotArea>
      <cx:plotAreaRegion>
        <cx:series layoutId="boxWhisker" uniqueId="{7ADB14E6-63F4-42FC-B73B-014FEB4F4ABB}">
          <cx:tx>
            <cx:txData>
              <cx:f>Sheet!$B$1</cx:f>
              <cx:v>1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B21E4C8F-8BFB-4EDD-ACCE-473865012078}">
          <cx:tx>
            <cx:txData>
              <cx:f>Sheet!$C$1</cx:f>
              <cx:v>2</cx:v>
            </cx:txData>
          </cx:tx>
          <cx:dataId val="1"/>
          <cx:layoutPr>
            <cx:visibility meanLine="0" meanMarker="1" nonoutliers="0" outliers="1"/>
            <cx:statistics quartileMethod="exclusive"/>
          </cx:layoutPr>
        </cx:series>
        <cx:series layoutId="boxWhisker" uniqueId="{AD8FFD23-EA7A-4A58-93DA-4A5B8E6AE919}">
          <cx:tx>
            <cx:txData>
              <cx:f>Sheet!$D$1</cx:f>
              <cx:v>3</cx:v>
            </cx:txData>
          </cx:tx>
          <cx:dataId val="2"/>
          <cx:layoutPr>
            <cx:visibility meanLine="0" meanMarker="1" nonoutliers="0" outliers="1"/>
            <cx:statistics quartileMethod="exclusive"/>
          </cx:layoutPr>
        </cx:series>
        <cx:series layoutId="boxWhisker" uniqueId="{F77D8DDE-CED8-463F-B833-73DE121A64F0}">
          <cx:tx>
            <cx:txData>
              <cx:f>Sheet!$E$1</cx:f>
              <cx:v>4</cx:v>
            </cx:txData>
          </cx:tx>
          <cx:dataId val="3"/>
          <cx:layoutPr>
            <cx:visibility meanLine="0" meanMarker="1" nonoutliers="0" outliers="1"/>
            <cx:statistics quartileMethod="exclusive"/>
          </cx:layoutPr>
        </cx:series>
        <cx:series layoutId="boxWhisker" uniqueId="{38608B11-959C-4BA5-B2FD-CD1892E90D00}">
          <cx:tx>
            <cx:txData>
              <cx:f>Sheet!$F$1</cx:f>
              <cx:v>5</cx:v>
            </cx:txData>
          </cx:tx>
          <cx:dataId val="4"/>
          <cx:layoutPr>
            <cx:visibility meanLine="0" meanMarker="1" nonoutliers="0" outliers="1"/>
            <cx:statistics quartileMethod="exclusive"/>
          </cx:layoutPr>
        </cx:series>
        <cx:series layoutId="boxWhisker" uniqueId="{FE519469-A1C2-4F78-9634-D68E08237326}">
          <cx:tx>
            <cx:txData>
              <cx:f>Sheet!$G$1</cx:f>
              <cx:v>6</cx:v>
            </cx:txData>
          </cx:tx>
          <cx:dataId val="5"/>
          <cx:layoutPr>
            <cx:visibility meanLine="0" meanMarker="1" nonoutliers="0" outliers="1"/>
            <cx:statistics quartileMethod="exclusive"/>
          </cx:layoutPr>
        </cx:series>
        <cx:series layoutId="boxWhisker" uniqueId="{D23164ED-FA94-4D9E-98A1-95648DC6241C}">
          <cx:tx>
            <cx:txData>
              <cx:f>Sheet!$H$1</cx:f>
              <cx:v>7</cx:v>
            </cx:txData>
          </cx:tx>
          <cx:dataId val="6"/>
          <cx:layoutPr>
            <cx:visibility meanLine="0" meanMarker="1" nonoutliers="0" outliers="1"/>
            <cx:statistics quartileMethod="exclusive"/>
          </cx:layoutPr>
        </cx:series>
        <cx:series layoutId="boxWhisker" uniqueId="{BF91F3FD-93FA-45EF-ABA0-ECD5516A4C09}">
          <cx:tx>
            <cx:txData>
              <cx:f>Sheet!$I$1</cx:f>
              <cx:v>8</cx:v>
            </cx:txData>
          </cx:tx>
          <cx:dataId val="7"/>
          <cx:layoutPr>
            <cx:visibility meanLine="0" meanMarker="1" nonoutliers="0" outliers="1"/>
            <cx:statistics quartileMethod="exclusive"/>
          </cx:layoutPr>
        </cx:series>
        <cx:series layoutId="boxWhisker" uniqueId="{B6A95A09-E3DB-458D-BFFF-40E0437B7FA0}">
          <cx:tx>
            <cx:txData>
              <cx:f>Sheet!$J$1</cx:f>
              <cx:v>9</cx:v>
            </cx:txData>
          </cx:tx>
          <cx:dataId val="8"/>
          <cx:layoutPr>
            <cx:visibility meanLine="0" meanMarker="1" nonoutliers="0" outliers="1"/>
            <cx:statistics quartileMethod="exclusive"/>
          </cx:layoutPr>
        </cx:series>
        <cx:series layoutId="boxWhisker" uniqueId="{1E2C3E6D-C0E7-407A-85BB-BAC259372484}">
          <cx:tx>
            <cx:txData>
              <cx:f>Sheet!$K$1</cx:f>
              <cx:v>10</cx:v>
            </cx:txData>
          </cx:tx>
          <cx:dataId val="9"/>
          <cx:layoutPr>
            <cx:visibility meanLine="0" meanMarker="1" nonoutliers="0" outliers="1"/>
            <cx:statistics quartileMethod="exclusive"/>
          </cx:layoutPr>
        </cx:series>
        <cx:series layoutId="boxWhisker" uniqueId="{8868375E-D120-49F8-8529-8E8DD8A98E29}">
          <cx:tx>
            <cx:txData>
              <cx:f>Sheet!$L$1</cx:f>
              <cx:v>11</cx:v>
            </cx:txData>
          </cx:tx>
          <cx:dataId val="10"/>
          <cx:layoutPr>
            <cx:visibility meanLine="0" meanMarker="1" nonoutliers="0" outliers="1"/>
            <cx:statistics quartileMethod="exclusive"/>
          </cx:layoutPr>
        </cx:series>
        <cx:series layoutId="boxWhisker" uniqueId="{12F1B985-4F5A-413B-A77B-920364E6C0A8}">
          <cx:tx>
            <cx:txData>
              <cx:f>Sheet!$M$1</cx:f>
              <cx:v>12</cx:v>
            </cx:txData>
          </cx:tx>
          <cx:dataId val="11"/>
          <cx:layoutPr>
            <cx:visibility meanLine="0" meanMarker="1" nonoutliers="0" outliers="1"/>
            <cx:statistics quartileMethod="exclusive"/>
          </cx:layoutPr>
        </cx:series>
        <cx:series layoutId="boxWhisker" uniqueId="{8EF4A9E2-3830-46A6-9916-9076D9AAAB43}">
          <cx:tx>
            <cx:txData>
              <cx:f>Sheet!$N$1</cx:f>
              <cx:v>13</cx:v>
            </cx:txData>
          </cx:tx>
          <cx:dataId val="12"/>
          <cx:layoutPr>
            <cx:visibility meanLine="0" meanMarker="1" nonoutliers="0" outliers="1"/>
            <cx:statistics quartileMethod="exclusive"/>
          </cx:layoutPr>
        </cx:series>
        <cx:series layoutId="boxWhisker" uniqueId="{4EB444CD-B72D-4292-954B-856583EA35B8}">
          <cx:tx>
            <cx:txData>
              <cx:f>Sheet!$O$1</cx:f>
              <cx:v>14</cx:v>
            </cx:txData>
          </cx:tx>
          <cx:dataId val="13"/>
          <cx:layoutPr>
            <cx:visibility meanLine="0" meanMarker="1" nonoutliers="0" outliers="1"/>
            <cx:statistics quartileMethod="exclusive"/>
          </cx:layoutPr>
        </cx:series>
        <cx:series layoutId="boxWhisker" uniqueId="{022B5381-A1F5-4D4A-B6C1-F212B7DE1049}">
          <cx:tx>
            <cx:txData>
              <cx:f>Sheet!$P$1</cx:f>
              <cx:v>15</cx:v>
            </cx:txData>
          </cx:tx>
          <cx:dataId val="14"/>
          <cx:layoutPr>
            <cx:visibility meanLine="0" meanMarker="1" nonoutliers="0" outliers="1"/>
            <cx:statistics quartileMethod="exclusive"/>
          </cx:layoutPr>
        </cx:series>
        <cx:series layoutId="boxWhisker" uniqueId="{A34CB6A9-98F8-4FA5-8013-DF73ABD16C87}">
          <cx:tx>
            <cx:txData>
              <cx:f>Sheet!$Q$1</cx:f>
              <cx:v>16</cx:v>
            </cx:txData>
          </cx:tx>
          <cx:dataId val="15"/>
          <cx:layoutPr>
            <cx:visibility meanLine="0" meanMarker="1" nonoutliers="0" outliers="1"/>
            <cx:statistics quartileMethod="exclusive"/>
          </cx:layoutPr>
        </cx:series>
        <cx:series layoutId="boxWhisker" uniqueId="{17DB17D2-F3C8-45D1-9EB9-45E9F9EF6F26}">
          <cx:tx>
            <cx:txData>
              <cx:f>Sheet!$R$1</cx:f>
              <cx:v>17</cx:v>
            </cx:txData>
          </cx:tx>
          <cx:dataId val="16"/>
          <cx:layoutPr>
            <cx:visibility meanLine="0" meanMarker="1" nonoutliers="0" outliers="1"/>
            <cx:statistics quartileMethod="exclusive"/>
          </cx:layoutPr>
        </cx:series>
        <cx:series layoutId="boxWhisker" uniqueId="{F2BAAA50-39AE-4E52-B0CE-87E0B728C8A0}">
          <cx:tx>
            <cx:txData>
              <cx:f>Sheet!$S$1</cx:f>
              <cx:v>18</cx:v>
            </cx:txData>
          </cx:tx>
          <cx:dataId val="17"/>
          <cx:layoutPr>
            <cx:visibility meanLine="0" meanMarker="1" nonoutliers="0" outliers="1"/>
            <cx:statistics quartileMethod="exclusive"/>
          </cx:layoutPr>
        </cx:series>
        <cx:series layoutId="boxWhisker" uniqueId="{CC50D6A1-E39E-42F0-807D-464E41E09438}">
          <cx:tx>
            <cx:txData>
              <cx:f>Sheet!$T$1</cx:f>
              <cx:v>19</cx:v>
            </cx:txData>
          </cx:tx>
          <cx:dataId val="18"/>
          <cx:layoutPr>
            <cx:visibility meanLine="0" meanMarker="1" nonoutliers="0" outliers="1"/>
            <cx:statistics quartileMethod="exclusive"/>
          </cx:layoutPr>
        </cx:series>
        <cx:series layoutId="boxWhisker" uniqueId="{88882824-219E-4050-AEE9-5AC0269752CD}">
          <cx:tx>
            <cx:txData>
              <cx:f>Sheet!$U$1</cx:f>
              <cx:v>20</cx:v>
            </cx:txData>
          </cx:tx>
          <cx:dataId val="19"/>
          <cx:layoutPr>
            <cx:visibility meanLine="0" meanMarker="1" nonoutliers="0" outliers="1"/>
            <cx:statistics quartileMethod="exclusive"/>
          </cx:layoutPr>
        </cx:series>
        <cx:series layoutId="boxWhisker" uniqueId="{EB944A3F-6CD4-456A-B916-752499E6CC6D}">
          <cx:tx>
            <cx:txData>
              <cx:f>Sheet!$V$1</cx:f>
              <cx:v>21</cx:v>
            </cx:txData>
          </cx:tx>
          <cx:dataId val="20"/>
          <cx:layoutPr>
            <cx:visibility meanLine="0" meanMarker="1" nonoutliers="0" outliers="1"/>
            <cx:statistics quartileMethod="exclusive"/>
          </cx:layoutPr>
        </cx:series>
        <cx:series layoutId="boxWhisker" uniqueId="{92EF7D29-42D1-4C4C-A808-73E6BAF642DF}">
          <cx:tx>
            <cx:txData>
              <cx:f>Sheet!$W$1</cx:f>
              <cx:v>22</cx:v>
            </cx:txData>
          </cx:tx>
          <cx:dataId val="21"/>
          <cx:layoutPr>
            <cx:visibility meanLine="0" meanMarker="1" nonoutliers="0" outliers="1"/>
            <cx:statistics quartileMethod="exclusive"/>
          </cx:layoutPr>
        </cx:series>
        <cx:series layoutId="boxWhisker" uniqueId="{FEDCB536-2FE4-4537-A0AC-B9D2C9A623F5}">
          <cx:tx>
            <cx:txData>
              <cx:f>Sheet!$X$1</cx:f>
              <cx:v>23</cx:v>
            </cx:txData>
          </cx:tx>
          <cx:dataId val="22"/>
          <cx:layoutPr>
            <cx:visibility meanLine="0" meanMarker="1" nonoutliers="0" outliers="1"/>
            <cx:statistics quartileMethod="exclusive"/>
          </cx:layoutPr>
        </cx:series>
        <cx:series layoutId="boxWhisker" uniqueId="{6D77662F-9D7B-4C2E-982B-28737C964432}">
          <cx:tx>
            <cx:txData>
              <cx:f>Sheet!$Y$1</cx:f>
              <cx:v>24</cx:v>
            </cx:txData>
          </cx:tx>
          <cx:dataId val="23"/>
          <cx:layoutPr>
            <cx:visibility meanLine="0" meanMarker="1" nonoutliers="0" outliers="1"/>
            <cx:statistics quartileMethod="exclusive"/>
          </cx:layoutPr>
        </cx:series>
        <cx:series layoutId="boxWhisker" uniqueId="{5AD681A6-FAB0-4D4E-BF1B-9F95E2A5CB15}">
          <cx:tx>
            <cx:txData>
              <cx:f>Sheet!$Z$1</cx:f>
              <cx:v>25</cx:v>
            </cx:txData>
          </cx:tx>
          <cx:dataId val="24"/>
          <cx:layoutPr>
            <cx:visibility meanLine="0" meanMarker="1" nonoutliers="0" outliers="1"/>
            <cx:statistics quartileMethod="exclusive"/>
          </cx:layoutPr>
        </cx:series>
        <cx:series layoutId="boxWhisker" uniqueId="{C45252C9-8340-4955-8380-27CDA2F5ADA3}">
          <cx:tx>
            <cx:txData>
              <cx:f>Sheet!$AA$1</cx:f>
              <cx:v>26</cx:v>
            </cx:txData>
          </cx:tx>
          <cx:dataId val="25"/>
          <cx:layoutPr>
            <cx:visibility meanLine="0" meanMarker="1" nonoutliers="0" outliers="1"/>
            <cx:statistics quartileMethod="exclusive"/>
          </cx:layoutPr>
        </cx:series>
        <cx:series layoutId="boxWhisker" uniqueId="{6F8B13C9-104B-46A9-9183-ADBBF4CC0308}">
          <cx:tx>
            <cx:txData>
              <cx:f>Sheet!$AB$1</cx:f>
              <cx:v>27</cx:v>
            </cx:txData>
          </cx:tx>
          <cx:dataId val="26"/>
          <cx:layoutPr>
            <cx:visibility meanLine="0" meanMarker="1" nonoutliers="0" outliers="1"/>
            <cx:statistics quartileMethod="exclusive"/>
          </cx:layoutPr>
        </cx:series>
        <cx:series layoutId="boxWhisker" uniqueId="{604FCBA5-6374-4679-8E00-BBD9666D9E85}">
          <cx:tx>
            <cx:txData>
              <cx:f>Sheet!$AC$1</cx:f>
              <cx:v>28</cx:v>
            </cx:txData>
          </cx:tx>
          <cx:dataId val="27"/>
          <cx:layoutPr>
            <cx:visibility meanLine="0" meanMarker="1" nonoutliers="0" outliers="1"/>
            <cx:statistics quartileMethod="exclusive"/>
          </cx:layoutPr>
        </cx:series>
        <cx:series layoutId="boxWhisker" uniqueId="{814D0E41-CB0D-4E8D-BF8E-A857EEB9C57B}">
          <cx:tx>
            <cx:txData>
              <cx:f>Sheet!$AD$1</cx:f>
              <cx:v>29</cx:v>
            </cx:txData>
          </cx:tx>
          <cx:dataId val="28"/>
          <cx:layoutPr>
            <cx:visibility meanLine="0" meanMarker="1" nonoutliers="0" outliers="1"/>
            <cx:statistics quartileMethod="exclusive"/>
          </cx:layoutPr>
        </cx:series>
        <cx:series layoutId="boxWhisker" uniqueId="{3057DD58-1E98-496F-83D9-53129CAC460F}">
          <cx:tx>
            <cx:txData>
              <cx:f>Sheet!$AE$1</cx:f>
              <cx:v>30</cx:v>
            </cx:txData>
          </cx:tx>
          <cx:dataId val="29"/>
          <cx:layoutPr>
            <cx:visibility meanLine="0" meanMarker="1" nonoutliers="0" outliers="1"/>
            <cx:statistics quartileMethod="exclusive"/>
          </cx:layoutPr>
        </cx:series>
        <cx:series layoutId="boxWhisker" uniqueId="{1656DE48-87F6-44BC-81D6-6921139680DD}">
          <cx:tx>
            <cx:txData>
              <cx:f>Sheet!$AF$1</cx:f>
              <cx:v>31</cx:v>
            </cx:txData>
          </cx:tx>
          <cx:dataId val="30"/>
          <cx:layoutPr>
            <cx:visibility meanLine="0" meanMarker="1" nonoutliers="0" outliers="1"/>
            <cx:statistics quartileMethod="exclusive"/>
          </cx:layoutPr>
        </cx:series>
        <cx:series layoutId="boxWhisker" uniqueId="{01D814B5-69CB-4C97-9A52-7F0E3F0B01B5}">
          <cx:tx>
            <cx:txData>
              <cx:f>Sheet!$AG$1</cx:f>
              <cx:v>32</cx:v>
            </cx:txData>
          </cx:tx>
          <cx:dataId val="31"/>
          <cx:layoutPr>
            <cx:visibility meanLine="0" meanMarker="1" nonoutliers="0" outliers="1"/>
            <cx:statistics quartileMethod="exclusive"/>
          </cx:layoutPr>
        </cx:series>
        <cx:series layoutId="boxWhisker" uniqueId="{6962D323-D5B1-40CC-8307-E060AD32DF6B}">
          <cx:tx>
            <cx:txData>
              <cx:f>Sheet!$AH$1</cx:f>
              <cx:v>33</cx:v>
            </cx:txData>
          </cx:tx>
          <cx:dataId val="32"/>
          <cx:layoutPr>
            <cx:visibility meanLine="0" meanMarker="1" nonoutliers="0" outliers="1"/>
            <cx:statistics quartileMethod="exclusive"/>
          </cx:layoutPr>
        </cx:series>
        <cx:series layoutId="boxWhisker" uniqueId="{B0BFA114-07A7-4D27-9D9E-C2E91286FF37}">
          <cx:tx>
            <cx:txData>
              <cx:f>Sheet!$AI$1</cx:f>
              <cx:v>34</cx:v>
            </cx:txData>
          </cx:tx>
          <cx:dataId val="33"/>
          <cx:layoutPr>
            <cx:visibility meanLine="0" meanMarker="1" nonoutliers="0" outliers="1"/>
            <cx:statistics quartileMethod="exclusive"/>
          </cx:layoutPr>
        </cx:series>
        <cx:series layoutId="boxWhisker" uniqueId="{C33BD4D9-D08B-407B-BB22-0B50DB19FB73}">
          <cx:tx>
            <cx:txData>
              <cx:f>Sheet!$AJ$1</cx:f>
              <cx:v>35</cx:v>
            </cx:txData>
          </cx:tx>
          <cx:dataId val="34"/>
          <cx:layoutPr>
            <cx:visibility meanLine="0" meanMarker="1" nonoutliers="0" outliers="1"/>
            <cx:statistics quartileMethod="exclusive"/>
          </cx:layoutPr>
        </cx:series>
        <cx:series layoutId="boxWhisker" uniqueId="{60D0F79A-0743-4403-8F06-3A588B77D619}">
          <cx:tx>
            <cx:txData>
              <cx:f>Sheet!$AK$1</cx:f>
              <cx:v>36</cx:v>
            </cx:txData>
          </cx:tx>
          <cx:dataId val="35"/>
          <cx:layoutPr>
            <cx:visibility meanLine="0" meanMarker="1" nonoutliers="0" outliers="1"/>
            <cx:statistics quartileMethod="exclusive"/>
          </cx:layoutPr>
        </cx:series>
        <cx:series layoutId="boxWhisker" uniqueId="{B2A12759-0E5B-421B-837C-3745E0CF12CF}">
          <cx:tx>
            <cx:txData>
              <cx:f>Sheet!$AL$1</cx:f>
              <cx:v>37</cx:v>
            </cx:txData>
          </cx:tx>
          <cx:dataId val="36"/>
          <cx:layoutPr>
            <cx:visibility meanLine="0" meanMarker="1" nonoutliers="0" outliers="1"/>
            <cx:statistics quartileMethod="exclusive"/>
          </cx:layoutPr>
        </cx:series>
        <cx:series layoutId="boxWhisker" uniqueId="{1A56E939-B6F6-4BBF-8E1E-7629718803B6}">
          <cx:tx>
            <cx:txData>
              <cx:f>Sheet!$AM$1</cx:f>
              <cx:v>38</cx:v>
            </cx:txData>
          </cx:tx>
          <cx:dataId val="37"/>
          <cx:layoutPr>
            <cx:visibility meanLine="0" meanMarker="1" nonoutliers="0" outliers="1"/>
            <cx:statistics quartileMethod="exclusive"/>
          </cx:layoutPr>
        </cx:series>
        <cx:series layoutId="boxWhisker" uniqueId="{379613F0-366F-4F50-9F7D-C5609624B584}">
          <cx:tx>
            <cx:txData>
              <cx:f>Sheet!$AN$1</cx:f>
              <cx:v>39</cx:v>
            </cx:txData>
          </cx:tx>
          <cx:dataId val="38"/>
          <cx:layoutPr>
            <cx:visibility meanLine="0" meanMarker="1" nonoutliers="0" outliers="1"/>
            <cx:statistics quartileMethod="exclusive"/>
          </cx:layoutPr>
        </cx:series>
        <cx:series layoutId="boxWhisker" uniqueId="{23AD07B5-13F4-4A89-AC55-40B902A56854}">
          <cx:tx>
            <cx:txData>
              <cx:f>Sheet!$AO$1</cx:f>
              <cx:v>40</cx:v>
            </cx:txData>
          </cx:tx>
          <cx:dataId val="39"/>
          <cx:layoutPr>
            <cx:visibility meanLine="0" meanMarker="1" nonoutliers="0" outliers="1"/>
            <cx:statistics quartileMethod="exclusive"/>
          </cx:layoutPr>
        </cx:series>
        <cx:series layoutId="boxWhisker" uniqueId="{B702562B-F2D5-4F42-A1F7-32A3D6647D40}">
          <cx:tx>
            <cx:txData>
              <cx:f>Sheet!$AP$1</cx:f>
              <cx:v>41</cx:v>
            </cx:txData>
          </cx:tx>
          <cx:dataId val="40"/>
          <cx:layoutPr>
            <cx:visibility meanLine="0" meanMarker="1" nonoutliers="0" outliers="1"/>
            <cx:statistics quartileMethod="exclusive"/>
          </cx:layoutPr>
        </cx:series>
        <cx:series layoutId="boxWhisker" uniqueId="{9FBE2CEE-5ABD-46D8-AD35-8E25C442831B}">
          <cx:tx>
            <cx:txData>
              <cx:f>Sheet!$AQ$1</cx:f>
              <cx:v>42</cx:v>
            </cx:txData>
          </cx:tx>
          <cx:dataId val="41"/>
          <cx:layoutPr>
            <cx:visibility meanLine="0" meanMarker="1" nonoutliers="0" outliers="1"/>
            <cx:statistics quartileMethod="exclusive"/>
          </cx:layoutPr>
        </cx:series>
        <cx:series layoutId="boxWhisker" uniqueId="{9FC316AB-CE90-47EC-A4C6-DFE0C8B628DE}">
          <cx:tx>
            <cx:txData>
              <cx:f>Sheet!$AR$1</cx:f>
              <cx:v>43</cx:v>
            </cx:txData>
          </cx:tx>
          <cx:dataId val="42"/>
          <cx:layoutPr>
            <cx:visibility meanLine="0" meanMarker="1" nonoutliers="0" outliers="1"/>
            <cx:statistics quartileMethod="exclusive"/>
          </cx:layoutPr>
        </cx:series>
        <cx:series layoutId="boxWhisker" uniqueId="{3BD407EA-3C3B-4F05-8E25-823483902F0E}">
          <cx:tx>
            <cx:txData>
              <cx:f>Sheet!$AS$1</cx:f>
              <cx:v>44</cx:v>
            </cx:txData>
          </cx:tx>
          <cx:dataId val="43"/>
          <cx:layoutPr>
            <cx:visibility meanLine="0" meanMarker="1" nonoutliers="0" outliers="1"/>
            <cx:statistics quartileMethod="exclusive"/>
          </cx:layoutPr>
        </cx:series>
        <cx:series layoutId="boxWhisker" uniqueId="{18F58847-1F8C-481A-8EFB-B89D0F90E75C}">
          <cx:tx>
            <cx:txData>
              <cx:f>Sheet!$AT$1</cx:f>
              <cx:v>45</cx:v>
            </cx:txData>
          </cx:tx>
          <cx:dataId val="44"/>
          <cx:layoutPr>
            <cx:visibility meanLine="0" meanMarker="1" nonoutliers="0" outliers="1"/>
            <cx:statistics quartileMethod="exclusive"/>
          </cx:layoutPr>
        </cx:series>
        <cx:series layoutId="boxWhisker" uniqueId="{80BA8B4C-A769-4AFE-9492-388CF9715D3F}">
          <cx:tx>
            <cx:txData>
              <cx:f>Sheet!$AU$1</cx:f>
              <cx:v>46</cx:v>
            </cx:txData>
          </cx:tx>
          <cx:dataId val="45"/>
          <cx:layoutPr>
            <cx:visibility meanLine="0" meanMarker="1" nonoutliers="0" outliers="1"/>
            <cx:statistics quartileMethod="exclusive"/>
          </cx:layoutPr>
        </cx:series>
        <cx:series layoutId="boxWhisker" uniqueId="{A10B25D9-7F42-4375-8132-4C7547272237}">
          <cx:tx>
            <cx:txData>
              <cx:f>Sheet!$AV$1</cx:f>
              <cx:v>47</cx:v>
            </cx:txData>
          </cx:tx>
          <cx:dataId val="46"/>
          <cx:layoutPr>
            <cx:visibility meanLine="0" meanMarker="1" nonoutliers="0" outliers="1"/>
            <cx:statistics quartileMethod="exclusive"/>
          </cx:layoutPr>
        </cx:series>
        <cx:series layoutId="boxWhisker" uniqueId="{16DB07BD-CF0B-4A0C-8723-6D550DA56EAB}">
          <cx:tx>
            <cx:txData>
              <cx:f>Sheet!$AW$1</cx:f>
              <cx:v>48</cx:v>
            </cx:txData>
          </cx:tx>
          <cx:dataId val="47"/>
          <cx:layoutPr>
            <cx:visibility meanLine="0" meanMarker="1" nonoutliers="0" outliers="1"/>
            <cx:statistics quartileMethod="exclusive"/>
          </cx:layoutPr>
        </cx:series>
        <cx:series layoutId="boxWhisker" uniqueId="{685EFE8A-50A1-4ACC-97C5-0C77CB6511F9}">
          <cx:tx>
            <cx:txData>
              <cx:f>Sheet!$AX$1</cx:f>
              <cx:v>49</cx:v>
            </cx:txData>
          </cx:tx>
          <cx:dataId val="48"/>
          <cx:layoutPr>
            <cx:visibility meanLine="0" meanMarker="1" nonoutliers="0" outliers="1"/>
            <cx:statistics quartileMethod="exclusive"/>
          </cx:layoutPr>
        </cx:series>
        <cx:series layoutId="boxWhisker" uniqueId="{8112B6CB-CB63-4A61-8BBB-6567E046456B}">
          <cx:tx>
            <cx:txData>
              <cx:f>Sheet!$AY$1</cx:f>
              <cx:v>50</cx:v>
            </cx:txData>
          </cx:tx>
          <cx:dataId val="49"/>
          <cx:layoutPr>
            <cx:visibility meanLine="0" meanMarker="1" nonoutliers="0" outliers="1"/>
            <cx:statistics quartileMethod="exclusive"/>
          </cx:layoutPr>
        </cx:series>
        <cx:series layoutId="boxWhisker" uniqueId="{6C085071-1D28-401D-9AF5-A8076A7493D3}">
          <cx:tx>
            <cx:txData>
              <cx:f>Sheet!$AZ$1</cx:f>
              <cx:v>51</cx:v>
            </cx:txData>
          </cx:tx>
          <cx:dataId val="50"/>
          <cx:layoutPr>
            <cx:visibility meanLine="0" meanMarker="1" nonoutliers="0" outliers="1"/>
            <cx:statistics quartileMethod="exclusive"/>
          </cx:layoutPr>
        </cx:series>
        <cx:series layoutId="boxWhisker" uniqueId="{09CFB7E2-02B6-4DB5-83A0-F10E8D7D0842}">
          <cx:tx>
            <cx:txData>
              <cx:f>Sheet!$BA$1</cx:f>
              <cx:v>52</cx:v>
            </cx:txData>
          </cx:tx>
          <cx:dataId val="51"/>
          <cx:layoutPr>
            <cx:visibility meanLine="0" meanMarker="1" nonoutliers="0" outliers="1"/>
            <cx:statistics quartileMethod="exclusive"/>
          </cx:layoutPr>
        </cx:series>
        <cx:series layoutId="boxWhisker" uniqueId="{E524E9FC-FC18-4EF0-913A-F4899F5DA45B}">
          <cx:tx>
            <cx:txData>
              <cx:f>Sheet!$BB$1</cx:f>
              <cx:v>53</cx:v>
            </cx:txData>
          </cx:tx>
          <cx:dataId val="52"/>
          <cx:layoutPr>
            <cx:visibility meanLine="0" meanMarker="1" nonoutliers="0" outliers="1"/>
            <cx:statistics quartileMethod="exclusive"/>
          </cx:layoutPr>
        </cx:series>
        <cx:series layoutId="boxWhisker" uniqueId="{7BA09717-CBAB-4B78-ABB3-15D2FC30D386}">
          <cx:tx>
            <cx:txData>
              <cx:f>Sheet!$BC$1</cx:f>
              <cx:v>54</cx:v>
            </cx:txData>
          </cx:tx>
          <cx:dataId val="53"/>
          <cx:layoutPr>
            <cx:visibility meanLine="0" meanMarker="1" nonoutliers="0" outliers="1"/>
            <cx:statistics quartileMethod="exclusive"/>
          </cx:layoutPr>
        </cx:series>
        <cx:series layoutId="boxWhisker" uniqueId="{2F8D1C29-97F9-4D3B-8863-C782FC3DDCBB}">
          <cx:tx>
            <cx:txData>
              <cx:f>Sheet!$BD$1</cx:f>
              <cx:v>55</cx:v>
            </cx:txData>
          </cx:tx>
          <cx:dataId val="54"/>
          <cx:layoutPr>
            <cx:visibility meanLine="0" meanMarker="1" nonoutliers="0" outliers="1"/>
            <cx:statistics quartileMethod="exclusive"/>
          </cx:layoutPr>
        </cx:series>
        <cx:series layoutId="boxWhisker" uniqueId="{2EBBEA8D-7737-4406-8237-9204E398FA71}">
          <cx:tx>
            <cx:txData>
              <cx:f>Sheet!$BE$1</cx:f>
              <cx:v>56</cx:v>
            </cx:txData>
          </cx:tx>
          <cx:dataId val="55"/>
          <cx:layoutPr>
            <cx:visibility meanLine="0" meanMarker="1" nonoutliers="0" outliers="1"/>
            <cx:statistics quartileMethod="exclusive"/>
          </cx:layoutPr>
        </cx:series>
        <cx:series layoutId="boxWhisker" uniqueId="{5A2633E3-EC35-4AC1-8B72-0095AAB4A533}">
          <cx:tx>
            <cx:txData>
              <cx:f>Sheet!$BF$1</cx:f>
              <cx:v>57</cx:v>
            </cx:txData>
          </cx:tx>
          <cx:dataId val="56"/>
          <cx:layoutPr>
            <cx:visibility meanLine="0" meanMarker="1" nonoutliers="0" outliers="1"/>
            <cx:statistics quartileMethod="exclusive"/>
          </cx:layoutPr>
        </cx:series>
        <cx:series layoutId="boxWhisker" uniqueId="{A0E548E5-9397-44C4-91D0-DA4978802C00}">
          <cx:tx>
            <cx:txData>
              <cx:f>Sheet!$BG$1</cx:f>
              <cx:v>58</cx:v>
            </cx:txData>
          </cx:tx>
          <cx:dataId val="57"/>
          <cx:layoutPr>
            <cx:visibility meanLine="0" meanMarker="1" nonoutliers="0" outliers="1"/>
            <cx:statistics quartileMethod="exclusive"/>
          </cx:layoutPr>
        </cx:series>
        <cx:series layoutId="boxWhisker" uniqueId="{9BA93AF3-A3C4-489C-BFD1-B07D5CB5FE33}">
          <cx:tx>
            <cx:txData>
              <cx:f>Sheet!$BH$1</cx:f>
              <cx:v>59</cx:v>
            </cx:txData>
          </cx:tx>
          <cx:dataId val="58"/>
          <cx:layoutPr>
            <cx:visibility meanLine="0" meanMarker="1" nonoutliers="0" outliers="1"/>
            <cx:statistics quartileMethod="exclusive"/>
          </cx:layoutPr>
        </cx:series>
        <cx:series layoutId="boxWhisker" uniqueId="{2ACE52E7-3A4E-4504-B999-D11C9873827B}">
          <cx:tx>
            <cx:txData>
              <cx:f>Sheet!$BI$1</cx:f>
              <cx:v>60</cx:v>
            </cx:txData>
          </cx:tx>
          <cx:dataId val="59"/>
          <cx:layoutPr>
            <cx:visibility meanLine="0" meanMarker="1" nonoutliers="0" outliers="1"/>
            <cx:statistics quartileMethod="exclusive"/>
          </cx:layoutPr>
        </cx:series>
        <cx:series layoutId="boxWhisker" uniqueId="{25871505-1C1B-4FE8-92EB-BC4C8CA8D56F}">
          <cx:tx>
            <cx:txData>
              <cx:f>Sheet!$BJ$1</cx:f>
              <cx:v>61</cx:v>
            </cx:txData>
          </cx:tx>
          <cx:dataId val="60"/>
          <cx:layoutPr>
            <cx:visibility meanLine="0" meanMarker="1" nonoutliers="0" outliers="1"/>
            <cx:statistics quartileMethod="exclusive"/>
          </cx:layoutPr>
        </cx:series>
        <cx:series layoutId="boxWhisker" uniqueId="{E60D0E66-F530-4883-B222-D81ECBF3453D}">
          <cx:tx>
            <cx:txData>
              <cx:f>Sheet!$BK$1</cx:f>
              <cx:v>62</cx:v>
            </cx:txData>
          </cx:tx>
          <cx:dataId val="61"/>
          <cx:layoutPr>
            <cx:visibility meanLine="0" meanMarker="1" nonoutliers="0" outliers="1"/>
            <cx:statistics quartileMethod="exclusive"/>
          </cx:layoutPr>
        </cx:series>
        <cx:series layoutId="boxWhisker" uniqueId="{6B25A5DA-12EA-44B0-A8F3-7BAC9C34C75E}">
          <cx:tx>
            <cx:txData>
              <cx:f>Sheet!$BL$1</cx:f>
              <cx:v>63</cx:v>
            </cx:txData>
          </cx:tx>
          <cx:dataId val="62"/>
          <cx:layoutPr>
            <cx:visibility meanLine="0" meanMarker="1" nonoutliers="0" outliers="1"/>
            <cx:statistics quartileMethod="exclusive"/>
          </cx:layoutPr>
        </cx:series>
        <cx:series layoutId="boxWhisker" uniqueId="{D848A2EE-B3FD-44E1-8E2F-CAC8C23DC91F}">
          <cx:tx>
            <cx:txData>
              <cx:f>Sheet!$BM$1</cx:f>
              <cx:v>64</cx:v>
            </cx:txData>
          </cx:tx>
          <cx:dataId val="63"/>
          <cx:layoutPr>
            <cx:visibility meanLine="0" meanMarker="1" nonoutliers="0" outliers="1"/>
            <cx:statistics quartileMethod="exclusive"/>
          </cx:layoutPr>
        </cx:series>
        <cx:series layoutId="boxWhisker" uniqueId="{930F474B-6FFC-4668-81B7-68A48E09ABE7}">
          <cx:tx>
            <cx:txData>
              <cx:f>Sheet!$BN$1</cx:f>
              <cx:v>65</cx:v>
            </cx:txData>
          </cx:tx>
          <cx:dataId val="64"/>
          <cx:layoutPr>
            <cx:visibility meanLine="0" meanMarker="1" nonoutliers="0" outliers="1"/>
            <cx:statistics quartileMethod="exclusive"/>
          </cx:layoutPr>
        </cx:series>
        <cx:series layoutId="boxWhisker" uniqueId="{842CF010-2984-4362-910F-D1B73029F475}">
          <cx:tx>
            <cx:txData>
              <cx:f>Sheet!$BO$1</cx:f>
              <cx:v>66</cx:v>
            </cx:txData>
          </cx:tx>
          <cx:dataId val="65"/>
          <cx:layoutPr>
            <cx:visibility meanLine="0" meanMarker="1" nonoutliers="0" outliers="1"/>
            <cx:statistics quartileMethod="exclusive"/>
          </cx:layoutPr>
        </cx:series>
        <cx:series layoutId="boxWhisker" uniqueId="{E7DDC241-6D11-40F5-A406-3EBE4682A808}">
          <cx:tx>
            <cx:txData>
              <cx:f>Sheet!$BP$1</cx:f>
              <cx:v>67</cx:v>
            </cx:txData>
          </cx:tx>
          <cx:dataId val="66"/>
          <cx:layoutPr>
            <cx:visibility meanLine="0" meanMarker="1" nonoutliers="0" outliers="1"/>
            <cx:statistics quartileMethod="exclusive"/>
          </cx:layoutPr>
        </cx:series>
        <cx:series layoutId="boxWhisker" uniqueId="{2C1BB738-5353-4E7B-8F7F-C277C1C35E07}">
          <cx:tx>
            <cx:txData>
              <cx:f>Sheet!$BQ$1</cx:f>
              <cx:v>68</cx:v>
            </cx:txData>
          </cx:tx>
          <cx:dataId val="67"/>
          <cx:layoutPr>
            <cx:visibility meanLine="0" meanMarker="1" nonoutliers="0" outliers="1"/>
            <cx:statistics quartileMethod="exclusive"/>
          </cx:layoutPr>
        </cx:series>
        <cx:series layoutId="boxWhisker" uniqueId="{1C25036B-5907-416D-9E3C-F9D781683B23}">
          <cx:tx>
            <cx:txData>
              <cx:f>Sheet!$BR$1</cx:f>
              <cx:v>69</cx:v>
            </cx:txData>
          </cx:tx>
          <cx:dataId val="68"/>
          <cx:layoutPr>
            <cx:visibility meanLine="0" meanMarker="1" nonoutliers="0" outliers="1"/>
            <cx:statistics quartileMethod="exclusive"/>
          </cx:layoutPr>
        </cx:series>
        <cx:series layoutId="boxWhisker" uniqueId="{B2BFA655-7AF1-4BED-A600-EE04DFB25581}">
          <cx:tx>
            <cx:txData>
              <cx:f>Sheet!$BS$1</cx:f>
              <cx:v>70</cx:v>
            </cx:txData>
          </cx:tx>
          <cx:dataId val="69"/>
          <cx:layoutPr>
            <cx:visibility meanLine="0" meanMarker="1" nonoutliers="0" outliers="1"/>
            <cx:statistics quartileMethod="exclusive"/>
          </cx:layoutPr>
        </cx:series>
        <cx:series layoutId="boxWhisker" uniqueId="{30B5CB4B-4D78-49C8-B072-BC2CC2709BB4}">
          <cx:tx>
            <cx:txData>
              <cx:f>Sheet!$BT$1</cx:f>
              <cx:v>71</cx:v>
            </cx:txData>
          </cx:tx>
          <cx:dataId val="70"/>
          <cx:layoutPr>
            <cx:visibility meanLine="0" meanMarker="1" nonoutliers="0" outliers="1"/>
            <cx:statistics quartileMethod="exclusive"/>
          </cx:layoutPr>
        </cx:series>
        <cx:series layoutId="boxWhisker" uniqueId="{C2D910DD-99C7-45CA-8E42-328369AF0815}">
          <cx:tx>
            <cx:txData>
              <cx:f>Sheet!$BU$1</cx:f>
              <cx:v>72</cx:v>
            </cx:txData>
          </cx:tx>
          <cx:dataId val="71"/>
          <cx:layoutPr>
            <cx:visibility meanLine="0" meanMarker="1" nonoutliers="0" outliers="1"/>
            <cx:statistics quartileMethod="exclusive"/>
          </cx:layoutPr>
        </cx:series>
        <cx:series layoutId="boxWhisker" uniqueId="{12133909-3DAB-46C5-B3F0-6C55C990B016}">
          <cx:tx>
            <cx:txData>
              <cx:f>Sheet!$BV$1</cx:f>
              <cx:v>73</cx:v>
            </cx:txData>
          </cx:tx>
          <cx:dataId val="72"/>
          <cx:layoutPr>
            <cx:visibility meanLine="0" meanMarker="1" nonoutliers="0" outliers="1"/>
            <cx:statistics quartileMethod="exclusive"/>
          </cx:layoutPr>
        </cx:series>
        <cx:series layoutId="boxWhisker" uniqueId="{5BCD1B67-B815-4FB1-A5EE-ADB563BF3E86}">
          <cx:tx>
            <cx:txData>
              <cx:f>Sheet!$BW$1</cx:f>
              <cx:v>74</cx:v>
            </cx:txData>
          </cx:tx>
          <cx:dataId val="73"/>
          <cx:layoutPr>
            <cx:visibility meanLine="0" meanMarker="1" nonoutliers="0" outliers="1"/>
            <cx:statistics quartileMethod="exclusive"/>
          </cx:layoutPr>
        </cx:series>
        <cx:series layoutId="boxWhisker" uniqueId="{FFC9A5CD-374E-4FBE-8BA9-D6AD46DD55BD}">
          <cx:tx>
            <cx:txData>
              <cx:f>Sheet!$BX$1</cx:f>
              <cx:v>75</cx:v>
            </cx:txData>
          </cx:tx>
          <cx:dataId val="74"/>
          <cx:layoutPr>
            <cx:visibility meanLine="0" meanMarker="1" nonoutliers="0" outliers="1"/>
            <cx:statistics quartileMethod="exclusive"/>
          </cx:layoutPr>
        </cx:series>
        <cx:series layoutId="boxWhisker" uniqueId="{18C18092-A55C-42CF-83B6-F9E57403D115}">
          <cx:tx>
            <cx:txData>
              <cx:f>Sheet!$BY$1</cx:f>
              <cx:v>76</cx:v>
            </cx:txData>
          </cx:tx>
          <cx:dataId val="75"/>
          <cx:layoutPr>
            <cx:visibility meanLine="0" meanMarker="1" nonoutliers="0" outliers="1"/>
            <cx:statistics quartileMethod="exclusive"/>
          </cx:layoutPr>
        </cx:series>
        <cx:series layoutId="boxWhisker" uniqueId="{F0148539-220C-4A49-ABB0-48B12AE7D94A}">
          <cx:tx>
            <cx:txData>
              <cx:f>Sheet!$BZ$1</cx:f>
              <cx:v>77</cx:v>
            </cx:txData>
          </cx:tx>
          <cx:dataId val="76"/>
          <cx:layoutPr>
            <cx:visibility meanLine="0" meanMarker="1" nonoutliers="0" outliers="1"/>
            <cx:statistics quartileMethod="exclusive"/>
          </cx:layoutPr>
        </cx:series>
        <cx:series layoutId="boxWhisker" uniqueId="{25C1386F-AA8D-4E83-99D0-75BE9416BD81}">
          <cx:tx>
            <cx:txData>
              <cx:f>Sheet!$CA$1</cx:f>
              <cx:v>78</cx:v>
            </cx:txData>
          </cx:tx>
          <cx:dataId val="77"/>
          <cx:layoutPr>
            <cx:visibility meanLine="0" meanMarker="1" nonoutliers="0" outliers="1"/>
            <cx:statistics quartileMethod="exclusive"/>
          </cx:layoutPr>
        </cx:series>
        <cx:series layoutId="boxWhisker" uniqueId="{937C9B87-1BC4-4964-8437-05893B2C961E}">
          <cx:tx>
            <cx:txData>
              <cx:f>Sheet!$CB$1</cx:f>
              <cx:v>79</cx:v>
            </cx:txData>
          </cx:tx>
          <cx:dataId val="78"/>
          <cx:layoutPr>
            <cx:visibility meanLine="0" meanMarker="1" nonoutliers="0" outliers="1"/>
            <cx:statistics quartileMethod="exclusive"/>
          </cx:layoutPr>
        </cx:series>
        <cx:series layoutId="boxWhisker" uniqueId="{C74A0335-8497-43A5-847B-B07961B8F652}">
          <cx:tx>
            <cx:txData>
              <cx:f>Sheet!$CC$1</cx:f>
              <cx:v>80</cx:v>
            </cx:txData>
          </cx:tx>
          <cx:dataId val="79"/>
          <cx:layoutPr>
            <cx:visibility meanLine="0" meanMarker="1" nonoutliers="0" outliers="1"/>
            <cx:statistics quartileMethod="exclusive"/>
          </cx:layoutPr>
        </cx:series>
        <cx:series layoutId="boxWhisker" uniqueId="{24E99798-651A-432F-A106-ABED92E5BBB7}">
          <cx:tx>
            <cx:txData>
              <cx:f>Sheet!$CD$1</cx:f>
              <cx:v>81</cx:v>
            </cx:txData>
          </cx:tx>
          <cx:dataId val="80"/>
          <cx:layoutPr>
            <cx:visibility meanLine="0" meanMarker="1" nonoutliers="0" outliers="1"/>
            <cx:statistics quartileMethod="exclusive"/>
          </cx:layoutPr>
        </cx:series>
        <cx:series layoutId="boxWhisker" uniqueId="{40DF6B1A-729A-46D2-A24A-4F1120C91F47}">
          <cx:tx>
            <cx:txData>
              <cx:f>Sheet!$CE$1</cx:f>
              <cx:v>82</cx:v>
            </cx:txData>
          </cx:tx>
          <cx:dataId val="81"/>
          <cx:layoutPr>
            <cx:visibility meanLine="0" meanMarker="1" nonoutliers="0" outliers="1"/>
            <cx:statistics quartileMethod="exclusive"/>
          </cx:layoutPr>
        </cx:series>
        <cx:series layoutId="boxWhisker" uniqueId="{9AD0B823-9348-4DE6-AD74-04608D0CE4DD}">
          <cx:tx>
            <cx:txData>
              <cx:f>Sheet!$CF$1</cx:f>
              <cx:v>83</cx:v>
            </cx:txData>
          </cx:tx>
          <cx:dataId val="82"/>
          <cx:layoutPr>
            <cx:visibility meanLine="0" meanMarker="1" nonoutliers="0" outliers="1"/>
            <cx:statistics quartileMethod="exclusive"/>
          </cx:layoutPr>
        </cx:series>
        <cx:series layoutId="boxWhisker" uniqueId="{B2F6A333-2160-4157-A7AE-A64CB1775FF0}">
          <cx:tx>
            <cx:txData>
              <cx:f>Sheet!$CG$1</cx:f>
              <cx:v>84</cx:v>
            </cx:txData>
          </cx:tx>
          <cx:dataId val="83"/>
          <cx:layoutPr>
            <cx:visibility meanLine="0" meanMarker="1" nonoutliers="0" outliers="1"/>
            <cx:statistics quartileMethod="exclusive"/>
          </cx:layoutPr>
        </cx:series>
        <cx:series layoutId="boxWhisker" uniqueId="{85008EED-186D-4CCC-AC31-45CD8753C96F}">
          <cx:tx>
            <cx:txData>
              <cx:f>Sheet!$CH$1</cx:f>
              <cx:v>85</cx:v>
            </cx:txData>
          </cx:tx>
          <cx:dataId val="84"/>
          <cx:layoutPr>
            <cx:visibility meanLine="0" meanMarker="1" nonoutliers="0" outliers="1"/>
            <cx:statistics quartileMethod="exclusive"/>
          </cx:layoutPr>
        </cx:series>
        <cx:series layoutId="boxWhisker" uniqueId="{6C725029-A9DA-43C4-AD5F-01990E163AAF}">
          <cx:tx>
            <cx:txData>
              <cx:f>Sheet!$CI$1</cx:f>
              <cx:v>86</cx:v>
            </cx:txData>
          </cx:tx>
          <cx:dataId val="85"/>
          <cx:layoutPr>
            <cx:visibility meanLine="0" meanMarker="1" nonoutliers="0" outliers="1"/>
            <cx:statistics quartileMethod="exclusive"/>
          </cx:layoutPr>
        </cx:series>
        <cx:series layoutId="boxWhisker" uniqueId="{B95C67E5-D35F-48E6-B51B-A75ABD0821F4}">
          <cx:tx>
            <cx:txData>
              <cx:f>Sheet!$CJ$1</cx:f>
              <cx:v>87</cx:v>
            </cx:txData>
          </cx:tx>
          <cx:dataId val="86"/>
          <cx:layoutPr>
            <cx:visibility meanLine="0" meanMarker="1" nonoutliers="0" outliers="1"/>
            <cx:statistics quartileMethod="exclusive"/>
          </cx:layoutPr>
        </cx:series>
        <cx:series layoutId="boxWhisker" uniqueId="{582F2563-AD70-47CE-8EEE-B6599BA70569}">
          <cx:tx>
            <cx:txData>
              <cx:f>Sheet!$CK$1</cx:f>
              <cx:v>88</cx:v>
            </cx:txData>
          </cx:tx>
          <cx:dataId val="87"/>
          <cx:layoutPr>
            <cx:visibility meanLine="0" meanMarker="1" nonoutliers="0" outliers="1"/>
            <cx:statistics quartileMethod="exclusive"/>
          </cx:layoutPr>
        </cx:series>
        <cx:series layoutId="boxWhisker" uniqueId="{888C6F9F-4935-4B90-B875-7E1DE6DC0F04}">
          <cx:tx>
            <cx:txData>
              <cx:f>Sheet!$CL$1</cx:f>
              <cx:v>89</cx:v>
            </cx:txData>
          </cx:tx>
          <cx:dataId val="88"/>
          <cx:layoutPr>
            <cx:visibility meanLine="0" meanMarker="1" nonoutliers="0" outliers="1"/>
            <cx:statistics quartileMethod="exclusive"/>
          </cx:layoutPr>
        </cx:series>
        <cx:series layoutId="boxWhisker" uniqueId="{2E714E96-1264-492E-B42A-9A4AD071B6C8}">
          <cx:tx>
            <cx:txData>
              <cx:f>Sheet!$CM$1</cx:f>
              <cx:v>90</cx:v>
            </cx:txData>
          </cx:tx>
          <cx:dataId val="89"/>
          <cx:layoutPr>
            <cx:visibility meanLine="0" meanMarker="1" nonoutliers="0" outliers="1"/>
            <cx:statistics quartileMethod="exclusive"/>
          </cx:layoutPr>
        </cx:series>
        <cx:series layoutId="boxWhisker" uniqueId="{8C299279-C015-4780-A683-1D5CD4860A87}">
          <cx:tx>
            <cx:txData>
              <cx:f>Sheet!$CN$1</cx:f>
              <cx:v>91</cx:v>
            </cx:txData>
          </cx:tx>
          <cx:dataId val="90"/>
          <cx:layoutPr>
            <cx:visibility meanLine="0" meanMarker="1" nonoutliers="0" outliers="1"/>
            <cx:statistics quartileMethod="exclusive"/>
          </cx:layoutPr>
        </cx:series>
        <cx:series layoutId="boxWhisker" uniqueId="{11A0FB57-F873-411D-91C3-A2E05BC8DCAE}">
          <cx:tx>
            <cx:txData>
              <cx:f>Sheet!$CO$1</cx:f>
              <cx:v>92</cx:v>
            </cx:txData>
          </cx:tx>
          <cx:dataId val="91"/>
          <cx:layoutPr>
            <cx:visibility meanLine="0" meanMarker="1" nonoutliers="0" outliers="1"/>
            <cx:statistics quartileMethod="exclusive"/>
          </cx:layoutPr>
        </cx:series>
        <cx:series layoutId="boxWhisker" uniqueId="{5D4E407A-EB50-4C42-95F6-9B85D906ECBC}">
          <cx:tx>
            <cx:txData>
              <cx:f>Sheet!$CP$1</cx:f>
              <cx:v>93</cx:v>
            </cx:txData>
          </cx:tx>
          <cx:dataId val="92"/>
          <cx:layoutPr>
            <cx:visibility meanLine="0" meanMarker="1" nonoutliers="0" outliers="1"/>
            <cx:statistics quartileMethod="exclusive"/>
          </cx:layoutPr>
        </cx:series>
        <cx:series layoutId="boxWhisker" uniqueId="{AEB1F10C-E874-48A7-9F83-B216ED82E9F8}">
          <cx:tx>
            <cx:txData>
              <cx:f>Sheet!$CQ$1</cx:f>
              <cx:v>94</cx:v>
            </cx:txData>
          </cx:tx>
          <cx:dataId val="93"/>
          <cx:layoutPr>
            <cx:visibility meanLine="0" meanMarker="1" nonoutliers="0" outliers="1"/>
            <cx:statistics quartileMethod="exclusive"/>
          </cx:layoutPr>
        </cx:series>
        <cx:series layoutId="boxWhisker" uniqueId="{28A42B35-B75E-4F3F-8628-2529D6C4136A}">
          <cx:tx>
            <cx:txData>
              <cx:f>Sheet!$CR$1</cx:f>
              <cx:v>95</cx:v>
            </cx:txData>
          </cx:tx>
          <cx:dataId val="94"/>
          <cx:layoutPr>
            <cx:visibility meanLine="0" meanMarker="1" nonoutliers="0" outliers="1"/>
            <cx:statistics quartileMethod="exclusive"/>
          </cx:layoutPr>
        </cx:series>
        <cx:series layoutId="boxWhisker" uniqueId="{B1813E4D-6659-474C-8DCA-E6BC8B57F5C6}">
          <cx:tx>
            <cx:txData>
              <cx:f>Sheet!$CS$1</cx:f>
              <cx:v>96</cx:v>
            </cx:txData>
          </cx:tx>
          <cx:dataId val="95"/>
          <cx:layoutPr>
            <cx:visibility meanLine="0" meanMarker="1" nonoutliers="0" outliers="1"/>
            <cx:statistics quartileMethod="exclusive"/>
          </cx:layoutPr>
        </cx:series>
        <cx:series layoutId="boxWhisker" uniqueId="{8E20451B-B22A-4CFF-8BB4-825066B87DB1}">
          <cx:tx>
            <cx:txData>
              <cx:f>Sheet!$CT$1</cx:f>
              <cx:v>97</cx:v>
            </cx:txData>
          </cx:tx>
          <cx:dataId val="96"/>
          <cx:layoutPr>
            <cx:visibility meanLine="0" meanMarker="1" nonoutliers="0" outliers="1"/>
            <cx:statistics quartileMethod="exclusive"/>
          </cx:layoutPr>
        </cx:series>
        <cx:series layoutId="boxWhisker" uniqueId="{69880A31-BA22-4187-BE06-EBB5B585F482}">
          <cx:tx>
            <cx:txData>
              <cx:f>Sheet!$CU$1</cx:f>
              <cx:v>98</cx:v>
            </cx:txData>
          </cx:tx>
          <cx:dataId val="97"/>
          <cx:layoutPr>
            <cx:visibility meanLine="0" meanMarker="1" nonoutliers="0" outliers="1"/>
            <cx:statistics quartileMethod="exclusive"/>
          </cx:layoutPr>
        </cx:series>
        <cx:series layoutId="boxWhisker" uniqueId="{3F276D6C-3A4E-4512-AB7A-C3BD38D87D52}">
          <cx:tx>
            <cx:txData>
              <cx:f>Sheet!$CV$1</cx:f>
              <cx:v>99</cx:v>
            </cx:txData>
          </cx:tx>
          <cx:dataId val="98"/>
          <cx:layoutPr>
            <cx:visibility meanLine="0" meanMarker="1" nonoutliers="0" outliers="1"/>
            <cx:statistics quartileMethod="exclusive"/>
          </cx:layoutPr>
        </cx:series>
        <cx:series layoutId="boxWhisker" uniqueId="{B3DAC769-6CCB-4B46-9B8F-240AE609384B}">
          <cx:tx>
            <cx:txData>
              <cx:f>Sheet!$CW$1</cx:f>
              <cx:v>100</cx:v>
            </cx:txData>
          </cx:tx>
          <cx:dataId val="99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/>
        <cx:majorGridlines/>
        <cx:tickLabels/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639" cy="511176"/>
          </a:xfrm>
          <a:prstGeom prst="rect">
            <a:avLst/>
          </a:prstGeom>
        </p:spPr>
        <p:txBody>
          <a:bodyPr vert="horz" lIns="91449" tIns="45724" rIns="91449" bIns="4572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3836" y="0"/>
            <a:ext cx="3078639" cy="511176"/>
          </a:xfrm>
          <a:prstGeom prst="rect">
            <a:avLst/>
          </a:prstGeom>
        </p:spPr>
        <p:txBody>
          <a:bodyPr vert="horz" lIns="91449" tIns="45724" rIns="91449" bIns="45724" rtlCol="0"/>
          <a:lstStyle>
            <a:lvl1pPr algn="r">
              <a:defRPr sz="1200"/>
            </a:lvl1pPr>
          </a:lstStyle>
          <a:p>
            <a:fld id="{FAD56397-96EB-4B9B-B73E-B0DE894BA706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721852"/>
            <a:ext cx="3078639" cy="511176"/>
          </a:xfrm>
          <a:prstGeom prst="rect">
            <a:avLst/>
          </a:prstGeom>
        </p:spPr>
        <p:txBody>
          <a:bodyPr vert="horz" lIns="91449" tIns="45724" rIns="91449" bIns="4572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3836" y="9721852"/>
            <a:ext cx="3078639" cy="511176"/>
          </a:xfrm>
          <a:prstGeom prst="rect">
            <a:avLst/>
          </a:prstGeom>
        </p:spPr>
        <p:txBody>
          <a:bodyPr vert="horz" lIns="91449" tIns="45724" rIns="91449" bIns="45724" rtlCol="0" anchor="b"/>
          <a:lstStyle>
            <a:lvl1pPr algn="r">
              <a:defRPr sz="1200"/>
            </a:lvl1pPr>
          </a:lstStyle>
          <a:p>
            <a:fld id="{785EE255-EB82-498D-BBDB-CD68D2955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648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78427" cy="511731"/>
          </a:xfrm>
          <a:prstGeom prst="rect">
            <a:avLst/>
          </a:prstGeom>
        </p:spPr>
        <p:txBody>
          <a:bodyPr vert="horz" lIns="99058" tIns="49528" rIns="99058" bIns="49528" rtlCol="0"/>
          <a:lstStyle>
            <a:lvl1pPr algn="l">
              <a:defRPr sz="14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4" y="2"/>
            <a:ext cx="3078427" cy="511731"/>
          </a:xfrm>
          <a:prstGeom prst="rect">
            <a:avLst/>
          </a:prstGeom>
        </p:spPr>
        <p:txBody>
          <a:bodyPr vert="horz" lIns="99058" tIns="49528" rIns="99058" bIns="49528" rtlCol="0"/>
          <a:lstStyle>
            <a:lvl1pPr algn="r">
              <a:defRPr sz="1400"/>
            </a:lvl1pPr>
          </a:lstStyle>
          <a:p>
            <a:fld id="{8138FCCD-07B7-47B0-A7AA-A03D63EC9D3F}" type="datetimeFigureOut">
              <a:rPr lang="ko-KR" altLang="en-US" smtClean="0"/>
              <a:pPr/>
              <a:t>2020-11-30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8" tIns="49528" rIns="99058" bIns="4952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2"/>
            <a:ext cx="5683250" cy="4605575"/>
          </a:xfrm>
          <a:prstGeom prst="rect">
            <a:avLst/>
          </a:prstGeom>
        </p:spPr>
        <p:txBody>
          <a:bodyPr vert="horz" lIns="99058" tIns="49528" rIns="99058" bIns="49528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721108"/>
            <a:ext cx="3078427" cy="511731"/>
          </a:xfrm>
          <a:prstGeom prst="rect">
            <a:avLst/>
          </a:prstGeom>
        </p:spPr>
        <p:txBody>
          <a:bodyPr vert="horz" lIns="99058" tIns="49528" rIns="99058" bIns="49528" rtlCol="0" anchor="b"/>
          <a:lstStyle>
            <a:lvl1pPr algn="l">
              <a:defRPr sz="14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4" y="9721108"/>
            <a:ext cx="3078427" cy="511731"/>
          </a:xfrm>
          <a:prstGeom prst="rect">
            <a:avLst/>
          </a:prstGeom>
        </p:spPr>
        <p:txBody>
          <a:bodyPr vert="horz" lIns="99058" tIns="49528" rIns="99058" bIns="49528" rtlCol="0" anchor="b"/>
          <a:lstStyle>
            <a:lvl1pPr algn="r">
              <a:defRPr sz="1400"/>
            </a:lvl1pPr>
          </a:lstStyle>
          <a:p>
            <a:fld id="{206250C4-0E9A-42DD-85A1-087716A785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936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2020-11-30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2020-11-30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2020-11-30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latin typeface="+mn-ea"/>
                <a:ea typeface="+mn-ea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Font typeface="Wingdings" pitchFamily="2" charset="2"/>
              <a:buChar char="v"/>
              <a:defRPr sz="2000"/>
            </a:lvl1pPr>
            <a:lvl2pPr>
              <a:buFont typeface="Wingdings" pitchFamily="2" charset="2"/>
              <a:buChar char="§"/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2020-11-30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2020-11-30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2020-11-30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2020-11-30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2020-11-30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2020-11-30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2020-11-30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2020-11-30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0" y="692696"/>
            <a:ext cx="9144000" cy="0"/>
          </a:xfrm>
          <a:prstGeom prst="line">
            <a:avLst/>
          </a:prstGeom>
          <a:ln w="57150">
            <a:gradFill>
              <a:gsLst>
                <a:gs pos="0">
                  <a:srgbClr val="FF0000"/>
                </a:gs>
                <a:gs pos="48000">
                  <a:srgbClr val="00B050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전남대학교 원형 심볼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7467" y="260648"/>
            <a:ext cx="626533" cy="62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59832" y="2708920"/>
            <a:ext cx="33123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/>
              <a:t>Force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0492321"/>
              </p:ext>
            </p:extLst>
          </p:nvPr>
        </p:nvGraphicFramePr>
        <p:xfrm>
          <a:off x="52388" y="1319212"/>
          <a:ext cx="9039224" cy="4219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976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/>
        </p:nvGraphicFramePr>
        <p:xfrm>
          <a:off x="452438" y="1633537"/>
          <a:ext cx="8239124" cy="3590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5930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="http://schemas.microsoft.com/office/drawing/2014/chartex">
        <mc:Choice Requires="cx">
          <p:graphicFrame>
            <p:nvGraphicFramePr>
              <p:cNvPr id="4" name="Chart 3"/>
              <p:cNvGraphicFramePr/>
              <p:nvPr>
                <p:extLst>
                  <p:ext uri="{D42A27DB-BD31-4B8C-83A1-F6EECF244321}">
                    <p14:modId xmlns:p14="http://schemas.microsoft.com/office/powerpoint/2010/main" val="430995183"/>
                  </p:ext>
                </p:extLst>
              </p:nvPr>
            </p:nvGraphicFramePr>
            <p:xfrm>
              <a:off x="395536" y="1556792"/>
              <a:ext cx="8102302" cy="4278411"/>
            </p:xfrm>
            <a:graphic>
              <a:graphicData uri="http://schemas.microsoft.com/office/drawing/2014/chartex">
                <c:chart xmlns:c="http://schemas.openxmlformats.org/drawingml/2006/chart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hart 3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536" y="1556792"/>
                <a:ext cx="8102302" cy="427841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278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01253"/>
            <a:ext cx="3972762" cy="41044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88024" y="3429001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연령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체중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신장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체질량지수 별로 필터를 나누고 그룹 별 인원을 </a:t>
            </a:r>
            <a:r>
              <a:rPr lang="en-US" altLang="ko-KR" dirty="0" smtClean="0"/>
              <a:t>20</a:t>
            </a:r>
            <a:r>
              <a:rPr lang="ko-KR" altLang="en-US" dirty="0" smtClean="0"/>
              <a:t>명으로 설정해 나눈다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13" y="836712"/>
            <a:ext cx="4015785" cy="10081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88024" y="115610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실험을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 반복한 값을 평균낸다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047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39959"/>
            <a:ext cx="8460432" cy="17222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03648" y="4365104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평균낸 </a:t>
            </a:r>
            <a:r>
              <a:rPr lang="en-US" altLang="ko-KR" dirty="0" smtClean="0"/>
              <a:t>Force Data</a:t>
            </a:r>
            <a:r>
              <a:rPr lang="ko-KR" altLang="en-US" dirty="0" smtClean="0"/>
              <a:t>를 그룹에 맞게 입력해주고 마지막에 그룹별 평균도 내준다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095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268760"/>
            <a:ext cx="5715798" cy="33532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83768" y="5229200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그룹 별 평균을 맨 앞장에 입력해준다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60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4" y="0"/>
            <a:ext cx="9053911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48064" y="1268760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아나콘다 가상환경에서 주피터를 이용해 코드를 짠다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0292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584" y="701579"/>
            <a:ext cx="72728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Import pandas as </a:t>
            </a:r>
            <a:r>
              <a:rPr lang="en-US" altLang="ko-KR" dirty="0" err="1" smtClean="0"/>
              <a:t>pd</a:t>
            </a:r>
            <a:r>
              <a:rPr lang="en-US" altLang="ko-KR" dirty="0" smtClean="0"/>
              <a:t> </a:t>
            </a:r>
            <a:endParaRPr lang="en-US" altLang="ko-KR" dirty="0" smtClean="0"/>
          </a:p>
          <a:p>
            <a:r>
              <a:rPr lang="en-US" altLang="ko-KR" dirty="0" err="1" smtClean="0"/>
              <a:t>Df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pd.read_excel</a:t>
            </a:r>
            <a:r>
              <a:rPr lang="en-US" altLang="ko-KR" dirty="0" smtClean="0"/>
              <a:t>(‘./age.xlsx’, headers=0, </a:t>
            </a:r>
            <a:r>
              <a:rPr lang="en-US" altLang="ko-KR" dirty="0" err="1" smtClean="0"/>
              <a:t>index_col</a:t>
            </a:r>
            <a:r>
              <a:rPr lang="en-US" altLang="ko-KR" dirty="0" smtClean="0"/>
              <a:t>=0</a:t>
            </a:r>
            <a:r>
              <a:rPr lang="en-US" altLang="ko-KR" dirty="0" smtClean="0"/>
              <a:t>)</a:t>
            </a:r>
            <a:endParaRPr lang="en-US" altLang="ko-KR" sz="1400" dirty="0" smtClean="0"/>
          </a:p>
          <a:p>
            <a:r>
              <a:rPr lang="en-US" altLang="ko-KR" dirty="0" smtClean="0"/>
              <a:t>From </a:t>
            </a:r>
            <a:r>
              <a:rPr lang="en-US" altLang="ko-KR" dirty="0" err="1" smtClean="0"/>
              <a:t>openpyxl</a:t>
            </a:r>
            <a:r>
              <a:rPr lang="en-US" altLang="ko-KR" dirty="0" smtClean="0"/>
              <a:t> import Workbook</a:t>
            </a:r>
          </a:p>
          <a:p>
            <a:r>
              <a:rPr lang="en-US" altLang="ko-KR" dirty="0"/>
              <a:t>From </a:t>
            </a:r>
            <a:r>
              <a:rPr lang="en-US" altLang="ko-KR" dirty="0" err="1" smtClean="0"/>
              <a:t>open</a:t>
            </a:r>
            <a:r>
              <a:rPr lang="en-US" altLang="ko-KR" dirty="0" err="1"/>
              <a:t>py</a:t>
            </a:r>
            <a:r>
              <a:rPr lang="en-US" altLang="ko-KR" dirty="0" err="1" smtClean="0"/>
              <a:t>xl.chart</a:t>
            </a:r>
            <a:r>
              <a:rPr lang="en-US" altLang="ko-KR" dirty="0" smtClean="0"/>
              <a:t> import </a:t>
            </a:r>
            <a:r>
              <a:rPr lang="en-US" altLang="ko-KR" dirty="0" err="1" smtClean="0"/>
              <a:t>BarChart</a:t>
            </a:r>
            <a:r>
              <a:rPr lang="en-US" altLang="ko-KR" dirty="0" smtClean="0"/>
              <a:t>, Reference</a:t>
            </a:r>
          </a:p>
          <a:p>
            <a:r>
              <a:rPr lang="en-US" altLang="ko-KR" dirty="0"/>
              <a:t>From </a:t>
            </a:r>
            <a:r>
              <a:rPr lang="en-US" altLang="ko-KR" dirty="0" err="1" smtClean="0"/>
              <a:t>open</a:t>
            </a:r>
            <a:r>
              <a:rPr lang="en-US" altLang="ko-KR" dirty="0" err="1"/>
              <a:t>py</a:t>
            </a:r>
            <a:r>
              <a:rPr lang="en-US" altLang="ko-KR" dirty="0" err="1" smtClean="0"/>
              <a:t>xl.utils.dataframe</a:t>
            </a:r>
            <a:r>
              <a:rPr lang="en-US" altLang="ko-KR" dirty="0" smtClean="0"/>
              <a:t> import </a:t>
            </a:r>
            <a:r>
              <a:rPr lang="en-US" altLang="ko-KR" dirty="0" err="1" smtClean="0"/>
              <a:t>dataframe_to_rows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Wb</a:t>
            </a:r>
            <a:r>
              <a:rPr lang="en-US" altLang="ko-KR" dirty="0" smtClean="0"/>
              <a:t>=Workbook(</a:t>
            </a:r>
            <a:r>
              <a:rPr lang="en-US" altLang="ko-KR" dirty="0" err="1" smtClean="0"/>
              <a:t>write_only</a:t>
            </a:r>
            <a:r>
              <a:rPr lang="en-US" altLang="ko-KR" dirty="0" smtClean="0"/>
              <a:t>=True)</a:t>
            </a:r>
          </a:p>
          <a:p>
            <a:r>
              <a:rPr lang="en-US" altLang="ko-KR" dirty="0" err="1" smtClean="0"/>
              <a:t>Ws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wb.create_sheet</a:t>
            </a:r>
            <a:r>
              <a:rPr lang="en-US" altLang="ko-KR" dirty="0" smtClean="0"/>
              <a:t>() </a:t>
            </a:r>
            <a:r>
              <a:rPr lang="en-US" altLang="ko-KR" dirty="0" smtClean="0"/>
              <a:t>For </a:t>
            </a:r>
            <a:r>
              <a:rPr lang="en-US" altLang="ko-KR" dirty="0" smtClean="0"/>
              <a:t>row in </a:t>
            </a:r>
            <a:r>
              <a:rPr lang="en-US" altLang="ko-KR" dirty="0" err="1" smtClean="0"/>
              <a:t>dataframe_to_rows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, index=True, header=True):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if 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(row)&gt;1:</a:t>
            </a:r>
          </a:p>
          <a:p>
            <a:r>
              <a:rPr lang="en-US" altLang="ko-KR" dirty="0"/>
              <a:t>	</a:t>
            </a:r>
            <a:r>
              <a:rPr lang="en-US" altLang="ko-KR" dirty="0" err="1" smtClean="0"/>
              <a:t>ws.append</a:t>
            </a:r>
            <a:r>
              <a:rPr lang="en-US" altLang="ko-KR" dirty="0" smtClean="0"/>
              <a:t>(row)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print(row</a:t>
            </a:r>
            <a:r>
              <a:rPr lang="en-US" altLang="ko-KR" dirty="0" smtClean="0"/>
              <a:t>)</a:t>
            </a:r>
            <a:endParaRPr lang="en-US" altLang="ko-KR" sz="1400" dirty="0" smtClean="0"/>
          </a:p>
          <a:p>
            <a:r>
              <a:rPr lang="en-US" altLang="ko-KR" dirty="0" smtClean="0"/>
              <a:t>chart.=</a:t>
            </a:r>
            <a:r>
              <a:rPr lang="en-US" altLang="ko-KR" dirty="0" err="1" smtClean="0"/>
              <a:t>BarChart</a:t>
            </a:r>
            <a:r>
              <a:rPr lang="en-US" altLang="ko-KR" dirty="0" smtClean="0"/>
              <a:t>()	</a:t>
            </a:r>
            <a:endParaRPr lang="en-US" altLang="ko-KR" dirty="0" smtClean="0"/>
          </a:p>
          <a:p>
            <a:r>
              <a:rPr lang="en-US" altLang="ko-KR" dirty="0" err="1" smtClean="0"/>
              <a:t>Chart.type</a:t>
            </a:r>
            <a:r>
              <a:rPr lang="en-US" altLang="ko-KR" dirty="0" smtClean="0"/>
              <a:t>=“col”	</a:t>
            </a:r>
            <a:endParaRPr lang="en-US" altLang="ko-KR" dirty="0" smtClean="0"/>
          </a:p>
          <a:p>
            <a:r>
              <a:rPr lang="en-US" altLang="ko-KR" dirty="0" err="1" smtClean="0"/>
              <a:t>Chart.style</a:t>
            </a:r>
            <a:r>
              <a:rPr lang="en-US" altLang="ko-KR" dirty="0" smtClean="0"/>
              <a:t>=10</a:t>
            </a:r>
            <a:r>
              <a:rPr lang="en-US" altLang="ko-KR" dirty="0" smtClean="0"/>
              <a:t>	</a:t>
            </a:r>
            <a:endParaRPr lang="en-US" altLang="ko-KR" sz="1400" dirty="0" smtClean="0"/>
          </a:p>
          <a:p>
            <a:r>
              <a:rPr lang="en-US" altLang="ko-KR" dirty="0" err="1" smtClean="0"/>
              <a:t>Chart.title</a:t>
            </a:r>
            <a:r>
              <a:rPr lang="en-US" altLang="ko-KR" dirty="0" smtClean="0"/>
              <a:t>=“</a:t>
            </a:r>
            <a:r>
              <a:rPr lang="ko-KR" altLang="en-US" dirty="0" smtClean="0"/>
              <a:t>연령</a:t>
            </a:r>
            <a:r>
              <a:rPr lang="en-US" altLang="ko-KR" dirty="0" smtClean="0"/>
              <a:t>”	</a:t>
            </a:r>
            <a:endParaRPr lang="en-US" altLang="ko-KR" sz="1400" dirty="0" smtClean="0"/>
          </a:p>
          <a:p>
            <a:r>
              <a:rPr lang="en-US" altLang="ko-KR" dirty="0" err="1" smtClean="0"/>
              <a:t>Chart.y_axis.title</a:t>
            </a:r>
            <a:r>
              <a:rPr lang="en-US" altLang="ko-KR" dirty="0" smtClean="0"/>
              <a:t>=“force(N</a:t>
            </a:r>
            <a:r>
              <a:rPr lang="en-US" altLang="ko-KR" dirty="0" smtClean="0"/>
              <a:t>)”</a:t>
            </a:r>
          </a:p>
          <a:p>
            <a:r>
              <a:rPr lang="en-US" altLang="ko-KR" dirty="0" err="1" smtClean="0"/>
              <a:t>Chart.x_axis.title</a:t>
            </a:r>
            <a:r>
              <a:rPr lang="en-US" altLang="ko-KR" dirty="0" smtClean="0"/>
              <a:t>=“location</a:t>
            </a:r>
            <a:r>
              <a:rPr lang="en-US" altLang="ko-KR" dirty="0" smtClean="0"/>
              <a:t>”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35299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1600" y="2060848"/>
            <a:ext cx="72728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Data=Reference(</a:t>
            </a:r>
            <a:r>
              <a:rPr lang="en-US" altLang="ko-KR" dirty="0" err="1" smtClean="0"/>
              <a:t>ws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min_col</a:t>
            </a:r>
            <a:r>
              <a:rPr lang="en-US" altLang="ko-KR" dirty="0" smtClean="0"/>
              <a:t>=2, </a:t>
            </a:r>
            <a:r>
              <a:rPr lang="en-US" altLang="ko-KR" dirty="0" err="1" smtClean="0"/>
              <a:t>max_col</a:t>
            </a:r>
            <a:r>
              <a:rPr lang="en-US" altLang="ko-KR" dirty="0" smtClean="0"/>
              <a:t>=6, </a:t>
            </a:r>
            <a:r>
              <a:rPr lang="en-US" altLang="ko-KR" dirty="0" err="1" smtClean="0"/>
              <a:t>min_row</a:t>
            </a:r>
            <a:r>
              <a:rPr lang="en-US" altLang="ko-KR" dirty="0" smtClean="0"/>
              <a:t>=1, </a:t>
            </a:r>
            <a:r>
              <a:rPr lang="en-US" altLang="ko-KR" dirty="0" err="1" smtClean="0"/>
              <a:t>max_row</a:t>
            </a:r>
            <a:r>
              <a:rPr lang="en-US" altLang="ko-KR" dirty="0" smtClean="0"/>
              <a:t>=16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r>
              <a:rPr lang="en-US" altLang="ko-KR" dirty="0" smtClean="0"/>
              <a:t>Cats=Reference(</a:t>
            </a:r>
            <a:r>
              <a:rPr lang="en-US" altLang="ko-KR" dirty="0" err="1" smtClean="0"/>
              <a:t>ws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min_col</a:t>
            </a:r>
            <a:r>
              <a:rPr lang="en-US" altLang="ko-KR" dirty="0" smtClean="0"/>
              <a:t>=1, </a:t>
            </a:r>
            <a:r>
              <a:rPr lang="en-US" altLang="ko-KR" dirty="0" err="1" smtClean="0"/>
              <a:t>min_row</a:t>
            </a:r>
            <a:r>
              <a:rPr lang="en-US" altLang="ko-KR" dirty="0" smtClean="0"/>
              <a:t>=2, </a:t>
            </a:r>
            <a:r>
              <a:rPr lang="en-US" altLang="ko-KR" dirty="0" err="1" smtClean="0"/>
              <a:t>max_row</a:t>
            </a:r>
            <a:r>
              <a:rPr lang="en-US" altLang="ko-KR" dirty="0" smtClean="0"/>
              <a:t>=16)</a:t>
            </a:r>
          </a:p>
          <a:p>
            <a:endParaRPr lang="en-US" altLang="ko-KR" dirty="0"/>
          </a:p>
          <a:p>
            <a:r>
              <a:rPr lang="en-US" altLang="ko-KR" dirty="0" err="1" smtClean="0"/>
              <a:t>Chart.add_data</a:t>
            </a:r>
            <a:r>
              <a:rPr lang="en-US" altLang="ko-KR" dirty="0" smtClean="0"/>
              <a:t>(data, </a:t>
            </a:r>
            <a:r>
              <a:rPr lang="en-US" altLang="ko-KR" dirty="0" err="1" smtClean="0"/>
              <a:t>titles_from_data</a:t>
            </a:r>
            <a:r>
              <a:rPr lang="en-US" altLang="ko-KR" dirty="0" smtClean="0"/>
              <a:t>=True</a:t>
            </a:r>
            <a:r>
              <a:rPr lang="en-US" altLang="ko-KR" sz="1400" dirty="0" smtClean="0"/>
              <a:t>) </a:t>
            </a:r>
            <a:r>
              <a:rPr lang="en-US" altLang="ko-KR" dirty="0" err="1" smtClean="0"/>
              <a:t>Chart.set_categories</a:t>
            </a:r>
            <a:r>
              <a:rPr lang="en-US" altLang="ko-KR" dirty="0" smtClean="0"/>
              <a:t>(cats)</a:t>
            </a:r>
            <a:endParaRPr lang="en-US" altLang="ko-KR" sz="1400" dirty="0" smtClean="0"/>
          </a:p>
          <a:p>
            <a:r>
              <a:rPr lang="en-US" altLang="ko-KR" dirty="0" err="1" smtClean="0"/>
              <a:t>Chart.shape</a:t>
            </a:r>
            <a:r>
              <a:rPr lang="en-US" altLang="ko-KR" dirty="0" smtClean="0"/>
              <a:t>=4 </a:t>
            </a:r>
            <a:endParaRPr lang="en-US" altLang="ko-KR" dirty="0" smtClean="0"/>
          </a:p>
          <a:p>
            <a:r>
              <a:rPr lang="en-US" altLang="ko-KR" dirty="0" err="1" smtClean="0"/>
              <a:t>Ws.add_chart</a:t>
            </a:r>
            <a:r>
              <a:rPr lang="en-US" altLang="ko-KR" dirty="0" smtClean="0"/>
              <a:t>(chart</a:t>
            </a:r>
            <a:r>
              <a:rPr lang="en-US" altLang="ko-KR" dirty="0" smtClean="0"/>
              <a:t>, “A19</a:t>
            </a:r>
            <a:r>
              <a:rPr lang="en-US" altLang="ko-KR" dirty="0" smtClean="0"/>
              <a:t>”)</a:t>
            </a:r>
            <a:endParaRPr lang="en-US" altLang="ko-KR" dirty="0"/>
          </a:p>
          <a:p>
            <a:r>
              <a:rPr lang="en-US" altLang="ko-KR" dirty="0" err="1" smtClean="0"/>
              <a:t>Wb.save</a:t>
            </a:r>
            <a:r>
              <a:rPr lang="en-US" altLang="ko-KR" dirty="0" smtClean="0"/>
              <a:t>(“./age barchart.xlsx</a:t>
            </a:r>
            <a:r>
              <a:rPr lang="en-US" altLang="ko-KR" dirty="0" smtClean="0"/>
              <a:t>”)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402327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7617213"/>
              </p:ext>
            </p:extLst>
          </p:nvPr>
        </p:nvGraphicFramePr>
        <p:xfrm>
          <a:off x="119063" y="1340768"/>
          <a:ext cx="8905874" cy="4600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0670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4972246"/>
              </p:ext>
            </p:extLst>
          </p:nvPr>
        </p:nvGraphicFramePr>
        <p:xfrm>
          <a:off x="461963" y="1433512"/>
          <a:ext cx="8220074" cy="3990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8619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5140</TotalTime>
  <Words>162</Words>
  <Application>Microsoft Office PowerPoint</Application>
  <PresentationFormat>On-screen Show (4:3)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Wingdings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선형대수학  Linear Algebra</dc:title>
  <dc:creator>K.LEE</dc:creator>
  <cp:lastModifiedBy>a</cp:lastModifiedBy>
  <cp:revision>294</cp:revision>
  <cp:lastPrinted>2016-03-07T16:40:25Z</cp:lastPrinted>
  <dcterms:created xsi:type="dcterms:W3CDTF">2013-02-05T02:36:43Z</dcterms:created>
  <dcterms:modified xsi:type="dcterms:W3CDTF">2020-11-30T08:11:04Z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C:\Users\Kimsh\Desktop\전남대학교 강의\강의자료\2020-1학기-3학년 인공지능론\인공지능(이건명 저) 강의노트(PPT), 연습문제해답\인공지능_강의자용(1)\인공지능_강의노트\AI-01 인공지능 소개.pptx</vt:lpwstr>
  </property>
</Properties>
</file>