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161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Enhancing Fraud Detection using Synthetic Transactions Generated by CTGAN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Final Project Presentation</a:t>
            </a:r>
          </a:p>
          <a:p>
            <a:r>
              <a:t>Six Week Internship in AI-ML</a:t>
            </a:r>
          </a:p>
          <a:p>
            <a:r>
              <a:t>GNCIPL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Integrate synthetic data pipelines into fraud workflows.</a:t>
            </a:r>
          </a:p>
          <a:p>
            <a:r>
              <a:rPr dirty="0"/>
              <a:t>Retrain CTGAN periodically for new fraud patterns.</a:t>
            </a:r>
          </a:p>
          <a:p>
            <a:r>
              <a:rPr dirty="0"/>
              <a:t>Use explainability tools (e.g., SHAP).</a:t>
            </a:r>
          </a:p>
          <a:p>
            <a:r>
              <a:rPr dirty="0"/>
              <a:t>Deploy as modular API for scalability.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Generative AI-powered data augmentation using CTGAN:</a:t>
            </a:r>
          </a:p>
          <a:p>
            <a:r>
              <a:rPr dirty="0"/>
              <a:t>Boosted F1-score and AUC.</a:t>
            </a:r>
          </a:p>
          <a:p>
            <a:r>
              <a:rPr dirty="0"/>
              <a:t>Preserved privacy and ensured compliance.</a:t>
            </a:r>
          </a:p>
          <a:p>
            <a:r>
              <a:rPr dirty="0"/>
              <a:t>Scalable solution for enterprise fraud detection.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Executive Summary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80A9635-0488-0D5A-594B-54F33D06DE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7747" y="1656647"/>
            <a:ext cx="831905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Fraud detection is challenging due to highly imbalanced transaction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CTGAN is used to generate synthetic fraud transactions for better class balance.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models trained on augmented data show improved recall and F1-score.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recall increased from 0.78 → 0.98; F1-score up to 0.99.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 enhances rare fraud detection while preserving data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Applicable to credit card, banking, and other tabular anomaly detection tasks.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9460F94-833A-0849-8FE7-A9D7CBCD35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763281"/>
            <a:ext cx="837868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synthetic fraud transactions using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CTGAN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address class imbalance.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accuracy, recall, and F1-score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fraud detection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privacy-preserving framework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data augmentation.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better detection of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rare fraudulent activities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financial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solution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applicable to other tabular anomaly detection tasks.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E245E4-7038-8557-D2EB-AC7C776CAA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1954388"/>
            <a:ext cx="499938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creditcard.csv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(Kaggle Credit Card Fraud Detection)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Transactions: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284,807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Features: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31 (including transaction amount, timestamp, anonymized user features)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Variable: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(0 = Non-Fraud, 1 = Fraud)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Distribution: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Highly imbalanced (Fraud &lt;&lt; Non-Fraud)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4DC5EB-B612-10AB-0192-05443E227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583" y="1843754"/>
            <a:ext cx="3354189" cy="34972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Collect real dataset (filtered fraud samples).</a:t>
            </a:r>
          </a:p>
          <a:p>
            <a:r>
              <a:t>2. Train CTGAN to generate 5,000 synthetic fraud samples.</a:t>
            </a:r>
          </a:p>
          <a:p>
            <a:r>
              <a:t>3. Combine real + synthetic to create augmented dataset.</a:t>
            </a:r>
          </a:p>
          <a:p>
            <a:r>
              <a:t>4. Train ML models (RF, XGBoost).</a:t>
            </a:r>
          </a:p>
          <a:p>
            <a:r>
              <a:t>5. Evaluate performance with metrics and visualizations.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CTGAN Model</a:t>
            </a:r>
          </a:p>
          <a:p>
            <a:r>
              <a:rPr dirty="0"/>
              <a:t>   - Conditional Tabular GAN</a:t>
            </a:r>
          </a:p>
          <a:p>
            <a:r>
              <a:rPr dirty="0"/>
              <a:t>   - Trained on minority fraud class</a:t>
            </a:r>
          </a:p>
          <a:p>
            <a:r>
              <a:rPr dirty="0"/>
              <a:t>   - Output: 5,000 synthetic fraud samples</a:t>
            </a:r>
          </a:p>
          <a:p>
            <a:endParaRPr dirty="0"/>
          </a:p>
          <a:p>
            <a:r>
              <a:rPr dirty="0"/>
              <a:t>Model Training</a:t>
            </a:r>
          </a:p>
          <a:p>
            <a:r>
              <a:rPr dirty="0"/>
              <a:t>   - Algorithms: Random Forest, </a:t>
            </a:r>
            <a:r>
              <a:rPr dirty="0" err="1"/>
              <a:t>XGBoost</a:t>
            </a:r>
            <a:endParaRPr dirty="0"/>
          </a:p>
          <a:p>
            <a:r>
              <a:rPr dirty="0"/>
              <a:t>   - Data: Real + Synthetic (augmented)</a:t>
            </a:r>
          </a:p>
          <a:p>
            <a:r>
              <a:rPr dirty="0"/>
              <a:t>   - Target: Fraud classification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Results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Baseline (Real only):</a:t>
            </a:r>
          </a:p>
          <a:p>
            <a:r>
              <a:rPr lang="en-IN" dirty="0"/>
              <a:t>• Precision: 0.97 | Recall: 0.78 | F1-score: 0.87 | AUC: 0.936</a:t>
            </a:r>
          </a:p>
          <a:p>
            <a:endParaRPr lang="en-IN" dirty="0"/>
          </a:p>
          <a:p>
            <a:r>
              <a:rPr lang="en-IN" dirty="0"/>
              <a:t>Augmented (CTGAN):</a:t>
            </a:r>
          </a:p>
          <a:p>
            <a:r>
              <a:rPr lang="en-IN" dirty="0"/>
              <a:t>• Precision: 0.99 | Recall: 0.98 | F1-score: 0.99 | AUC: 0.994</a:t>
            </a:r>
          </a:p>
          <a:p>
            <a:endParaRPr lang="en-IN" dirty="0"/>
          </a:p>
          <a:p>
            <a:r>
              <a:rPr lang="en-IN" dirty="0"/>
              <a:t>→ Higher recall and F1-score with synthetic augmentation.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Enhanced Fraud Detection: Catch more rare fraud cases.</a:t>
            </a:r>
          </a:p>
          <a:p>
            <a:r>
              <a:rPr dirty="0"/>
              <a:t>Cost Savings: Reduced fraud leakage.</a:t>
            </a:r>
          </a:p>
          <a:p>
            <a:r>
              <a:rPr dirty="0"/>
              <a:t>Data Compliance: No exposure of real customer data.</a:t>
            </a:r>
          </a:p>
          <a:p>
            <a:r>
              <a:rPr dirty="0"/>
              <a:t>Scalability: Synthetic data expands dataset as needed.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Risks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Synthetic Overfitting → Mitigate via t-SNE validation.</a:t>
            </a:r>
          </a:p>
          <a:p>
            <a:r>
              <a:rPr dirty="0"/>
              <a:t>Bias Propagation → Check fairness metrics.</a:t>
            </a:r>
          </a:p>
          <a:p>
            <a:r>
              <a:rPr dirty="0"/>
              <a:t>Generalization Limitations → Blend real + synthetic carefully.</a:t>
            </a:r>
          </a:p>
          <a:p>
            <a:r>
              <a:rPr dirty="0"/>
              <a:t>Regulatory Constraints → Ensure compliance.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496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Unicode MS</vt:lpstr>
      <vt:lpstr>Calibri</vt:lpstr>
      <vt:lpstr>Office Theme</vt:lpstr>
      <vt:lpstr>Enhancing Fraud Detection using Synthetic Transactions Generated by CTGAN</vt:lpstr>
      <vt:lpstr>Executive Summary</vt:lpstr>
      <vt:lpstr>Project Objectives</vt:lpstr>
      <vt:lpstr>Data Overview</vt:lpstr>
      <vt:lpstr>Technical Architecture</vt:lpstr>
      <vt:lpstr>Methodology</vt:lpstr>
      <vt:lpstr>Model Results &amp; Analysis</vt:lpstr>
      <vt:lpstr>Business Impact</vt:lpstr>
      <vt:lpstr>Risks &amp; Limitations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Shraddha Dodke</cp:lastModifiedBy>
  <cp:revision>3</cp:revision>
  <dcterms:created xsi:type="dcterms:W3CDTF">2013-01-27T09:14:16Z</dcterms:created>
  <dcterms:modified xsi:type="dcterms:W3CDTF">2025-10-04T16:21:45Z</dcterms:modified>
  <cp:category/>
</cp:coreProperties>
</file>