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6E95-B665-4402-A950-F50F6A04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20D78-D2D8-453F-941D-EA925FBFF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89D-5E82-4EC1-A1E8-6021FB12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B78E-6C29-4015-9AB0-CF4317B8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51CD-FA28-4413-988B-DA0D49E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0C62-C1AA-45D1-A114-ED4FC635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BB7F-DA9A-4F88-9B43-6AEEA3AF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BEB4-A619-4A56-8DEB-AA336EE0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1B23-581E-480C-869B-3716C165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A3F1-76A6-4EFF-9CF9-130D38F7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199CC-D1F2-4D2A-BE53-CDAF275B5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DCC8B-EAD0-4CFB-8BB8-5C93C000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7A08-3CEF-4FCD-A595-40D443B3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39E9-F77F-4C96-AAD3-85514EA7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EFCC-DA95-4BEC-99FE-D737B63D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2733-83FF-4CDB-8046-A77B5E8A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06F2-998D-4E3D-B866-5DC98C72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8ADC-38AA-45FA-A2B5-6F583838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124D-12F1-46C0-AAAD-5F9E2E6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1955-CEA8-4ED7-9AA4-D226117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2D1-7D82-4712-B264-D86D868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94C1-9577-40D2-BEE5-C7294042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4A12-E33F-4B92-BE61-52084565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6CC-6031-49EE-B3FE-445C718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1389-708A-478A-B163-53D7615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6013-5715-4BB4-836E-06A04FB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8E4D-4268-4832-A52D-F7450D1DD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E14DE-0788-4237-854D-5B95B4A2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D8D20-283C-4C3A-909C-6B8DF36F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0B86-B6A8-46BF-A556-5DFE7C5E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888B-6F4D-4278-9957-8FE5FB8D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CD1B-970C-4789-B2EB-DAA67657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E98D-402F-4FF3-9086-ECA5581E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A193A-7EF7-4556-A956-EA97560A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395C2-0AB0-4ADE-84DD-F724723BE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B82F0-0E8D-4E07-BFAB-42B91301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27382-5DEE-48BA-A6F4-23D36156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77D11-3E11-4EAB-BBDC-26D5294A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1E06B-8D19-4E0C-A530-74203583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47E5-4FE3-494C-B375-6D4DA9C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A99EC-5B9E-4FE7-BEAC-7538720C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C3E3B-6E82-4511-A534-391A1D5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20C0B-0F0C-4237-9680-7FF2927E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BA439-50F1-43B3-B10D-D2DB3234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F03A0-57F0-456E-A700-3CBC503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C2674-BBCD-41E9-8B90-771202E1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8A68-FCAE-426D-A7FC-8EFE4D20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8262-0AF0-4D6B-AF7C-72961BCB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12E5-BEF0-4B1E-A847-A5D2F131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E02D-45C3-44E5-8C14-492AA94D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162-0645-4707-BB06-90EB3955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8786-6132-4019-A9E3-A71E015B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911A-636E-4E8F-878E-9B428845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87557-0802-4B82-8404-4B84A500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A781F-C764-4389-AC91-7AF6AEEE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DB60-0043-4598-9F2B-23E2D097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7BCCF-4CAB-40C3-B1CB-5C9057A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BCCD-B468-4897-934E-A7568D4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97BF-6D38-4FFF-A79A-2149459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482F6-DC82-47FD-A006-8D384165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B4C5-C78D-450B-A264-E8309D2C3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6864-A16B-49AF-932E-F27EC0D9932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7B12-9A68-484B-A547-0FBD6D8AF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EE61-4471-4188-9B52-E713EC2A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8144-93C8-4F6C-BAEC-B3061416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C31-FC26-43BB-9895-5BBDADC5C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991" y="2911279"/>
            <a:ext cx="4645250" cy="1035441"/>
          </a:xfrm>
        </p:spPr>
        <p:txBody>
          <a:bodyPr anchor="b">
            <a:normAutofit fontScale="90000"/>
          </a:bodyPr>
          <a:lstStyle/>
          <a:p>
            <a:r>
              <a:rPr lang="es-ES" sz="6600" dirty="0"/>
              <a:t>SignUP API</a:t>
            </a:r>
            <a:br>
              <a:rPr lang="es-ES" sz="6600" dirty="0"/>
            </a:br>
            <a:r>
              <a:rPr lang="es-ES" dirty="0"/>
              <a:t>WRAPPIN UP </a:t>
            </a:r>
            <a:endParaRPr lang="en-US" sz="66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.net core api">
            <a:extLst>
              <a:ext uri="{FF2B5EF4-FFF2-40B4-BE49-F238E27FC236}">
                <a16:creationId xmlns:a16="http://schemas.microsoft.com/office/drawing/2014/main" id="{FED599B9-39F4-45A8-AC8F-CF65CF51C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r="6361" b="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9C3-A601-404D-A939-77C98F16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+mn-lt"/>
              </a:rPr>
              <a:t>SISTEM DESIGN </a:t>
            </a:r>
            <a:endParaRPr lang="en-US" b="1" dirty="0">
              <a:latin typeface="+mn-lt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0DEAC84-5B69-44DA-BD33-0FCA0E958703}"/>
              </a:ext>
            </a:extLst>
          </p:cNvPr>
          <p:cNvSpPr/>
          <p:nvPr/>
        </p:nvSpPr>
        <p:spPr>
          <a:xfrm>
            <a:off x="9430139" y="2174032"/>
            <a:ext cx="1206759" cy="26778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SignUP </a:t>
            </a:r>
          </a:p>
          <a:p>
            <a:pPr algn="ctr"/>
            <a:r>
              <a:rPr lang="es-ES" dirty="0" err="1"/>
              <a:t>Database</a:t>
            </a:r>
            <a:endParaRPr lang="es-ES" dirty="0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067129AB-70A7-4D73-9DA7-F29F9A3403A3}"/>
              </a:ext>
            </a:extLst>
          </p:cNvPr>
          <p:cNvSpPr/>
          <p:nvPr/>
        </p:nvSpPr>
        <p:spPr>
          <a:xfrm>
            <a:off x="4525347" y="3172406"/>
            <a:ext cx="2584580" cy="58782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Azure </a:t>
            </a:r>
          </a:p>
          <a:p>
            <a:pPr algn="ctr"/>
            <a:r>
              <a:rPr lang="es-ES" dirty="0" err="1"/>
              <a:t>Event</a:t>
            </a:r>
            <a:r>
              <a:rPr lang="es-ES" dirty="0"/>
              <a:t> Bus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1D9210-894F-4AFD-9CAE-778E18744406}"/>
              </a:ext>
            </a:extLst>
          </p:cNvPr>
          <p:cNvSpPr/>
          <p:nvPr/>
        </p:nvSpPr>
        <p:spPr>
          <a:xfrm>
            <a:off x="1838131" y="2174032"/>
            <a:ext cx="1448861" cy="2584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</a:t>
            </a:r>
            <a:r>
              <a:rPr lang="es-ES" dirty="0"/>
              <a:t> UP API</a:t>
            </a:r>
            <a:endParaRPr lang="en-US" dirty="0"/>
          </a:p>
        </p:txBody>
      </p:sp>
      <p:pic>
        <p:nvPicPr>
          <p:cNvPr id="2050" name="Picture 2" descr="Resultado de imagen para azure function">
            <a:extLst>
              <a:ext uri="{FF2B5EF4-FFF2-40B4-BE49-F238E27FC236}">
                <a16:creationId xmlns:a16="http://schemas.microsoft.com/office/drawing/2014/main" id="{014B419B-BC61-40FE-A2FE-53645DB4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1410152"/>
            <a:ext cx="197550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44B356-68B8-43B5-AFC2-070B27B8A82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286992" y="3466321"/>
            <a:ext cx="12383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n para sobre icon">
            <a:extLst>
              <a:ext uri="{FF2B5EF4-FFF2-40B4-BE49-F238E27FC236}">
                <a16:creationId xmlns:a16="http://schemas.microsoft.com/office/drawing/2014/main" id="{597C4E77-51E9-40D9-B70B-E53ADA29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6" y="2936031"/>
            <a:ext cx="530290" cy="5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11FC88-8D35-4415-902E-CBC4109FD7F3}"/>
              </a:ext>
            </a:extLst>
          </p:cNvPr>
          <p:cNvCxnSpPr>
            <a:stCxn id="7" idx="4"/>
          </p:cNvCxnSpPr>
          <p:nvPr/>
        </p:nvCxnSpPr>
        <p:spPr>
          <a:xfrm flipV="1">
            <a:off x="7109927" y="2735715"/>
            <a:ext cx="942391" cy="730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esultado de imagen para sobre icon">
            <a:extLst>
              <a:ext uri="{FF2B5EF4-FFF2-40B4-BE49-F238E27FC236}">
                <a16:creationId xmlns:a16="http://schemas.microsoft.com/office/drawing/2014/main" id="{594EC776-1769-408D-B96E-2B85595B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5849">
            <a:off x="7127286" y="2670886"/>
            <a:ext cx="530290" cy="5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D2541-FB01-4C62-852F-CBD6809A3FED}"/>
              </a:ext>
            </a:extLst>
          </p:cNvPr>
          <p:cNvCxnSpPr>
            <a:stCxn id="2050" idx="2"/>
          </p:cNvCxnSpPr>
          <p:nvPr/>
        </p:nvCxnSpPr>
        <p:spPr>
          <a:xfrm>
            <a:off x="8172324" y="2735715"/>
            <a:ext cx="1195611" cy="730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E703D-8F9F-4170-9532-C90690C11BA3}"/>
              </a:ext>
            </a:extLst>
          </p:cNvPr>
          <p:cNvCxnSpPr/>
          <p:nvPr/>
        </p:nvCxnSpPr>
        <p:spPr>
          <a:xfrm>
            <a:off x="3286992" y="4264090"/>
            <a:ext cx="6143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5EEABD-A1F8-4EA0-BDCD-C0FCDCAE498E}"/>
              </a:ext>
            </a:extLst>
          </p:cNvPr>
          <p:cNvSpPr txBox="1"/>
          <p:nvPr/>
        </p:nvSpPr>
        <p:spPr>
          <a:xfrm>
            <a:off x="1838131" y="4926475"/>
            <a:ext cx="8798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</a:t>
            </a:r>
            <a:r>
              <a:rPr lang="en-US" dirty="0" err="1"/>
              <a:t>Api</a:t>
            </a:r>
            <a:r>
              <a:rPr lang="en-US" dirty="0"/>
              <a:t> is a Web API that allow Students enroll in courses. was designed with 2 endpoints for make the sign-up process, one for directly sign up and another for making asynchronous the process with. The data could be persisted in any database for this sample we use a relational database.</a:t>
            </a:r>
          </a:p>
          <a:p>
            <a:r>
              <a:rPr lang="en-US" dirty="0"/>
              <a:t>The API has 2 more endpoint for querying data, these 2 endpoints are cached for avoid recurrently hitting database.  </a:t>
            </a:r>
          </a:p>
        </p:txBody>
      </p:sp>
    </p:spTree>
    <p:extLst>
      <p:ext uri="{BB962C8B-B14F-4D97-AF65-F5344CB8AC3E}">
        <p14:creationId xmlns:p14="http://schemas.microsoft.com/office/powerpoint/2010/main" val="25360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0428-9B40-429D-86FA-AF1E7B5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TECHNOLOGIES AND TOOLS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DF42-A7D7-4130-A5CC-A0AE7D9EBD41}"/>
              </a:ext>
            </a:extLst>
          </p:cNvPr>
          <p:cNvSpPr txBox="1"/>
          <p:nvPr/>
        </p:nvSpPr>
        <p:spPr>
          <a:xfrm>
            <a:off x="942392" y="1875453"/>
            <a:ext cx="7352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 err="1"/>
              <a:t>Architecture</a:t>
            </a:r>
            <a:r>
              <a:rPr lang="es-ES" sz="2400" dirty="0"/>
              <a:t> DDD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NET Core 3.0 </a:t>
            </a:r>
            <a:r>
              <a:rPr lang="es-ES" sz="2400" dirty="0" err="1"/>
              <a:t>for</a:t>
            </a:r>
            <a:r>
              <a:rPr lang="es-ES" sz="2400" dirty="0"/>
              <a:t> Web API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EF Core 3.0 </a:t>
            </a:r>
            <a:r>
              <a:rPr lang="es-ES" sz="2400" dirty="0" err="1"/>
              <a:t>for</a:t>
            </a:r>
            <a:r>
              <a:rPr lang="es-ES" sz="2400" dirty="0"/>
              <a:t> data </a:t>
            </a:r>
            <a:r>
              <a:rPr lang="es-ES" sz="2400" dirty="0" err="1"/>
              <a:t>persist</a:t>
            </a:r>
            <a:r>
              <a:rPr lang="es-E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Azure </a:t>
            </a:r>
            <a:r>
              <a:rPr lang="es-ES" sz="2400" dirty="0" err="1"/>
              <a:t>Event</a:t>
            </a:r>
            <a:r>
              <a:rPr lang="es-ES" sz="2400" dirty="0"/>
              <a:t> Bus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event</a:t>
            </a:r>
            <a:r>
              <a:rPr lang="es-ES" sz="2400" dirty="0"/>
              <a:t> </a:t>
            </a:r>
            <a:r>
              <a:rPr lang="es-ES" sz="2400" dirty="0" err="1"/>
              <a:t>queue</a:t>
            </a:r>
            <a:r>
              <a:rPr lang="es-ES" sz="2400" dirty="0"/>
              <a:t> Pub / Sub </a:t>
            </a:r>
            <a:r>
              <a:rPr lang="es-ES" sz="2400" dirty="0" err="1"/>
              <a:t>Pattern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Azure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queue</a:t>
            </a:r>
            <a:r>
              <a:rPr lang="es-ES" sz="2400" dirty="0"/>
              <a:t> </a:t>
            </a:r>
            <a:r>
              <a:rPr lang="es-ES" sz="2400" dirty="0" err="1"/>
              <a:t>triguered</a:t>
            </a:r>
            <a:r>
              <a:rPr lang="es-E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LINQ </a:t>
            </a:r>
          </a:p>
          <a:p>
            <a:pPr marL="285750" indent="-285750">
              <a:buFontTx/>
              <a:buChar char="-"/>
            </a:pPr>
            <a:r>
              <a:rPr lang="es-ES" sz="2400" dirty="0" err="1"/>
              <a:t>NewTonSoft</a:t>
            </a:r>
            <a:r>
              <a:rPr lang="es-ES" sz="2400" dirty="0"/>
              <a:t> </a:t>
            </a:r>
            <a:r>
              <a:rPr lang="es-ES" sz="2400" dirty="0" err="1"/>
              <a:t>Json</a:t>
            </a:r>
            <a:r>
              <a:rPr lang="es-ES" sz="2400" dirty="0"/>
              <a:t> 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endParaRPr lang="es-E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8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EED6-EE29-4D52-9F2D-444D7305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SIGN UP API</a:t>
            </a:r>
            <a:endParaRPr lang="en-US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A0815-5D98-4728-B85C-974F405D6ECE}"/>
              </a:ext>
            </a:extLst>
          </p:cNvPr>
          <p:cNvSpPr/>
          <p:nvPr/>
        </p:nvSpPr>
        <p:spPr>
          <a:xfrm>
            <a:off x="838200" y="1690687"/>
            <a:ext cx="3956180" cy="43993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1FCB44-831D-4762-923E-088E98297D95}"/>
              </a:ext>
            </a:extLst>
          </p:cNvPr>
          <p:cNvSpPr/>
          <p:nvPr/>
        </p:nvSpPr>
        <p:spPr>
          <a:xfrm>
            <a:off x="2526263" y="2161396"/>
            <a:ext cx="1758043" cy="84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Aplication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Layer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1C81BB-ACFF-4230-B4F7-AAF5879733B0}"/>
              </a:ext>
            </a:extLst>
          </p:cNvPr>
          <p:cNvSpPr/>
          <p:nvPr/>
        </p:nvSpPr>
        <p:spPr>
          <a:xfrm>
            <a:off x="1188874" y="3451535"/>
            <a:ext cx="1758043" cy="84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Layer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0C97-AC83-48F6-BB88-BED7CD48C90C}"/>
              </a:ext>
            </a:extLst>
          </p:cNvPr>
          <p:cNvSpPr/>
          <p:nvPr/>
        </p:nvSpPr>
        <p:spPr>
          <a:xfrm>
            <a:off x="2526264" y="4830439"/>
            <a:ext cx="1758044" cy="84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Infrastructure</a:t>
            </a:r>
            <a:endParaRPr lang="es-ES" dirty="0"/>
          </a:p>
          <a:p>
            <a:pPr algn="ctr"/>
            <a:r>
              <a:rPr lang="es-ES" dirty="0" err="1"/>
              <a:t>Layer</a:t>
            </a:r>
            <a:endParaRPr lang="es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8058A-E3BB-4C07-B7F6-B53962833194}"/>
              </a:ext>
            </a:extLst>
          </p:cNvPr>
          <p:cNvCxnSpPr/>
          <p:nvPr/>
        </p:nvCxnSpPr>
        <p:spPr>
          <a:xfrm>
            <a:off x="3889310" y="3016250"/>
            <a:ext cx="0" cy="174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80C1FB-57E4-44C5-9534-209BCFB831BE}"/>
              </a:ext>
            </a:extLst>
          </p:cNvPr>
          <p:cNvCxnSpPr/>
          <p:nvPr/>
        </p:nvCxnSpPr>
        <p:spPr>
          <a:xfrm flipH="1">
            <a:off x="2946917" y="3005202"/>
            <a:ext cx="458367" cy="44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7B58-D70A-487D-B592-CE009B0EA836}"/>
              </a:ext>
            </a:extLst>
          </p:cNvPr>
          <p:cNvCxnSpPr/>
          <p:nvPr/>
        </p:nvCxnSpPr>
        <p:spPr>
          <a:xfrm>
            <a:off x="2946917" y="4295341"/>
            <a:ext cx="458367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E360A-20FD-45CE-BE8A-4383DFF7DD77}"/>
              </a:ext>
            </a:extLst>
          </p:cNvPr>
          <p:cNvSpPr txBox="1"/>
          <p:nvPr/>
        </p:nvSpPr>
        <p:spPr>
          <a:xfrm>
            <a:off x="8714012" y="1625804"/>
            <a:ext cx="2894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API was designed with .NET Core 3.0. Has 3 layers, Application, Domain and Infrastructure according to the DDD principles. </a:t>
            </a:r>
          </a:p>
          <a:p>
            <a:r>
              <a:rPr lang="en-US" dirty="0"/>
              <a:t>The Application is a ASP.NET Core Web API project, this layer makes the interaction with the clients apps. </a:t>
            </a:r>
          </a:p>
          <a:p>
            <a:r>
              <a:rPr lang="en-US" dirty="0"/>
              <a:t>The Infrastructure layer persist the data in memory and later in Database.</a:t>
            </a:r>
          </a:p>
          <a:p>
            <a:r>
              <a:rPr lang="en-US" dirty="0"/>
              <a:t>The Domain layer has the models and business rules.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376E7-EEA9-4423-8FB8-00B48517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36" y="2825688"/>
            <a:ext cx="3533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DB01-7B80-4F72-B385-130338F2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171694"/>
            <a:ext cx="10515600" cy="1325563"/>
          </a:xfrm>
        </p:spPr>
        <p:txBody>
          <a:bodyPr/>
          <a:lstStyle/>
          <a:p>
            <a:r>
              <a:rPr lang="es-ES" b="1" dirty="0"/>
              <a:t>DOMAIN MODELS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991AC-3E6E-41BC-A924-B913F027885B}"/>
              </a:ext>
            </a:extLst>
          </p:cNvPr>
          <p:cNvSpPr/>
          <p:nvPr/>
        </p:nvSpPr>
        <p:spPr>
          <a:xfrm>
            <a:off x="3230725" y="1828800"/>
            <a:ext cx="2097055" cy="192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Course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CourseID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Title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MaxParticipant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IsOpen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TeacherID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04CC0-0A58-4627-A8BE-5FFECA4E81BE}"/>
              </a:ext>
            </a:extLst>
          </p:cNvPr>
          <p:cNvSpPr/>
          <p:nvPr/>
        </p:nvSpPr>
        <p:spPr>
          <a:xfrm>
            <a:off x="643812" y="1828800"/>
            <a:ext cx="1772817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Teacher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TeacherID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Name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LastName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76CBD-1D75-4D33-BFD3-0BAC2EFA0CC8}"/>
              </a:ext>
            </a:extLst>
          </p:cNvPr>
          <p:cNvSpPr/>
          <p:nvPr/>
        </p:nvSpPr>
        <p:spPr>
          <a:xfrm>
            <a:off x="3230725" y="3984170"/>
            <a:ext cx="2097055" cy="19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Student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StudentID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FirstName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LastName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72113-9664-4F12-8792-66FC45418548}"/>
              </a:ext>
            </a:extLst>
          </p:cNvPr>
          <p:cNvSpPr/>
          <p:nvPr/>
        </p:nvSpPr>
        <p:spPr>
          <a:xfrm>
            <a:off x="6382917" y="2962470"/>
            <a:ext cx="1971869" cy="15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Enrollment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EnrollmentID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StudentID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CourseID</a:t>
            </a:r>
            <a:endParaRPr lang="es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B1D7FE-B20C-436A-8131-5B80EF57998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16629" y="2556588"/>
            <a:ext cx="814096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BF2E5B-B6C0-43B5-9E0B-71FD63F8695A}"/>
              </a:ext>
            </a:extLst>
          </p:cNvPr>
          <p:cNvCxnSpPr>
            <a:cxnSpLocks/>
          </p:cNvCxnSpPr>
          <p:nvPr/>
        </p:nvCxnSpPr>
        <p:spPr>
          <a:xfrm>
            <a:off x="5399315" y="2873829"/>
            <a:ext cx="912067" cy="5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8602B-0C2D-45B8-A7E3-9822E0799B3B}"/>
              </a:ext>
            </a:extLst>
          </p:cNvPr>
          <p:cNvCxnSpPr>
            <a:cxnSpLocks/>
          </p:cNvCxnSpPr>
          <p:nvPr/>
        </p:nvCxnSpPr>
        <p:spPr>
          <a:xfrm flipV="1">
            <a:off x="5399315" y="4152123"/>
            <a:ext cx="912067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E556-EA2B-4823-A976-60FF5352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1" y="2191607"/>
            <a:ext cx="3115406" cy="3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8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2F4E05-A8C4-4CFC-9355-FA3765434A16}"/>
              </a:ext>
            </a:extLst>
          </p:cNvPr>
          <p:cNvSpPr/>
          <p:nvPr/>
        </p:nvSpPr>
        <p:spPr>
          <a:xfrm>
            <a:off x="923731" y="1483567"/>
            <a:ext cx="6484775" cy="49452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323C-37B4-4BE0-BCDB-3B8842AB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/>
              <a:t>INFRASTRUCTURE LAYER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B1CB6-7B61-4D0F-A1B8-5DCCBCD0AD5D}"/>
              </a:ext>
            </a:extLst>
          </p:cNvPr>
          <p:cNvSpPr/>
          <p:nvPr/>
        </p:nvSpPr>
        <p:spPr>
          <a:xfrm>
            <a:off x="1286070" y="1690688"/>
            <a:ext cx="2715208" cy="2246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Repositories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9D33FD-A165-4C72-ADAA-6F434BB50A4A}"/>
              </a:ext>
            </a:extLst>
          </p:cNvPr>
          <p:cNvSpPr/>
          <p:nvPr/>
        </p:nvSpPr>
        <p:spPr>
          <a:xfrm>
            <a:off x="1775927" y="2363899"/>
            <a:ext cx="1735494" cy="118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Enrollment</a:t>
            </a:r>
            <a:r>
              <a:rPr lang="es-ES" dirty="0"/>
              <a:t> </a:t>
            </a:r>
            <a:r>
              <a:rPr lang="es-ES" dirty="0" err="1"/>
              <a:t>Repository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79AE3-4768-46E4-96F8-CF70D9B973F8}"/>
              </a:ext>
            </a:extLst>
          </p:cNvPr>
          <p:cNvSpPr/>
          <p:nvPr/>
        </p:nvSpPr>
        <p:spPr>
          <a:xfrm>
            <a:off x="1286070" y="4031440"/>
            <a:ext cx="2715208" cy="2246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F388EE-73DB-49D0-860C-351F03EF9383}"/>
              </a:ext>
            </a:extLst>
          </p:cNvPr>
          <p:cNvSpPr/>
          <p:nvPr/>
        </p:nvSpPr>
        <p:spPr>
          <a:xfrm>
            <a:off x="1775927" y="4704651"/>
            <a:ext cx="1735494" cy="118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Enrollment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8E6EA-56DA-443D-A875-3ADE40C8080D}"/>
              </a:ext>
            </a:extLst>
          </p:cNvPr>
          <p:cNvSpPr/>
          <p:nvPr/>
        </p:nvSpPr>
        <p:spPr>
          <a:xfrm>
            <a:off x="4363617" y="1690688"/>
            <a:ext cx="2715208" cy="2246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EF Core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1D908F-7F6E-4751-8792-AAB2BB90CA1C}"/>
              </a:ext>
            </a:extLst>
          </p:cNvPr>
          <p:cNvSpPr/>
          <p:nvPr/>
        </p:nvSpPr>
        <p:spPr>
          <a:xfrm>
            <a:off x="4657531" y="2363898"/>
            <a:ext cx="2127380" cy="118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EF Core 3.0 </a:t>
            </a:r>
          </a:p>
          <a:p>
            <a:pPr algn="ctr"/>
            <a:r>
              <a:rPr lang="es-ES" dirty="0" err="1"/>
              <a:t>InMemoryProvider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B7ABC-D497-4561-9C42-B8A310B0462E}"/>
              </a:ext>
            </a:extLst>
          </p:cNvPr>
          <p:cNvSpPr/>
          <p:nvPr/>
        </p:nvSpPr>
        <p:spPr>
          <a:xfrm>
            <a:off x="4363617" y="4031440"/>
            <a:ext cx="2715208" cy="2246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Azure </a:t>
            </a:r>
            <a:r>
              <a:rPr lang="es-ES" dirty="0" err="1">
                <a:solidFill>
                  <a:schemeClr val="tx1"/>
                </a:solidFill>
              </a:rPr>
              <a:t>EvenBus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C2FD1F-884E-465F-A420-ED67B2B1B7A8}"/>
              </a:ext>
            </a:extLst>
          </p:cNvPr>
          <p:cNvSpPr/>
          <p:nvPr/>
        </p:nvSpPr>
        <p:spPr>
          <a:xfrm>
            <a:off x="4657531" y="4610728"/>
            <a:ext cx="2127380" cy="1283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Event</a:t>
            </a:r>
            <a:r>
              <a:rPr lang="es-ES" dirty="0"/>
              <a:t> BUS </a:t>
            </a:r>
          </a:p>
          <a:p>
            <a:pPr algn="ctr"/>
            <a:r>
              <a:rPr lang="es-ES" dirty="0"/>
              <a:t>Pub / Sub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8A4CD1-87ED-417E-9BF6-DBA75296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45" y="1898779"/>
            <a:ext cx="3648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E9F-345E-454C-94EB-774E818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QUERIE DATA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10174-1C22-480C-B269-50585B5E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2" y="2417600"/>
            <a:ext cx="4826841" cy="3022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4BE0-8916-4FDA-9000-76C4935C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78" y="2155371"/>
            <a:ext cx="5064924" cy="3782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6FD99-802D-4E5D-9C95-38CEF665B416}"/>
              </a:ext>
            </a:extLst>
          </p:cNvPr>
          <p:cNvSpPr txBox="1"/>
          <p:nvPr/>
        </p:nvSpPr>
        <p:spPr>
          <a:xfrm>
            <a:off x="1082351" y="1931437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Courses</a:t>
            </a:r>
            <a:r>
              <a:rPr lang="es-ES" dirty="0"/>
              <a:t> and </a:t>
            </a:r>
            <a:r>
              <a:rPr lang="es-ES" dirty="0" err="1"/>
              <a:t>Students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0793D-CE23-46EE-B797-30BDCB830515}"/>
              </a:ext>
            </a:extLst>
          </p:cNvPr>
          <p:cNvSpPr txBox="1"/>
          <p:nvPr/>
        </p:nvSpPr>
        <p:spPr>
          <a:xfrm>
            <a:off x="6364978" y="1690688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especific</a:t>
            </a:r>
            <a:r>
              <a:rPr lang="es-ES" dirty="0"/>
              <a:t> </a:t>
            </a:r>
            <a:r>
              <a:rPr lang="es-ES" dirty="0" err="1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A9DB-DDE2-4CFE-BB1B-EF4CE83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PROBLEMS AND CHALLENGES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ED7DE-B7E9-4522-8E35-ACF4B67ABF42}"/>
              </a:ext>
            </a:extLst>
          </p:cNvPr>
          <p:cNvSpPr txBox="1"/>
          <p:nvPr/>
        </p:nvSpPr>
        <p:spPr>
          <a:xfrm>
            <a:off x="951722" y="1838131"/>
            <a:ext cx="10077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Azure Event Bus and Azure Function, requires an Azure Subscription, fortunately I count with a subscription and enough credit for accomplish this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.NET Core 3.0 has some issues of compatibility with </a:t>
            </a:r>
            <a:r>
              <a:rPr lang="en-US" dirty="0" err="1"/>
              <a:t>NewTonSoft</a:t>
            </a:r>
            <a:r>
              <a:rPr lang="en-US" dirty="0"/>
              <a:t> JSON library, this was solved with a work around found in web forums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175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SignUP API WRAPPIN UP </vt:lpstr>
      <vt:lpstr>SISTEM DESIGN </vt:lpstr>
      <vt:lpstr>TECHNOLOGIES AND TOOLS</vt:lpstr>
      <vt:lpstr>SIGN UP API</vt:lpstr>
      <vt:lpstr>DOMAIN MODELS</vt:lpstr>
      <vt:lpstr>INFRASTRUCTURE LAYER</vt:lpstr>
      <vt:lpstr>QUERIE DATA</vt:lpstr>
      <vt:lpstr>PROBLEMS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SignUP API </dc:title>
  <dc:creator>Campos, Miguel</dc:creator>
  <cp:lastModifiedBy>Campos, Miguel</cp:lastModifiedBy>
  <cp:revision>11</cp:revision>
  <dcterms:created xsi:type="dcterms:W3CDTF">2019-11-26T22:48:16Z</dcterms:created>
  <dcterms:modified xsi:type="dcterms:W3CDTF">2019-11-27T00:23:57Z</dcterms:modified>
</cp:coreProperties>
</file>