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65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 201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about HW?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Assignment 2 go?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do you feel about Assignment 3?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Modules, Google, Each other, and TAs if you have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recap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Functions: (reference module 6)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Allows you to encapsulate code </a:t>
            </a:r>
            <a:br>
              <a:rPr lang="en"/>
            </a:br>
            <a:r>
              <a:rPr lang="en"/>
              <a:t>to be reused by calling function’s </a:t>
            </a:r>
            <a:br>
              <a:rPr lang="en"/>
            </a:br>
            <a:r>
              <a:rPr lang="en"/>
              <a:t>name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Can take in parameters and </a:t>
            </a:r>
            <a:br>
              <a:rPr lang="en"/>
            </a:br>
            <a:r>
              <a:rPr lang="en"/>
              <a:t>return value</a:t>
            </a:r>
          </a:p>
        </p:txBody>
      </p:sp>
      <p:pic>
        <p:nvPicPr>
          <p:cNvPr id="80" name="Shape 80" descr="Screen Shot 2016-10-06 at 11.29.1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25" y="1347787"/>
            <a:ext cx="41719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cont.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Vectors: (reference module 7)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Store a similar set of data, </a:t>
            </a:r>
            <a:br>
              <a:rPr lang="en"/>
            </a:br>
            <a:r>
              <a:rPr lang="en"/>
              <a:t>at indexed points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Vectors can use operands</a:t>
            </a:r>
            <a:br>
              <a:rPr lang="en"/>
            </a:br>
            <a:r>
              <a:rPr lang="en"/>
              <a:t> with other vectors (+, -, * , /)</a:t>
            </a:r>
          </a:p>
        </p:txBody>
      </p:sp>
      <p:pic>
        <p:nvPicPr>
          <p:cNvPr id="87" name="Shape 87" descr="Screen Shot 2016-10-06 at 11.41.3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625" y="1119175"/>
            <a:ext cx="44958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List/Data Frames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 allow you to store elements </a:t>
            </a:r>
            <a:br>
              <a:rPr lang="en"/>
            </a:br>
            <a:r>
              <a:rPr lang="en"/>
              <a:t>of different types and to </a:t>
            </a:r>
            <a:br>
              <a:rPr lang="en"/>
            </a:br>
            <a:r>
              <a:rPr lang="en"/>
              <a:t>associate them with a name.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frames can be created by </a:t>
            </a:r>
            <a:br>
              <a:rPr lang="en"/>
            </a:br>
            <a:r>
              <a:rPr lang="en"/>
              <a:t>combining multiple lists or </a:t>
            </a:r>
            <a:br>
              <a:rPr lang="en"/>
            </a:br>
            <a:r>
              <a:rPr lang="en"/>
              <a:t>reading in a csv file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(Reference Module 8)</a:t>
            </a:r>
          </a:p>
        </p:txBody>
      </p:sp>
      <p:pic>
        <p:nvPicPr>
          <p:cNvPr id="94" name="Shape 94" descr="Screen Shot 2016-10-06 at 12.49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800" y="442900"/>
            <a:ext cx="49530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Turn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Module 8 fork and clone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 on exercise 7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will be reading in csv files and working with data frames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PT Sans Narrow</vt:lpstr>
      <vt:lpstr>Open Sans</vt:lpstr>
      <vt:lpstr>tropic</vt:lpstr>
      <vt:lpstr>Lab 2</vt:lpstr>
      <vt:lpstr>Question about HW? </vt:lpstr>
      <vt:lpstr>R recap</vt:lpstr>
      <vt:lpstr>Recap cont.</vt:lpstr>
      <vt:lpstr>List/Data Frames </vt:lpstr>
      <vt:lpstr>Your Turn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Brian Ross</cp:lastModifiedBy>
  <cp:revision>1</cp:revision>
  <dcterms:modified xsi:type="dcterms:W3CDTF">2016-10-06T19:51:14Z</dcterms:modified>
</cp:coreProperties>
</file>