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2.xml"/><Relationship Id="rId18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-scm.com/downloads" TargetMode="External"/><Relationship Id="rId4" Type="http://schemas.openxmlformats.org/officeDocument/2006/relationships/hyperlink" Target="https://github.com/" TargetMode="External"/><Relationship Id="rId5" Type="http://schemas.openxmlformats.org/officeDocument/2006/relationships/hyperlink" Target="https://git-scm.com/downloads" TargetMode="External"/><Relationship Id="rId6" Type="http://schemas.openxmlformats.org/officeDocument/2006/relationships/hyperlink" Target="http://www.howtogeek.com/249966/how-to-install-and-use-the-linux-bash-shell-on-windows-10/" TargetMode="External"/><Relationship Id="rId7" Type="http://schemas.openxmlformats.org/officeDocument/2006/relationships/hyperlink" Target="https://www.rstudio.com/products/rstudio/download3/" TargetMode="External"/><Relationship Id="rId8" Type="http://schemas.openxmlformats.org/officeDocument/2006/relationships/hyperlink" Target="https://cran.fhcrc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Welcome to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INFO 201 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Lab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Introductions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Housekeeping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Exercise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Setup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 are you?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Housekeeping	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Office Hours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Slack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Syllabus Questions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Markup Review	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What: A language that presents text in a meaningful way.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Why: Increase readability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How: Wrapping text in  weird symbols ` ~ *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Practice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Fork and Clone this repo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Edit the ReadMe to include a Linux command that we’ve learned so far (i.e. list files in a directory, make a new directory, etc)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Your ReadMe should include the following Markdown features: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Code highlighting (for the Linux command)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SubList within a List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Header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Ready for Homework 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Tools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Git</a:t>
            </a:r>
            <a:r>
              <a:rPr lang="en"/>
              <a:t> | </a:t>
            </a:r>
            <a:r>
              <a:rPr lang="en" u="sng">
                <a:solidFill>
                  <a:schemeClr val="hlink"/>
                </a:solidFill>
                <a:hlinkClick r:id="rId4"/>
              </a:rPr>
              <a:t>GitHub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(remember Git and GitHub are two </a:t>
            </a:r>
            <a:r>
              <a:rPr b="1" lang="en"/>
              <a:t>different </a:t>
            </a:r>
            <a:r>
              <a:rPr lang="en"/>
              <a:t>services. You will need </a:t>
            </a:r>
            <a:r>
              <a:rPr b="1" lang="en"/>
              <a:t>both</a:t>
            </a:r>
            <a:r>
              <a:rPr lang="en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GitBash</a:t>
            </a:r>
            <a:r>
              <a:rPr lang="en"/>
              <a:t> | </a:t>
            </a:r>
            <a:r>
              <a:rPr lang="en" u="sng">
                <a:solidFill>
                  <a:schemeClr val="hlink"/>
                </a:solidFill>
                <a:hlinkClick r:id="rId6"/>
              </a:rPr>
              <a:t>Bash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(Windows users only. Please avoid using the Command Prompt i.e. DOS)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RStudio</a:t>
            </a:r>
            <a:r>
              <a:rPr lang="en"/>
              <a:t> | </a:t>
            </a:r>
            <a:r>
              <a:rPr lang="en" u="sng">
                <a:solidFill>
                  <a:schemeClr val="hlink"/>
                </a:solidFill>
                <a:hlinkClick r:id="rId8"/>
              </a:rPr>
              <a:t>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(You may need to install R </a:t>
            </a:r>
            <a:r>
              <a:rPr b="1" lang="en"/>
              <a:t>first</a:t>
            </a:r>
            <a:r>
              <a:rPr lang="en"/>
              <a:t> before running RStudio since it’s only an IDE)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