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.ly/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o-201/m12-plotl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Lab 5 - Plotly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 201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 6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Due 11/08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Content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Plotly &amp; Mapping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/>
              <a:t>Working with real world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 5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How did we feel about it?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Questions?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Feedback?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Plotly!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792260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Documentation for 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Review of Plotly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 dirty="0"/>
              <a:t>Types of Charts</a:t>
            </a:r>
          </a:p>
          <a:p>
            <a:pPr marL="1371600" lvl="2" indent="-228600" rtl="0">
              <a:spcBef>
                <a:spcPts val="0"/>
              </a:spcBef>
              <a:buChar char="-"/>
            </a:pPr>
            <a:r>
              <a:rPr lang="en" dirty="0"/>
              <a:t>Maps</a:t>
            </a:r>
          </a:p>
          <a:p>
            <a:pPr marL="1371600" lvl="2" indent="-228600" rtl="0">
              <a:spcBef>
                <a:spcPts val="0"/>
              </a:spcBef>
              <a:buChar char="-"/>
            </a:pPr>
            <a:r>
              <a:rPr lang="en" dirty="0"/>
              <a:t>Scatter plots</a:t>
            </a:r>
          </a:p>
          <a:p>
            <a:pPr marL="1371600" lvl="2" indent="-228600" rtl="0">
              <a:spcBef>
                <a:spcPts val="0"/>
              </a:spcBef>
              <a:buChar char="-"/>
            </a:pPr>
            <a:r>
              <a:rPr lang="en" dirty="0"/>
              <a:t>Bar charts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 dirty="0"/>
              <a:t>Use real data!</a:t>
            </a:r>
          </a:p>
        </p:txBody>
      </p:sp>
      <p:pic>
        <p:nvPicPr>
          <p:cNvPr id="87" name="Shape 87" descr="100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8900" y="1864700"/>
            <a:ext cx="2772675" cy="19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121_Manage_colors_in_plotly-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6610" y="2014449"/>
            <a:ext cx="2432676" cy="24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try it out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19375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Open up 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Paste this in:</a:t>
            </a:r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See it work!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/>
          <p:nvPr/>
        </p:nvSpPr>
        <p:spPr>
          <a:xfrm>
            <a:off x="1574775" y="2724275"/>
            <a:ext cx="5523300" cy="109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library(</a:t>
            </a:r>
            <a:r>
              <a:rPr lang="en-US" sz="1100" dirty="0" err="1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plotly</a:t>
            </a:r>
            <a:r>
              <a:rPr lang="en-US" sz="1100" dirty="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r>
              <a:rPr lang="en-US" sz="1100" dirty="0" err="1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set.seed</a:t>
            </a:r>
            <a:r>
              <a:rPr lang="en-US" sz="1100" dirty="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(100)</a:t>
            </a:r>
          </a:p>
          <a:p>
            <a:pPr lvl="0"/>
            <a:r>
              <a:rPr lang="en-US" sz="1100" dirty="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d &lt;- diamonds[sample(</a:t>
            </a:r>
            <a:r>
              <a:rPr lang="en-US" sz="1100" dirty="0" err="1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nrow</a:t>
            </a:r>
            <a:r>
              <a:rPr lang="en-US" sz="1100" dirty="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(diamonds), 1000), ]</a:t>
            </a:r>
          </a:p>
          <a:p>
            <a:pPr lvl="0"/>
            <a:r>
              <a:rPr lang="en-US" sz="1100" dirty="0" err="1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plot_ly</a:t>
            </a:r>
            <a:r>
              <a:rPr lang="en-US" sz="1100" dirty="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(d, x = ~carat, y = ~price, color = ~carat,</a:t>
            </a:r>
          </a:p>
          <a:p>
            <a:pPr lvl="0"/>
            <a:r>
              <a:rPr lang="en-US" sz="1100" dirty="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        size = ~carat, text = ~paste("Clarity: ", clarity))</a:t>
            </a:r>
          </a:p>
          <a:p>
            <a:pPr lvl="0"/>
            <a:r>
              <a:rPr lang="en-US" sz="1100" dirty="0">
                <a:solidFill>
                  <a:srgbClr val="3182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1100" dirty="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your turn...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m12-</a:t>
            </a:r>
            <a:r>
              <a:rPr lang="en" u="sng">
                <a:solidFill>
                  <a:schemeClr val="hlink"/>
                </a:solidFill>
                <a:hlinkClick r:id="rId3"/>
              </a:rPr>
              <a:t>p</a:t>
            </a:r>
            <a:r>
              <a:rPr lang="en" u="sng">
                <a:solidFill>
                  <a:schemeClr val="hlink"/>
                </a:solidFill>
                <a:hlinkClick r:id="rId3"/>
              </a:rPr>
              <a:t>lotly</a:t>
            </a:r>
            <a:r>
              <a:rPr lang="en"/>
              <a:t> on GitHub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Exercise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Roboto</vt:lpstr>
      <vt:lpstr>material</vt:lpstr>
      <vt:lpstr>Lab 5 - Plotly</vt:lpstr>
      <vt:lpstr>Assignment 6</vt:lpstr>
      <vt:lpstr>Assignment 5</vt:lpstr>
      <vt:lpstr>Plotly!</vt:lpstr>
      <vt:lpstr>Let’s try it out</vt:lpstr>
      <vt:lpstr>Now your turn...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5 - Plotly</dc:title>
  <cp:lastModifiedBy>Evan Frawley</cp:lastModifiedBy>
  <cp:revision>4</cp:revision>
  <dcterms:modified xsi:type="dcterms:W3CDTF">2016-10-27T20:08:04Z</dcterms:modified>
</cp:coreProperties>
</file>