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83" r:id="rId4"/>
    <p:sldId id="284" r:id="rId5"/>
    <p:sldId id="282" r:id="rId6"/>
    <p:sldId id="278" r:id="rId7"/>
    <p:sldId id="279" r:id="rId8"/>
    <p:sldId id="280" r:id="rId9"/>
    <p:sldId id="28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Knittel" initials="MK" lastIdx="2" clrIdx="0">
    <p:extLst>
      <p:ext uri="{19B8F6BF-5375-455C-9EA6-DF929625EA0E}">
        <p15:presenceInfo xmlns:p15="http://schemas.microsoft.com/office/powerpoint/2012/main" userId="3f8bc7ccd6843d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07859-1F40-4590-B9D1-2C18DA8814C0}" v="67" dt="2021-01-08T01:57:0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Knittel" userId="3f8bc7ccd6843db1" providerId="LiveId" clId="{D9B07859-1F40-4590-B9D1-2C18DA8814C0}"/>
    <pc:docChg chg="undo redo custSel addSld delSld modSld sldOrd">
      <pc:chgData name="Marina Knittel" userId="3f8bc7ccd6843db1" providerId="LiveId" clId="{D9B07859-1F40-4590-B9D1-2C18DA8814C0}" dt="2021-01-08T02:01:34.976" v="253" actId="2696"/>
      <pc:docMkLst>
        <pc:docMk/>
      </pc:docMkLst>
      <pc:sldChg chg="add del">
        <pc:chgData name="Marina Knittel" userId="3f8bc7ccd6843db1" providerId="LiveId" clId="{D9B07859-1F40-4590-B9D1-2C18DA8814C0}" dt="2021-01-08T01:34:26.808" v="5" actId="2696"/>
        <pc:sldMkLst>
          <pc:docMk/>
          <pc:sldMk cId="4028390858" sldId="258"/>
        </pc:sldMkLst>
      </pc:sldChg>
      <pc:sldChg chg="add del">
        <pc:chgData name="Marina Knittel" userId="3f8bc7ccd6843db1" providerId="LiveId" clId="{D9B07859-1F40-4590-B9D1-2C18DA8814C0}" dt="2021-01-08T01:34:26.808" v="5" actId="2696"/>
        <pc:sldMkLst>
          <pc:docMk/>
          <pc:sldMk cId="1003487346" sldId="259"/>
        </pc:sldMkLst>
      </pc:sldChg>
      <pc:sldChg chg="add del">
        <pc:chgData name="Marina Knittel" userId="3f8bc7ccd6843db1" providerId="LiveId" clId="{D9B07859-1F40-4590-B9D1-2C18DA8814C0}" dt="2021-01-08T01:34:26.808" v="5" actId="2696"/>
        <pc:sldMkLst>
          <pc:docMk/>
          <pc:sldMk cId="2816772278" sldId="260"/>
        </pc:sldMkLst>
      </pc:sldChg>
      <pc:sldChg chg="add del">
        <pc:chgData name="Marina Knittel" userId="3f8bc7ccd6843db1" providerId="LiveId" clId="{D9B07859-1F40-4590-B9D1-2C18DA8814C0}" dt="2021-01-08T01:35:01.889" v="8" actId="2696"/>
        <pc:sldMkLst>
          <pc:docMk/>
          <pc:sldMk cId="3580109533" sldId="261"/>
        </pc:sldMkLst>
      </pc:sldChg>
      <pc:sldChg chg="del">
        <pc:chgData name="Marina Knittel" userId="3f8bc7ccd6843db1" providerId="LiveId" clId="{D9B07859-1F40-4590-B9D1-2C18DA8814C0}" dt="2021-01-08T01:34:18.440" v="4" actId="2696"/>
        <pc:sldMkLst>
          <pc:docMk/>
          <pc:sldMk cId="1472717785" sldId="262"/>
        </pc:sldMkLst>
      </pc:sldChg>
      <pc:sldChg chg="addSp delSp modSp mod addAnim delAnim modAnim addCm delCm">
        <pc:chgData name="Marina Knittel" userId="3f8bc7ccd6843db1" providerId="LiveId" clId="{D9B07859-1F40-4590-B9D1-2C18DA8814C0}" dt="2021-01-08T01:58:19.986" v="252" actId="2085"/>
        <pc:sldMkLst>
          <pc:docMk/>
          <pc:sldMk cId="1158386356" sldId="263"/>
        </pc:sldMkLst>
        <pc:spChg chg="mod">
          <ac:chgData name="Marina Knittel" userId="3f8bc7ccd6843db1" providerId="LiveId" clId="{D9B07859-1F40-4590-B9D1-2C18DA8814C0}" dt="2021-01-08T01:41:40.292" v="61" actId="207"/>
          <ac:spMkLst>
            <pc:docMk/>
            <pc:sldMk cId="1158386356" sldId="263"/>
            <ac:spMk id="4" creationId="{CA36DF5B-638D-4C6B-B7BD-2F50D781F9B8}"/>
          </ac:spMkLst>
        </pc:spChg>
        <pc:spChg chg="mod">
          <ac:chgData name="Marina Knittel" userId="3f8bc7ccd6843db1" providerId="LiveId" clId="{D9B07859-1F40-4590-B9D1-2C18DA8814C0}" dt="2021-01-08T01:41:40.292" v="61" actId="207"/>
          <ac:spMkLst>
            <pc:docMk/>
            <pc:sldMk cId="1158386356" sldId="263"/>
            <ac:spMk id="5" creationId="{E6110F5D-7D56-4DD6-BBE6-F7D5CF668D88}"/>
          </ac:spMkLst>
        </pc:spChg>
        <pc:spChg chg="mod">
          <ac:chgData name="Marina Knittel" userId="3f8bc7ccd6843db1" providerId="LiveId" clId="{D9B07859-1F40-4590-B9D1-2C18DA8814C0}" dt="2021-01-08T01:42:21.980" v="70" actId="2085"/>
          <ac:spMkLst>
            <pc:docMk/>
            <pc:sldMk cId="1158386356" sldId="263"/>
            <ac:spMk id="6" creationId="{4D00CDDB-F7BD-4E90-AD73-B6DECE4475FE}"/>
          </ac:spMkLst>
        </pc:spChg>
        <pc:spChg chg="mod">
          <ac:chgData name="Marina Knittel" userId="3f8bc7ccd6843db1" providerId="LiveId" clId="{D9B07859-1F40-4590-B9D1-2C18DA8814C0}" dt="2021-01-08T01:41:40.292" v="61" actId="207"/>
          <ac:spMkLst>
            <pc:docMk/>
            <pc:sldMk cId="1158386356" sldId="263"/>
            <ac:spMk id="7" creationId="{984F3095-E343-4B8B-975B-3EBD45E977A9}"/>
          </ac:spMkLst>
        </pc:spChg>
        <pc:spChg chg="mod">
          <ac:chgData name="Marina Knittel" userId="3f8bc7ccd6843db1" providerId="LiveId" clId="{D9B07859-1F40-4590-B9D1-2C18DA8814C0}" dt="2021-01-08T01:42:21.980" v="70" actId="2085"/>
          <ac:spMkLst>
            <pc:docMk/>
            <pc:sldMk cId="1158386356" sldId="263"/>
            <ac:spMk id="8" creationId="{51F92580-373F-428C-A163-F0C8488760B7}"/>
          </ac:spMkLst>
        </pc:spChg>
        <pc:spChg chg="mod">
          <ac:chgData name="Marina Knittel" userId="3f8bc7ccd6843db1" providerId="LiveId" clId="{D9B07859-1F40-4590-B9D1-2C18DA8814C0}" dt="2021-01-08T01:42:21.980" v="70" actId="2085"/>
          <ac:spMkLst>
            <pc:docMk/>
            <pc:sldMk cId="1158386356" sldId="263"/>
            <ac:spMk id="9" creationId="{186C6BF3-C010-4813-B69A-3E8A5AAAEAC8}"/>
          </ac:spMkLst>
        </pc:spChg>
        <pc:spChg chg="mod">
          <ac:chgData name="Marina Knittel" userId="3f8bc7ccd6843db1" providerId="LiveId" clId="{D9B07859-1F40-4590-B9D1-2C18DA8814C0}" dt="2021-01-08T01:42:47.172" v="74" actId="208"/>
          <ac:spMkLst>
            <pc:docMk/>
            <pc:sldMk cId="1158386356" sldId="263"/>
            <ac:spMk id="10" creationId="{4E295535-ACAB-4D94-81F6-64310CEA17CE}"/>
          </ac:spMkLst>
        </pc:spChg>
        <pc:spChg chg="mod">
          <ac:chgData name="Marina Knittel" userId="3f8bc7ccd6843db1" providerId="LiveId" clId="{D9B07859-1F40-4590-B9D1-2C18DA8814C0}" dt="2021-01-08T01:41:40.292" v="61" actId="207"/>
          <ac:spMkLst>
            <pc:docMk/>
            <pc:sldMk cId="1158386356" sldId="263"/>
            <ac:spMk id="11" creationId="{7C70AF5B-C85C-4615-98D2-031269C03DF0}"/>
          </ac:spMkLst>
        </pc:spChg>
        <pc:spChg chg="mod">
          <ac:chgData name="Marina Knittel" userId="3f8bc7ccd6843db1" providerId="LiveId" clId="{D9B07859-1F40-4590-B9D1-2C18DA8814C0}" dt="2021-01-08T01:47:01.861" v="125" actId="208"/>
          <ac:spMkLst>
            <pc:docMk/>
            <pc:sldMk cId="1158386356" sldId="263"/>
            <ac:spMk id="12" creationId="{BC1914C1-3F46-425C-9F47-D2BFB7153ACE}"/>
          </ac:spMkLst>
        </pc:spChg>
        <pc:spChg chg="mod">
          <ac:chgData name="Marina Knittel" userId="3f8bc7ccd6843db1" providerId="LiveId" clId="{D9B07859-1F40-4590-B9D1-2C18DA8814C0}" dt="2021-01-08T01:42:47.172" v="74" actId="208"/>
          <ac:spMkLst>
            <pc:docMk/>
            <pc:sldMk cId="1158386356" sldId="263"/>
            <ac:spMk id="13" creationId="{99B462C6-4AFC-416E-9C39-DDDE9FCCEF77}"/>
          </ac:spMkLst>
        </pc:spChg>
        <pc:spChg chg="mod">
          <ac:chgData name="Marina Knittel" userId="3f8bc7ccd6843db1" providerId="LiveId" clId="{D9B07859-1F40-4590-B9D1-2C18DA8814C0}" dt="2021-01-08T01:58:19.986" v="252" actId="2085"/>
          <ac:spMkLst>
            <pc:docMk/>
            <pc:sldMk cId="1158386356" sldId="263"/>
            <ac:spMk id="14" creationId="{88E51959-059C-410E-A83E-3939F3F8A511}"/>
          </ac:spMkLst>
        </pc:spChg>
        <pc:spChg chg="mod">
          <ac:chgData name="Marina Knittel" userId="3f8bc7ccd6843db1" providerId="LiveId" clId="{D9B07859-1F40-4590-B9D1-2C18DA8814C0}" dt="2021-01-08T01:46:55.819" v="123" actId="2085"/>
          <ac:spMkLst>
            <pc:docMk/>
            <pc:sldMk cId="1158386356" sldId="263"/>
            <ac:spMk id="15" creationId="{A618D43D-559B-4A98-8FB7-D158841B40A5}"/>
          </ac:spMkLst>
        </pc:spChg>
        <pc:spChg chg="add del mod">
          <ac:chgData name="Marina Knittel" userId="3f8bc7ccd6843db1" providerId="LiveId" clId="{D9B07859-1F40-4590-B9D1-2C18DA8814C0}" dt="2021-01-08T01:43:44.496" v="87" actId="478"/>
          <ac:spMkLst>
            <pc:docMk/>
            <pc:sldMk cId="1158386356" sldId="263"/>
            <ac:spMk id="32" creationId="{C17ABE58-EEC2-4A8A-A678-223233E6E937}"/>
          </ac:spMkLst>
        </pc:spChg>
        <pc:spChg chg="add del mod">
          <ac:chgData name="Marina Knittel" userId="3f8bc7ccd6843db1" providerId="LiveId" clId="{D9B07859-1F40-4590-B9D1-2C18DA8814C0}" dt="2021-01-08T01:49:30.706" v="157" actId="478"/>
          <ac:spMkLst>
            <pc:docMk/>
            <pc:sldMk cId="1158386356" sldId="263"/>
            <ac:spMk id="41" creationId="{5268E46A-81C0-4460-A5CC-D68F4F2B7AF3}"/>
          </ac:spMkLst>
        </pc:spChg>
        <pc:spChg chg="mod">
          <ac:chgData name="Marina Knittel" userId="3f8bc7ccd6843db1" providerId="LiveId" clId="{D9B07859-1F40-4590-B9D1-2C18DA8814C0}" dt="2021-01-08T01:42:47.172" v="74" actId="208"/>
          <ac:spMkLst>
            <pc:docMk/>
            <pc:sldMk cId="1158386356" sldId="263"/>
            <ac:spMk id="85" creationId="{38CA75B8-8E8C-40F3-B0FB-9C5A8E8BEB20}"/>
          </ac:spMkLst>
        </pc:spChg>
        <pc:spChg chg="mod">
          <ac:chgData name="Marina Knittel" userId="3f8bc7ccd6843db1" providerId="LiveId" clId="{D9B07859-1F40-4590-B9D1-2C18DA8814C0}" dt="2021-01-08T01:46:55.819" v="123" actId="2085"/>
          <ac:spMkLst>
            <pc:docMk/>
            <pc:sldMk cId="1158386356" sldId="263"/>
            <ac:spMk id="86" creationId="{ABC195FC-0E4C-425E-8C8B-398F6C73CDB3}"/>
          </ac:spMkLst>
        </pc:spChg>
        <pc:spChg chg="add mod">
          <ac:chgData name="Marina Knittel" userId="3f8bc7ccd6843db1" providerId="LiveId" clId="{D9B07859-1F40-4590-B9D1-2C18DA8814C0}" dt="2021-01-08T01:39:21.798" v="45" actId="2085"/>
          <ac:spMkLst>
            <pc:docMk/>
            <pc:sldMk cId="1158386356" sldId="263"/>
            <ac:spMk id="91" creationId="{4DD59F34-F409-419A-891B-2959CD5ACF2B}"/>
          </ac:spMkLst>
        </pc:spChg>
        <pc:spChg chg="add mod">
          <ac:chgData name="Marina Knittel" userId="3f8bc7ccd6843db1" providerId="LiveId" clId="{D9B07859-1F40-4590-B9D1-2C18DA8814C0}" dt="2021-01-08T01:38:31.151" v="27" actId="20577"/>
          <ac:spMkLst>
            <pc:docMk/>
            <pc:sldMk cId="1158386356" sldId="263"/>
            <ac:spMk id="92" creationId="{CE841488-9505-4BB9-93BA-E7867C0BECF2}"/>
          </ac:spMkLst>
        </pc:spChg>
        <pc:spChg chg="add mod">
          <ac:chgData name="Marina Knittel" userId="3f8bc7ccd6843db1" providerId="LiveId" clId="{D9B07859-1F40-4590-B9D1-2C18DA8814C0}" dt="2021-01-08T01:40:37.193" v="54" actId="208"/>
          <ac:spMkLst>
            <pc:docMk/>
            <pc:sldMk cId="1158386356" sldId="263"/>
            <ac:spMk id="93" creationId="{81EA20BA-432B-4B89-8FEA-8813662A979D}"/>
          </ac:spMkLst>
        </pc:spChg>
        <pc:spChg chg="add mod">
          <ac:chgData name="Marina Knittel" userId="3f8bc7ccd6843db1" providerId="LiveId" clId="{D9B07859-1F40-4590-B9D1-2C18DA8814C0}" dt="2021-01-08T01:38:34.054" v="29" actId="20577"/>
          <ac:spMkLst>
            <pc:docMk/>
            <pc:sldMk cId="1158386356" sldId="263"/>
            <ac:spMk id="94" creationId="{23A16708-B436-4FC0-8A40-5FB4108CD6CB}"/>
          </ac:spMkLst>
        </pc:spChg>
        <pc:spChg chg="mod">
          <ac:chgData name="Marina Knittel" userId="3f8bc7ccd6843db1" providerId="LiveId" clId="{D9B07859-1F40-4590-B9D1-2C18DA8814C0}" dt="2021-01-08T01:41:40.292" v="61" actId="207"/>
          <ac:spMkLst>
            <pc:docMk/>
            <pc:sldMk cId="1158386356" sldId="263"/>
            <ac:spMk id="109" creationId="{5A9304CD-7C44-4037-A90C-57847368A84C}"/>
          </ac:spMkLst>
        </pc:spChg>
        <pc:spChg chg="mod">
          <ac:chgData name="Marina Knittel" userId="3f8bc7ccd6843db1" providerId="LiveId" clId="{D9B07859-1F40-4590-B9D1-2C18DA8814C0}" dt="2021-01-08T01:58:19.986" v="252" actId="2085"/>
          <ac:spMkLst>
            <pc:docMk/>
            <pc:sldMk cId="1158386356" sldId="263"/>
            <ac:spMk id="233" creationId="{C4195613-3197-4129-B623-AAE14E5578C9}"/>
          </ac:spMkLst>
        </pc:spChg>
        <pc:spChg chg="mod">
          <ac:chgData name="Marina Knittel" userId="3f8bc7ccd6843db1" providerId="LiveId" clId="{D9B07859-1F40-4590-B9D1-2C18DA8814C0}" dt="2021-01-08T01:42:47.172" v="74" actId="208"/>
          <ac:spMkLst>
            <pc:docMk/>
            <pc:sldMk cId="1158386356" sldId="263"/>
            <ac:spMk id="251" creationId="{BC415320-2FCF-4CE7-9B3B-77C5D3422C7E}"/>
          </ac:spMkLst>
        </pc:spChg>
        <pc:spChg chg="mod">
          <ac:chgData name="Marina Knittel" userId="3f8bc7ccd6843db1" providerId="LiveId" clId="{D9B07859-1F40-4590-B9D1-2C18DA8814C0}" dt="2021-01-08T01:42:47.172" v="74" actId="208"/>
          <ac:spMkLst>
            <pc:docMk/>
            <pc:sldMk cId="1158386356" sldId="263"/>
            <ac:spMk id="285" creationId="{6B124366-25A6-4E47-8B3F-E240517C4C27}"/>
          </ac:spMkLst>
        </pc:spChg>
        <pc:spChg chg="del">
          <ac:chgData name="Marina Knittel" userId="3f8bc7ccd6843db1" providerId="LiveId" clId="{D9B07859-1F40-4590-B9D1-2C18DA8814C0}" dt="2021-01-08T01:38:41.136" v="31" actId="478"/>
          <ac:spMkLst>
            <pc:docMk/>
            <pc:sldMk cId="1158386356" sldId="263"/>
            <ac:spMk id="298" creationId="{21AF503D-BFB9-408F-9934-B96696E93C36}"/>
          </ac:spMkLst>
        </pc:spChg>
        <pc:spChg chg="del">
          <ac:chgData name="Marina Knittel" userId="3f8bc7ccd6843db1" providerId="LiveId" clId="{D9B07859-1F40-4590-B9D1-2C18DA8814C0}" dt="2021-01-08T01:38:45.968" v="37" actId="478"/>
          <ac:spMkLst>
            <pc:docMk/>
            <pc:sldMk cId="1158386356" sldId="263"/>
            <ac:spMk id="299" creationId="{24F9553A-0A5C-477E-92C3-F18A3F638B28}"/>
          </ac:spMkLst>
        </pc:spChg>
        <pc:spChg chg="del">
          <ac:chgData name="Marina Knittel" userId="3f8bc7ccd6843db1" providerId="LiveId" clId="{D9B07859-1F40-4590-B9D1-2C18DA8814C0}" dt="2021-01-08T01:38:47.568" v="40" actId="478"/>
          <ac:spMkLst>
            <pc:docMk/>
            <pc:sldMk cId="1158386356" sldId="263"/>
            <ac:spMk id="300" creationId="{E4FC02D4-EB50-4A94-9A5A-5C2468DB677C}"/>
          </ac:spMkLst>
        </pc:spChg>
        <pc:spChg chg="del">
          <ac:chgData name="Marina Knittel" userId="3f8bc7ccd6843db1" providerId="LiveId" clId="{D9B07859-1F40-4590-B9D1-2C18DA8814C0}" dt="2021-01-08T01:38:46.464" v="38" actId="478"/>
          <ac:spMkLst>
            <pc:docMk/>
            <pc:sldMk cId="1158386356" sldId="263"/>
            <ac:spMk id="301" creationId="{87509966-AE4B-44B5-AEC1-FE481C6AA949}"/>
          </ac:spMkLst>
        </pc:spChg>
        <pc:spChg chg="del">
          <ac:chgData name="Marina Knittel" userId="3f8bc7ccd6843db1" providerId="LiveId" clId="{D9B07859-1F40-4590-B9D1-2C18DA8814C0}" dt="2021-01-08T01:38:45.393" v="36" actId="478"/>
          <ac:spMkLst>
            <pc:docMk/>
            <pc:sldMk cId="1158386356" sldId="263"/>
            <ac:spMk id="302" creationId="{06FDBB03-3AAA-4507-8133-DFB685F3D86C}"/>
          </ac:spMkLst>
        </pc:spChg>
        <pc:spChg chg="del">
          <ac:chgData name="Marina Knittel" userId="3f8bc7ccd6843db1" providerId="LiveId" clId="{D9B07859-1F40-4590-B9D1-2C18DA8814C0}" dt="2021-01-08T01:38:48.206" v="41" actId="478"/>
          <ac:spMkLst>
            <pc:docMk/>
            <pc:sldMk cId="1158386356" sldId="263"/>
            <ac:spMk id="303" creationId="{C9CA8AF9-0D11-4213-950D-7CCA0A793001}"/>
          </ac:spMkLst>
        </pc:spChg>
        <pc:spChg chg="del">
          <ac:chgData name="Marina Knittel" userId="3f8bc7ccd6843db1" providerId="LiveId" clId="{D9B07859-1F40-4590-B9D1-2C18DA8814C0}" dt="2021-01-08T01:38:46.931" v="39" actId="478"/>
          <ac:spMkLst>
            <pc:docMk/>
            <pc:sldMk cId="1158386356" sldId="263"/>
            <ac:spMk id="304" creationId="{E9AF1CF9-BDD4-4291-B830-399A8DF30933}"/>
          </ac:spMkLst>
        </pc:spChg>
        <pc:spChg chg="del">
          <ac:chgData name="Marina Knittel" userId="3f8bc7ccd6843db1" providerId="LiveId" clId="{D9B07859-1F40-4590-B9D1-2C18DA8814C0}" dt="2021-01-08T01:38:43.747" v="34" actId="478"/>
          <ac:spMkLst>
            <pc:docMk/>
            <pc:sldMk cId="1158386356" sldId="263"/>
            <ac:spMk id="313" creationId="{1162BE7D-D966-46AB-B918-B739575C0A1E}"/>
          </ac:spMkLst>
        </pc:spChg>
        <pc:spChg chg="del">
          <ac:chgData name="Marina Knittel" userId="3f8bc7ccd6843db1" providerId="LiveId" clId="{D9B07859-1F40-4590-B9D1-2C18DA8814C0}" dt="2021-01-08T01:38:44.388" v="35" actId="478"/>
          <ac:spMkLst>
            <pc:docMk/>
            <pc:sldMk cId="1158386356" sldId="263"/>
            <ac:spMk id="316" creationId="{DF8F53EF-3BA8-4BD3-AB3C-6051AE3CE80C}"/>
          </ac:spMkLst>
        </pc:spChg>
        <pc:spChg chg="del">
          <ac:chgData name="Marina Knittel" userId="3f8bc7ccd6843db1" providerId="LiveId" clId="{D9B07859-1F40-4590-B9D1-2C18DA8814C0}" dt="2021-01-08T01:38:41.796" v="32" actId="478"/>
          <ac:spMkLst>
            <pc:docMk/>
            <pc:sldMk cId="1158386356" sldId="263"/>
            <ac:spMk id="317" creationId="{C17CE064-B6F6-43B9-8D45-B1EFC35DB579}"/>
          </ac:spMkLst>
        </pc:spChg>
        <pc:spChg chg="del">
          <ac:chgData name="Marina Knittel" userId="3f8bc7ccd6843db1" providerId="LiveId" clId="{D9B07859-1F40-4590-B9D1-2C18DA8814C0}" dt="2021-01-08T01:38:40.235" v="30" actId="478"/>
          <ac:spMkLst>
            <pc:docMk/>
            <pc:sldMk cId="1158386356" sldId="263"/>
            <ac:spMk id="318" creationId="{645BB985-1D32-45D5-BD4D-E84967B75B71}"/>
          </ac:spMkLst>
        </pc:spChg>
        <pc:spChg chg="del">
          <ac:chgData name="Marina Knittel" userId="3f8bc7ccd6843db1" providerId="LiveId" clId="{D9B07859-1F40-4590-B9D1-2C18DA8814C0}" dt="2021-01-08T01:38:42.982" v="33" actId="478"/>
          <ac:spMkLst>
            <pc:docMk/>
            <pc:sldMk cId="1158386356" sldId="263"/>
            <ac:spMk id="319" creationId="{81406F29-F50C-4D69-BFEA-A0440AFFFF30}"/>
          </ac:spMkLst>
        </pc:spChg>
        <pc:spChg chg="add del mod">
          <ac:chgData name="Marina Knittel" userId="3f8bc7ccd6843db1" providerId="LiveId" clId="{D9B07859-1F40-4590-B9D1-2C18DA8814C0}" dt="2021-01-08T01:49:27.864" v="156" actId="478"/>
          <ac:spMkLst>
            <pc:docMk/>
            <pc:sldMk cId="1158386356" sldId="263"/>
            <ac:spMk id="320" creationId="{D8998363-03D9-4EB2-8452-8645FF7B511E}"/>
          </ac:spMkLst>
        </pc:spChg>
        <pc:spChg chg="del">
          <ac:chgData name="Marina Knittel" userId="3f8bc7ccd6843db1" providerId="LiveId" clId="{D9B07859-1F40-4590-B9D1-2C18DA8814C0}" dt="2021-01-08T01:43:57.580" v="92" actId="478"/>
          <ac:spMkLst>
            <pc:docMk/>
            <pc:sldMk cId="1158386356" sldId="263"/>
            <ac:spMk id="322" creationId="{FDA73CCC-751A-4AD9-BD59-8378B7BDC79C}"/>
          </ac:spMkLst>
        </pc:spChg>
        <pc:spChg chg="del">
          <ac:chgData name="Marina Knittel" userId="3f8bc7ccd6843db1" providerId="LiveId" clId="{D9B07859-1F40-4590-B9D1-2C18DA8814C0}" dt="2021-01-08T01:43:54.730" v="91" actId="478"/>
          <ac:spMkLst>
            <pc:docMk/>
            <pc:sldMk cId="1158386356" sldId="263"/>
            <ac:spMk id="326" creationId="{23572E0C-2FF4-47CC-A908-00A2B17F9740}"/>
          </ac:spMkLst>
        </pc:spChg>
        <pc:spChg chg="del mod">
          <ac:chgData name="Marina Knittel" userId="3f8bc7ccd6843db1" providerId="LiveId" clId="{D9B07859-1F40-4590-B9D1-2C18DA8814C0}" dt="2021-01-08T01:43:52.060" v="90" actId="478"/>
          <ac:spMkLst>
            <pc:docMk/>
            <pc:sldMk cId="1158386356" sldId="263"/>
            <ac:spMk id="327" creationId="{9B630975-FA24-4BA9-8AA3-5E3F6A76D4F5}"/>
          </ac:spMkLst>
        </pc:spChg>
        <pc:spChg chg="mod">
          <ac:chgData name="Marina Knittel" userId="3f8bc7ccd6843db1" providerId="LiveId" clId="{D9B07859-1F40-4590-B9D1-2C18DA8814C0}" dt="2021-01-08T01:43:27.642" v="81" actId="20577"/>
          <ac:spMkLst>
            <pc:docMk/>
            <pc:sldMk cId="1158386356" sldId="263"/>
            <ac:spMk id="328" creationId="{52B502B0-A4AA-45C9-B2A8-9A01FBB46784}"/>
          </ac:spMkLst>
        </pc:spChg>
        <pc:spChg chg="del">
          <ac:chgData name="Marina Knittel" userId="3f8bc7ccd6843db1" providerId="LiveId" clId="{D9B07859-1F40-4590-B9D1-2C18DA8814C0}" dt="2021-01-08T01:43:46.698" v="88" actId="478"/>
          <ac:spMkLst>
            <pc:docMk/>
            <pc:sldMk cId="1158386356" sldId="263"/>
            <ac:spMk id="329" creationId="{19EC2C15-4FEE-4D1D-9C77-34A680578890}"/>
          </ac:spMkLst>
        </pc:spChg>
        <pc:spChg chg="del">
          <ac:chgData name="Marina Knittel" userId="3f8bc7ccd6843db1" providerId="LiveId" clId="{D9B07859-1F40-4590-B9D1-2C18DA8814C0}" dt="2021-01-08T01:43:36.598" v="83" actId="478"/>
          <ac:spMkLst>
            <pc:docMk/>
            <pc:sldMk cId="1158386356" sldId="263"/>
            <ac:spMk id="330" creationId="{3100E182-CBC4-4700-9F5C-7B75C016D668}"/>
          </ac:spMkLst>
        </pc:spChg>
        <pc:spChg chg="add del mod">
          <ac:chgData name="Marina Knittel" userId="3f8bc7ccd6843db1" providerId="LiveId" clId="{D9B07859-1F40-4590-B9D1-2C18DA8814C0}" dt="2021-01-08T01:43:38.364" v="85" actId="478"/>
          <ac:spMkLst>
            <pc:docMk/>
            <pc:sldMk cId="1158386356" sldId="263"/>
            <ac:spMk id="334" creationId="{8C33BBD1-7D2A-49C9-93CC-41F985FE83FB}"/>
          </ac:spMkLst>
        </pc:spChg>
        <pc:cxnChg chg="mod">
          <ac:chgData name="Marina Knittel" userId="3f8bc7ccd6843db1" providerId="LiveId" clId="{D9B07859-1F40-4590-B9D1-2C18DA8814C0}" dt="2021-01-08T01:52:01.082" v="188" actId="14100"/>
          <ac:cxnSpMkLst>
            <pc:docMk/>
            <pc:sldMk cId="1158386356" sldId="263"/>
            <ac:cxnSpMk id="43" creationId="{AF71C5B3-1277-40E3-8645-6B7DF6C464C7}"/>
          </ac:cxnSpMkLst>
        </pc:cxnChg>
        <pc:cxnChg chg="add del mod">
          <ac:chgData name="Marina Knittel" userId="3f8bc7ccd6843db1" providerId="LiveId" clId="{D9B07859-1F40-4590-B9D1-2C18DA8814C0}" dt="2021-01-08T01:54:46.539" v="234" actId="478"/>
          <ac:cxnSpMkLst>
            <pc:docMk/>
            <pc:sldMk cId="1158386356" sldId="263"/>
            <ac:cxnSpMk id="44" creationId="{DCC64BF4-49FC-4AD0-B14F-7460F5615DE3}"/>
          </ac:cxnSpMkLst>
        </pc:cxnChg>
        <pc:cxnChg chg="mod">
          <ac:chgData name="Marina Knittel" userId="3f8bc7ccd6843db1" providerId="LiveId" clId="{D9B07859-1F40-4590-B9D1-2C18DA8814C0}" dt="2021-01-08T01:42:25.015" v="72" actId="1076"/>
          <ac:cxnSpMkLst>
            <pc:docMk/>
            <pc:sldMk cId="1158386356" sldId="263"/>
            <ac:cxnSpMk id="49" creationId="{F876AADC-7287-43C1-8AFC-56A1A7327B15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60" creationId="{9426C4E3-AD51-438D-A19F-3E084CE722B3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64" creationId="{BE708630-A720-4238-89A4-57F3CA009A6F}"/>
          </ac:cxnSpMkLst>
        </pc:cxnChg>
        <pc:cxnChg chg="mod">
          <ac:chgData name="Marina Knittel" userId="3f8bc7ccd6843db1" providerId="LiveId" clId="{D9B07859-1F40-4590-B9D1-2C18DA8814C0}" dt="2021-01-08T01:42:25.015" v="72" actId="1076"/>
          <ac:cxnSpMkLst>
            <pc:docMk/>
            <pc:sldMk cId="1158386356" sldId="263"/>
            <ac:cxnSpMk id="67" creationId="{C4D9164D-BE2E-4A9B-957D-E4C85443E128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70" creationId="{326D0F20-7F66-45DD-BE05-5FBC3D14AFD5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73" creationId="{FF1A1E63-591F-4FB6-A30F-DDEC99E743F3}"/>
          </ac:cxnSpMkLst>
        </pc:cxnChg>
        <pc:cxnChg chg="mod">
          <ac:chgData name="Marina Knittel" userId="3f8bc7ccd6843db1" providerId="LiveId" clId="{D9B07859-1F40-4590-B9D1-2C18DA8814C0}" dt="2021-01-08T01:38:41.796" v="32" actId="478"/>
          <ac:cxnSpMkLst>
            <pc:docMk/>
            <pc:sldMk cId="1158386356" sldId="263"/>
            <ac:cxnSpMk id="84" creationId="{49F14849-BDB0-4B5A-B87F-04C6CACF7839}"/>
          </ac:cxnSpMkLst>
        </pc:cxnChg>
        <pc:cxnChg chg="mod">
          <ac:chgData name="Marina Knittel" userId="3f8bc7ccd6843db1" providerId="LiveId" clId="{D9B07859-1F40-4590-B9D1-2C18DA8814C0}" dt="2021-01-08T01:38:48.206" v="41" actId="478"/>
          <ac:cxnSpMkLst>
            <pc:docMk/>
            <pc:sldMk cId="1158386356" sldId="263"/>
            <ac:cxnSpMk id="88" creationId="{6C42D0C5-39B6-4351-859B-44667C68AA03}"/>
          </ac:cxnSpMkLst>
        </pc:cxnChg>
        <pc:cxnChg chg="add del mod">
          <ac:chgData name="Marina Knittel" userId="3f8bc7ccd6843db1" providerId="LiveId" clId="{D9B07859-1F40-4590-B9D1-2C18DA8814C0}" dt="2021-01-08T01:54:46.967" v="235" actId="478"/>
          <ac:cxnSpMkLst>
            <pc:docMk/>
            <pc:sldMk cId="1158386356" sldId="263"/>
            <ac:cxnSpMk id="111" creationId="{3978B263-7301-4BA4-9478-4BAA8F8915FA}"/>
          </ac:cxnSpMkLst>
        </pc:cxnChg>
        <pc:cxnChg chg="add del mod">
          <ac:chgData name="Marina Knittel" userId="3f8bc7ccd6843db1" providerId="LiveId" clId="{D9B07859-1F40-4590-B9D1-2C18DA8814C0}" dt="2021-01-08T01:54:47.545" v="236" actId="478"/>
          <ac:cxnSpMkLst>
            <pc:docMk/>
            <pc:sldMk cId="1158386356" sldId="263"/>
            <ac:cxnSpMk id="115" creationId="{D68CFD8C-81FD-47E9-81E2-051639973804}"/>
          </ac:cxnSpMkLst>
        </pc:cxnChg>
        <pc:cxnChg chg="add del mod">
          <ac:chgData name="Marina Knittel" userId="3f8bc7ccd6843db1" providerId="LiveId" clId="{D9B07859-1F40-4590-B9D1-2C18DA8814C0}" dt="2021-01-08T01:54:45.729" v="233" actId="478"/>
          <ac:cxnSpMkLst>
            <pc:docMk/>
            <pc:sldMk cId="1158386356" sldId="263"/>
            <ac:cxnSpMk id="129" creationId="{485E0ADC-821B-4E0E-A27C-4AAFCC4AE70C}"/>
          </ac:cxnSpMkLst>
        </pc:cxnChg>
        <pc:cxnChg chg="add del mod">
          <ac:chgData name="Marina Knittel" userId="3f8bc7ccd6843db1" providerId="LiveId" clId="{D9B07859-1F40-4590-B9D1-2C18DA8814C0}" dt="2021-01-08T01:54:44.706" v="232" actId="478"/>
          <ac:cxnSpMkLst>
            <pc:docMk/>
            <pc:sldMk cId="1158386356" sldId="263"/>
            <ac:cxnSpMk id="132" creationId="{9C0D552A-0688-427E-83D4-B02B5E388611}"/>
          </ac:cxnSpMkLst>
        </pc:cxnChg>
        <pc:cxnChg chg="add del mod">
          <ac:chgData name="Marina Knittel" userId="3f8bc7ccd6843db1" providerId="LiveId" clId="{D9B07859-1F40-4590-B9D1-2C18DA8814C0}" dt="2021-01-08T01:54:43.848" v="231" actId="478"/>
          <ac:cxnSpMkLst>
            <pc:docMk/>
            <pc:sldMk cId="1158386356" sldId="263"/>
            <ac:cxnSpMk id="135" creationId="{D670F6F3-574A-4B99-B2AD-B5644DADC87E}"/>
          </ac:cxnSpMkLst>
        </pc:cxnChg>
        <pc:cxnChg chg="add del mod">
          <ac:chgData name="Marina Knittel" userId="3f8bc7ccd6843db1" providerId="LiveId" clId="{D9B07859-1F40-4590-B9D1-2C18DA8814C0}" dt="2021-01-08T01:54:42.841" v="230" actId="478"/>
          <ac:cxnSpMkLst>
            <pc:docMk/>
            <pc:sldMk cId="1158386356" sldId="263"/>
            <ac:cxnSpMk id="138" creationId="{73A03549-5450-4DD7-90AC-C92C2E522514}"/>
          </ac:cxnSpMkLst>
        </pc:cxnChg>
        <pc:cxnChg chg="add del mod">
          <ac:chgData name="Marina Knittel" userId="3f8bc7ccd6843db1" providerId="LiveId" clId="{D9B07859-1F40-4590-B9D1-2C18DA8814C0}" dt="2021-01-08T01:54:41.750" v="229" actId="478"/>
          <ac:cxnSpMkLst>
            <pc:docMk/>
            <pc:sldMk cId="1158386356" sldId="263"/>
            <ac:cxnSpMk id="141" creationId="{3B6F6540-BB6C-49B0-942F-B99DB6803284}"/>
          </ac:cxnSpMkLst>
        </pc:cxnChg>
        <pc:cxnChg chg="mod">
          <ac:chgData name="Marina Knittel" userId="3f8bc7ccd6843db1" providerId="LiveId" clId="{D9B07859-1F40-4590-B9D1-2C18DA8814C0}" dt="2021-01-08T01:42:25.015" v="72" actId="1076"/>
          <ac:cxnSpMkLst>
            <pc:docMk/>
            <pc:sldMk cId="1158386356" sldId="263"/>
            <ac:cxnSpMk id="178" creationId="{33BEB892-57B3-4470-B3E5-DD29E15CB341}"/>
          </ac:cxnSpMkLst>
        </pc:cxnChg>
        <pc:cxnChg chg="mod">
          <ac:chgData name="Marina Knittel" userId="3f8bc7ccd6843db1" providerId="LiveId" clId="{D9B07859-1F40-4590-B9D1-2C18DA8814C0}" dt="2021-01-08T01:42:25.015" v="72" actId="1076"/>
          <ac:cxnSpMkLst>
            <pc:docMk/>
            <pc:sldMk cId="1158386356" sldId="263"/>
            <ac:cxnSpMk id="181" creationId="{44015D8E-EBA6-46C9-B83F-BDA17A575E66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234" creationId="{E2395F36-DE5B-4388-91B3-4C287BDA4C6A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237" creationId="{85127BF0-3A59-4B82-A542-F7E8BDE25B21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240" creationId="{97524798-75A3-47F1-8F1D-C402D6EC71F6}"/>
          </ac:cxnSpMkLst>
        </pc:cxnChg>
        <pc:cxnChg chg="mod">
          <ac:chgData name="Marina Knittel" userId="3f8bc7ccd6843db1" providerId="LiveId" clId="{D9B07859-1F40-4590-B9D1-2C18DA8814C0}" dt="2021-01-08T01:51:31.555" v="182" actId="1076"/>
          <ac:cxnSpMkLst>
            <pc:docMk/>
            <pc:sldMk cId="1158386356" sldId="263"/>
            <ac:cxnSpMk id="292" creationId="{159BC248-B08D-4870-ACD4-59B4EC6499A8}"/>
          </ac:cxnSpMkLst>
        </pc:cxnChg>
        <pc:cxnChg chg="mod">
          <ac:chgData name="Marina Knittel" userId="3f8bc7ccd6843db1" providerId="LiveId" clId="{D9B07859-1F40-4590-B9D1-2C18DA8814C0}" dt="2021-01-08T01:38:45.393" v="36" actId="478"/>
          <ac:cxnSpMkLst>
            <pc:docMk/>
            <pc:sldMk cId="1158386356" sldId="263"/>
            <ac:cxnSpMk id="305" creationId="{7BE051AB-2602-452A-B5D2-8A72C11D5B89}"/>
          </ac:cxnSpMkLst>
        </pc:cxnChg>
        <pc:cxnChg chg="mod">
          <ac:chgData name="Marina Knittel" userId="3f8bc7ccd6843db1" providerId="LiveId" clId="{D9B07859-1F40-4590-B9D1-2C18DA8814C0}" dt="2021-01-08T01:38:46.931" v="39" actId="478"/>
          <ac:cxnSpMkLst>
            <pc:docMk/>
            <pc:sldMk cId="1158386356" sldId="263"/>
            <ac:cxnSpMk id="308" creationId="{A6BC5F03-BE4B-40A8-9318-7338BD96645D}"/>
          </ac:cxnSpMkLst>
        </pc:cxnChg>
      </pc:sldChg>
      <pc:sldChg chg="add del">
        <pc:chgData name="Marina Knittel" userId="3f8bc7ccd6843db1" providerId="LiveId" clId="{D9B07859-1F40-4590-B9D1-2C18DA8814C0}" dt="2021-01-08T01:35:01.889" v="8" actId="2696"/>
        <pc:sldMkLst>
          <pc:docMk/>
          <pc:sldMk cId="3942853729" sldId="264"/>
        </pc:sldMkLst>
      </pc:sldChg>
      <pc:sldChg chg="del">
        <pc:chgData name="Marina Knittel" userId="3f8bc7ccd6843db1" providerId="LiveId" clId="{D9B07859-1F40-4590-B9D1-2C18DA8814C0}" dt="2021-01-08T01:33:34.445" v="0" actId="47"/>
        <pc:sldMkLst>
          <pc:docMk/>
          <pc:sldMk cId="2698188847" sldId="265"/>
        </pc:sldMkLst>
      </pc:sldChg>
      <pc:sldChg chg="del">
        <pc:chgData name="Marina Knittel" userId="3f8bc7ccd6843db1" providerId="LiveId" clId="{D9B07859-1F40-4590-B9D1-2C18DA8814C0}" dt="2021-01-08T01:33:34.445" v="0" actId="47"/>
        <pc:sldMkLst>
          <pc:docMk/>
          <pc:sldMk cId="547002364" sldId="267"/>
        </pc:sldMkLst>
      </pc:sldChg>
      <pc:sldChg chg="del">
        <pc:chgData name="Marina Knittel" userId="3f8bc7ccd6843db1" providerId="LiveId" clId="{D9B07859-1F40-4590-B9D1-2C18DA8814C0}" dt="2021-01-08T01:33:34.445" v="0" actId="47"/>
        <pc:sldMkLst>
          <pc:docMk/>
          <pc:sldMk cId="697562544" sldId="269"/>
        </pc:sldMkLst>
      </pc:sldChg>
      <pc:sldChg chg="add del">
        <pc:chgData name="Marina Knittel" userId="3f8bc7ccd6843db1" providerId="LiveId" clId="{D9B07859-1F40-4590-B9D1-2C18DA8814C0}" dt="2021-01-08T01:34:32.391" v="6" actId="2696"/>
        <pc:sldMkLst>
          <pc:docMk/>
          <pc:sldMk cId="2532848657" sldId="270"/>
        </pc:sldMkLst>
      </pc:sldChg>
      <pc:sldChg chg="del">
        <pc:chgData name="Marina Knittel" userId="3f8bc7ccd6843db1" providerId="LiveId" clId="{D9B07859-1F40-4590-B9D1-2C18DA8814C0}" dt="2021-01-08T01:33:44.277" v="1" actId="47"/>
        <pc:sldMkLst>
          <pc:docMk/>
          <pc:sldMk cId="2741896990" sldId="272"/>
        </pc:sldMkLst>
      </pc:sldChg>
      <pc:sldChg chg="del">
        <pc:chgData name="Marina Knittel" userId="3f8bc7ccd6843db1" providerId="LiveId" clId="{D9B07859-1F40-4590-B9D1-2C18DA8814C0}" dt="2021-01-08T01:33:44.277" v="1" actId="47"/>
        <pc:sldMkLst>
          <pc:docMk/>
          <pc:sldMk cId="32669687" sldId="275"/>
        </pc:sldMkLst>
      </pc:sldChg>
      <pc:sldChg chg="del">
        <pc:chgData name="Marina Knittel" userId="3f8bc7ccd6843db1" providerId="LiveId" clId="{D9B07859-1F40-4590-B9D1-2C18DA8814C0}" dt="2021-01-08T01:33:34.445" v="0" actId="47"/>
        <pc:sldMkLst>
          <pc:docMk/>
          <pc:sldMk cId="73372556" sldId="276"/>
        </pc:sldMkLst>
      </pc:sldChg>
      <pc:sldChg chg="addSp delSp modSp del mod modClrScheme modAnim chgLayout">
        <pc:chgData name="Marina Knittel" userId="3f8bc7ccd6843db1" providerId="LiveId" clId="{D9B07859-1F40-4590-B9D1-2C18DA8814C0}" dt="2021-01-08T02:01:34.976" v="253" actId="2696"/>
        <pc:sldMkLst>
          <pc:docMk/>
          <pc:sldMk cId="967686524" sldId="277"/>
        </pc:sldMkLst>
        <pc:spChg chg="add del mod ord">
          <ac:chgData name="Marina Knittel" userId="3f8bc7ccd6843db1" providerId="LiveId" clId="{D9B07859-1F40-4590-B9D1-2C18DA8814C0}" dt="2021-01-08T01:57:04.288" v="247" actId="700"/>
          <ac:spMkLst>
            <pc:docMk/>
            <pc:sldMk cId="967686524" sldId="277"/>
            <ac:spMk id="2" creationId="{3DE838CA-2A6D-4364-A6C0-133BD2176A9D}"/>
          </ac:spMkLst>
        </pc:spChg>
        <pc:spChg chg="mod ord">
          <ac:chgData name="Marina Knittel" userId="3f8bc7ccd6843db1" providerId="LiveId" clId="{D9B07859-1F40-4590-B9D1-2C18DA8814C0}" dt="2021-01-08T01:57:04.288" v="247" actId="700"/>
          <ac:spMkLst>
            <pc:docMk/>
            <pc:sldMk cId="967686524" sldId="277"/>
            <ac:spMk id="7" creationId="{06CBC87C-5FB6-4A64-A17D-61E217C21C05}"/>
          </ac:spMkLst>
        </pc:spChg>
        <pc:spChg chg="mod ord">
          <ac:chgData name="Marina Knittel" userId="3f8bc7ccd6843db1" providerId="LiveId" clId="{D9B07859-1F40-4590-B9D1-2C18DA8814C0}" dt="2021-01-08T01:57:04.288" v="247" actId="700"/>
          <ac:spMkLst>
            <pc:docMk/>
            <pc:sldMk cId="967686524" sldId="277"/>
            <ac:spMk id="8" creationId="{D1B2E35B-BB27-4E6E-A923-7F58F1BA02BD}"/>
          </ac:spMkLst>
        </pc:spChg>
      </pc:sldChg>
      <pc:sldChg chg="add del">
        <pc:chgData name="Marina Knittel" userId="3f8bc7ccd6843db1" providerId="LiveId" clId="{D9B07859-1F40-4590-B9D1-2C18DA8814C0}" dt="2021-01-08T01:43:31.661" v="82" actId="2696"/>
        <pc:sldMkLst>
          <pc:docMk/>
          <pc:sldMk cId="575555026" sldId="278"/>
        </pc:sldMkLst>
      </pc:sldChg>
      <pc:sldChg chg="del">
        <pc:chgData name="Marina Knittel" userId="3f8bc7ccd6843db1" providerId="LiveId" clId="{D9B07859-1F40-4590-B9D1-2C18DA8814C0}" dt="2021-01-08T01:33:44.277" v="1" actId="47"/>
        <pc:sldMkLst>
          <pc:docMk/>
          <pc:sldMk cId="1120453890" sldId="278"/>
        </pc:sldMkLst>
      </pc:sldChg>
      <pc:sldChg chg="modSp add mod modAnim">
        <pc:chgData name="Marina Knittel" userId="3f8bc7ccd6843db1" providerId="LiveId" clId="{D9B07859-1F40-4590-B9D1-2C18DA8814C0}" dt="2021-01-08T01:56:27.856" v="241"/>
        <pc:sldMkLst>
          <pc:docMk/>
          <pc:sldMk cId="1127530748" sldId="278"/>
        </pc:sldMkLst>
        <pc:spChg chg="mod">
          <ac:chgData name="Marina Knittel" userId="3f8bc7ccd6843db1" providerId="LiveId" clId="{D9B07859-1F40-4590-B9D1-2C18DA8814C0}" dt="2021-01-08T01:47:30.878" v="131" actId="207"/>
          <ac:spMkLst>
            <pc:docMk/>
            <pc:sldMk cId="1127530748" sldId="278"/>
            <ac:spMk id="6" creationId="{4D00CDDB-F7BD-4E90-AD73-B6DECE4475FE}"/>
          </ac:spMkLst>
        </pc:spChg>
        <pc:spChg chg="mod">
          <ac:chgData name="Marina Knittel" userId="3f8bc7ccd6843db1" providerId="LiveId" clId="{D9B07859-1F40-4590-B9D1-2C18DA8814C0}" dt="2021-01-08T01:45:40.161" v="113" actId="1076"/>
          <ac:spMkLst>
            <pc:docMk/>
            <pc:sldMk cId="1127530748" sldId="278"/>
            <ac:spMk id="9" creationId="{186C6BF3-C010-4813-B69A-3E8A5AAAEAC8}"/>
          </ac:spMkLst>
        </pc:spChg>
        <pc:spChg chg="mod">
          <ac:chgData name="Marina Knittel" userId="3f8bc7ccd6843db1" providerId="LiveId" clId="{D9B07859-1F40-4590-B9D1-2C18DA8814C0}" dt="2021-01-08T01:47:30.878" v="131" actId="207"/>
          <ac:spMkLst>
            <pc:docMk/>
            <pc:sldMk cId="1127530748" sldId="278"/>
            <ac:spMk id="12" creationId="{BC1914C1-3F46-425C-9F47-D2BFB7153ACE}"/>
          </ac:spMkLst>
        </pc:spChg>
        <pc:spChg chg="mod">
          <ac:chgData name="Marina Knittel" userId="3f8bc7ccd6843db1" providerId="LiveId" clId="{D9B07859-1F40-4590-B9D1-2C18DA8814C0}" dt="2021-01-08T01:44:48.529" v="99" actId="208"/>
          <ac:spMkLst>
            <pc:docMk/>
            <pc:sldMk cId="1127530748" sldId="278"/>
            <ac:spMk id="15" creationId="{A618D43D-559B-4A98-8FB7-D158841B40A5}"/>
          </ac:spMkLst>
        </pc:spChg>
        <pc:spChg chg="mod">
          <ac:chgData name="Marina Knittel" userId="3f8bc7ccd6843db1" providerId="LiveId" clId="{D9B07859-1F40-4590-B9D1-2C18DA8814C0}" dt="2021-01-08T01:44:48.529" v="99" actId="208"/>
          <ac:spMkLst>
            <pc:docMk/>
            <pc:sldMk cId="1127530748" sldId="278"/>
            <ac:spMk id="86" creationId="{ABC195FC-0E4C-425E-8C8B-398F6C73CDB3}"/>
          </ac:spMkLst>
        </pc:spChg>
        <pc:spChg chg="mod">
          <ac:chgData name="Marina Knittel" userId="3f8bc7ccd6843db1" providerId="LiveId" clId="{D9B07859-1F40-4590-B9D1-2C18DA8814C0}" dt="2021-01-08T01:44:36.906" v="97" actId="20577"/>
          <ac:spMkLst>
            <pc:docMk/>
            <pc:sldMk cId="1127530748" sldId="278"/>
            <ac:spMk id="320" creationId="{D8998363-03D9-4EB2-8452-8645FF7B511E}"/>
          </ac:spMkLst>
        </pc:spChg>
        <pc:cxnChg chg="mod">
          <ac:chgData name="Marina Knittel" userId="3f8bc7ccd6843db1" providerId="LiveId" clId="{D9B07859-1F40-4590-B9D1-2C18DA8814C0}" dt="2021-01-08T01:45:02.997" v="103" actId="1076"/>
          <ac:cxnSpMkLst>
            <pc:docMk/>
            <pc:sldMk cId="1127530748" sldId="278"/>
            <ac:cxnSpMk id="37" creationId="{FE611DE2-C8F0-4047-A2C1-55134B440DB0}"/>
          </ac:cxnSpMkLst>
        </pc:cxnChg>
        <pc:cxnChg chg="mod">
          <ac:chgData name="Marina Knittel" userId="3f8bc7ccd6843db1" providerId="LiveId" clId="{D9B07859-1F40-4590-B9D1-2C18DA8814C0}" dt="2021-01-08T01:45:02.997" v="103" actId="1076"/>
          <ac:cxnSpMkLst>
            <pc:docMk/>
            <pc:sldMk cId="1127530748" sldId="278"/>
            <ac:cxnSpMk id="40" creationId="{963B386A-FCFC-4D20-89A3-813A439894B4}"/>
          </ac:cxnSpMkLst>
        </pc:cxnChg>
        <pc:cxnChg chg="mod">
          <ac:chgData name="Marina Knittel" userId="3f8bc7ccd6843db1" providerId="LiveId" clId="{D9B07859-1F40-4590-B9D1-2C18DA8814C0}" dt="2021-01-08T01:51:51.684" v="185" actId="14100"/>
          <ac:cxnSpMkLst>
            <pc:docMk/>
            <pc:sldMk cId="1127530748" sldId="278"/>
            <ac:cxnSpMk id="43" creationId="{AF71C5B3-1277-40E3-8645-6B7DF6C464C7}"/>
          </ac:cxnSpMkLst>
        </pc:cxnChg>
        <pc:cxnChg chg="mod">
          <ac:chgData name="Marina Knittel" userId="3f8bc7ccd6843db1" providerId="LiveId" clId="{D9B07859-1F40-4590-B9D1-2C18DA8814C0}" dt="2021-01-08T01:45:40.161" v="113" actId="1076"/>
          <ac:cxnSpMkLst>
            <pc:docMk/>
            <pc:sldMk cId="1127530748" sldId="278"/>
            <ac:cxnSpMk id="67" creationId="{C4D9164D-BE2E-4A9B-957D-E4C85443E128}"/>
          </ac:cxnSpMkLst>
        </pc:cxnChg>
        <pc:cxnChg chg="mod">
          <ac:chgData name="Marina Knittel" userId="3f8bc7ccd6843db1" providerId="LiveId" clId="{D9B07859-1F40-4590-B9D1-2C18DA8814C0}" dt="2021-01-08T01:45:40.161" v="113" actId="1076"/>
          <ac:cxnSpMkLst>
            <pc:docMk/>
            <pc:sldMk cId="1127530748" sldId="278"/>
            <ac:cxnSpMk id="70" creationId="{326D0F20-7F66-45DD-BE05-5FBC3D14AFD5}"/>
          </ac:cxnSpMkLst>
        </pc:cxnChg>
        <pc:cxnChg chg="mod">
          <ac:chgData name="Marina Knittel" userId="3f8bc7ccd6843db1" providerId="LiveId" clId="{D9B07859-1F40-4590-B9D1-2C18DA8814C0}" dt="2021-01-08T01:45:40.161" v="113" actId="1076"/>
          <ac:cxnSpMkLst>
            <pc:docMk/>
            <pc:sldMk cId="1127530748" sldId="278"/>
            <ac:cxnSpMk id="76" creationId="{C1A9B645-597D-4D76-A91F-D993D99E0714}"/>
          </ac:cxnSpMkLst>
        </pc:cxnChg>
        <pc:cxnChg chg="mod">
          <ac:chgData name="Marina Knittel" userId="3f8bc7ccd6843db1" providerId="LiveId" clId="{D9B07859-1F40-4590-B9D1-2C18DA8814C0}" dt="2021-01-08T01:45:02.997" v="103" actId="1076"/>
          <ac:cxnSpMkLst>
            <pc:docMk/>
            <pc:sldMk cId="1127530748" sldId="278"/>
            <ac:cxnSpMk id="124" creationId="{5CB9324A-34EA-40E2-991C-6C02A8EE8B0A}"/>
          </ac:cxnSpMkLst>
        </pc:cxnChg>
      </pc:sldChg>
      <pc:sldChg chg="modSp add mod modAnim">
        <pc:chgData name="Marina Knittel" userId="3f8bc7ccd6843db1" providerId="LiveId" clId="{D9B07859-1F40-4590-B9D1-2C18DA8814C0}" dt="2021-01-08T01:56:39.985" v="243"/>
        <pc:sldMkLst>
          <pc:docMk/>
          <pc:sldMk cId="1974135114" sldId="279"/>
        </pc:sldMkLst>
        <pc:spChg chg="mod">
          <ac:chgData name="Marina Knittel" userId="3f8bc7ccd6843db1" providerId="LiveId" clId="{D9B07859-1F40-4590-B9D1-2C18DA8814C0}" dt="2021-01-08T01:47:49.337" v="136" actId="208"/>
          <ac:spMkLst>
            <pc:docMk/>
            <pc:sldMk cId="1974135114" sldId="279"/>
            <ac:spMk id="8" creationId="{51F92580-373F-428C-A163-F0C8488760B7}"/>
          </ac:spMkLst>
        </pc:spChg>
        <pc:spChg chg="mod">
          <ac:chgData name="Marina Knittel" userId="3f8bc7ccd6843db1" providerId="LiveId" clId="{D9B07859-1F40-4590-B9D1-2C18DA8814C0}" dt="2021-01-08T01:47:38.722" v="134" actId="20577"/>
          <ac:spMkLst>
            <pc:docMk/>
            <pc:sldMk cId="1974135114" sldId="279"/>
            <ac:spMk id="320" creationId="{D8998363-03D9-4EB2-8452-8645FF7B511E}"/>
          </ac:spMkLst>
        </pc:spChg>
        <pc:cxnChg chg="mod">
          <ac:chgData name="Marina Knittel" userId="3f8bc7ccd6843db1" providerId="LiveId" clId="{D9B07859-1F40-4590-B9D1-2C18DA8814C0}" dt="2021-01-08T01:52:08.442" v="189" actId="14100"/>
          <ac:cxnSpMkLst>
            <pc:docMk/>
            <pc:sldMk cId="1974135114" sldId="279"/>
            <ac:cxnSpMk id="43" creationId="{AF71C5B3-1277-40E3-8645-6B7DF6C464C7}"/>
          </ac:cxnSpMkLst>
        </pc:cxnChg>
      </pc:sldChg>
      <pc:sldChg chg="del">
        <pc:chgData name="Marina Knittel" userId="3f8bc7ccd6843db1" providerId="LiveId" clId="{D9B07859-1F40-4590-B9D1-2C18DA8814C0}" dt="2021-01-08T01:33:34.445" v="0" actId="47"/>
        <pc:sldMkLst>
          <pc:docMk/>
          <pc:sldMk cId="3801647384" sldId="279"/>
        </pc:sldMkLst>
      </pc:sldChg>
      <pc:sldChg chg="add del">
        <pc:chgData name="Marina Knittel" userId="3f8bc7ccd6843db1" providerId="LiveId" clId="{D9B07859-1F40-4590-B9D1-2C18DA8814C0}" dt="2021-01-08T01:47:56.912" v="138"/>
        <pc:sldMkLst>
          <pc:docMk/>
          <pc:sldMk cId="1781866983" sldId="280"/>
        </pc:sldMkLst>
      </pc:sldChg>
      <pc:sldChg chg="modSp add mod modAnim">
        <pc:chgData name="Marina Knittel" userId="3f8bc7ccd6843db1" providerId="LiveId" clId="{D9B07859-1F40-4590-B9D1-2C18DA8814C0}" dt="2021-01-08T01:56:47.833" v="244"/>
        <pc:sldMkLst>
          <pc:docMk/>
          <pc:sldMk cId="1832332792" sldId="280"/>
        </pc:sldMkLst>
        <pc:spChg chg="mod">
          <ac:chgData name="Marina Knittel" userId="3f8bc7ccd6843db1" providerId="LiveId" clId="{D9B07859-1F40-4590-B9D1-2C18DA8814C0}" dt="2021-01-08T01:48:02.520" v="141" actId="20577"/>
          <ac:spMkLst>
            <pc:docMk/>
            <pc:sldMk cId="1832332792" sldId="280"/>
            <ac:spMk id="320" creationId="{D8998363-03D9-4EB2-8452-8645FF7B511E}"/>
          </ac:spMkLst>
        </pc:spChg>
        <pc:cxnChg chg="mod">
          <ac:chgData name="Marina Knittel" userId="3f8bc7ccd6843db1" providerId="LiveId" clId="{D9B07859-1F40-4590-B9D1-2C18DA8814C0}" dt="2021-01-08T01:52:14.136" v="190" actId="14100"/>
          <ac:cxnSpMkLst>
            <pc:docMk/>
            <pc:sldMk cId="1832332792" sldId="280"/>
            <ac:cxnSpMk id="43" creationId="{AF71C5B3-1277-40E3-8645-6B7DF6C464C7}"/>
          </ac:cxnSpMkLst>
        </pc:cxnChg>
      </pc:sldChg>
      <pc:sldChg chg="modSp add mod modAnim">
        <pc:chgData name="Marina Knittel" userId="3f8bc7ccd6843db1" providerId="LiveId" clId="{D9B07859-1F40-4590-B9D1-2C18DA8814C0}" dt="2021-01-08T01:56:55.891" v="245"/>
        <pc:sldMkLst>
          <pc:docMk/>
          <pc:sldMk cId="4148759280" sldId="281"/>
        </pc:sldMkLst>
        <pc:spChg chg="mod">
          <ac:chgData name="Marina Knittel" userId="3f8bc7ccd6843db1" providerId="LiveId" clId="{D9B07859-1F40-4590-B9D1-2C18DA8814C0}" dt="2021-01-08T01:48:35.963" v="154" actId="14100"/>
          <ac:spMkLst>
            <pc:docMk/>
            <pc:sldMk cId="4148759280" sldId="281"/>
            <ac:spMk id="320" creationId="{D8998363-03D9-4EB2-8452-8645FF7B511E}"/>
          </ac:spMkLst>
        </pc:spChg>
        <pc:spChg chg="mod">
          <ac:chgData name="Marina Knittel" userId="3f8bc7ccd6843db1" providerId="LiveId" clId="{D9B07859-1F40-4590-B9D1-2C18DA8814C0}" dt="2021-01-08T01:48:25.640" v="150" actId="20577"/>
          <ac:spMkLst>
            <pc:docMk/>
            <pc:sldMk cId="4148759280" sldId="281"/>
            <ac:spMk id="328" creationId="{52B502B0-A4AA-45C9-B2A8-9A01FBB46784}"/>
          </ac:spMkLst>
        </pc:spChg>
        <pc:cxnChg chg="mod">
          <ac:chgData name="Marina Knittel" userId="3f8bc7ccd6843db1" providerId="LiveId" clId="{D9B07859-1F40-4590-B9D1-2C18DA8814C0}" dt="2021-01-08T01:52:18.591" v="191" actId="14100"/>
          <ac:cxnSpMkLst>
            <pc:docMk/>
            <pc:sldMk cId="4148759280" sldId="281"/>
            <ac:cxnSpMk id="43" creationId="{AF71C5B3-1277-40E3-8645-6B7DF6C464C7}"/>
          </ac:cxnSpMkLst>
        </pc:cxnChg>
      </pc:sldChg>
      <pc:sldChg chg="modSp add mod modAnim">
        <pc:chgData name="Marina Knittel" userId="3f8bc7ccd6843db1" providerId="LiveId" clId="{D9B07859-1F40-4590-B9D1-2C18DA8814C0}" dt="2021-01-08T01:56:21.208" v="240"/>
        <pc:sldMkLst>
          <pc:docMk/>
          <pc:sldMk cId="2306234037" sldId="282"/>
        </pc:sldMkLst>
        <pc:cxnChg chg="mod">
          <ac:chgData name="Marina Knittel" userId="3f8bc7ccd6843db1" providerId="LiveId" clId="{D9B07859-1F40-4590-B9D1-2C18DA8814C0}" dt="2021-01-08T01:51:55.603" v="186" actId="14100"/>
          <ac:cxnSpMkLst>
            <pc:docMk/>
            <pc:sldMk cId="2306234037" sldId="282"/>
            <ac:cxnSpMk id="43" creationId="{AF71C5B3-1277-40E3-8645-6B7DF6C464C7}"/>
          </ac:cxnSpMkLst>
        </pc:cxnChg>
      </pc:sldChg>
      <pc:sldChg chg="modSp add mod ord modAnim">
        <pc:chgData name="Marina Knittel" userId="3f8bc7ccd6843db1" providerId="LiveId" clId="{D9B07859-1F40-4590-B9D1-2C18DA8814C0}" dt="2021-01-08T01:58:05.528" v="249"/>
        <pc:sldMkLst>
          <pc:docMk/>
          <pc:sldMk cId="2480757487" sldId="283"/>
        </pc:sldMkLst>
        <pc:spChg chg="mod">
          <ac:chgData name="Marina Knittel" userId="3f8bc7ccd6843db1" providerId="LiveId" clId="{D9B07859-1F40-4590-B9D1-2C18DA8814C0}" dt="2021-01-08T01:54:23.564" v="224" actId="2085"/>
          <ac:spMkLst>
            <pc:docMk/>
            <pc:sldMk cId="2480757487" sldId="283"/>
            <ac:spMk id="14" creationId="{88E51959-059C-410E-A83E-3939F3F8A511}"/>
          </ac:spMkLst>
        </pc:spChg>
        <pc:spChg chg="mod">
          <ac:chgData name="Marina Knittel" userId="3f8bc7ccd6843db1" providerId="LiveId" clId="{D9B07859-1F40-4590-B9D1-2C18DA8814C0}" dt="2021-01-08T01:54:32.591" v="227" actId="207"/>
          <ac:spMkLst>
            <pc:docMk/>
            <pc:sldMk cId="2480757487" sldId="283"/>
            <ac:spMk id="233" creationId="{C4195613-3197-4129-B623-AAE14E5578C9}"/>
          </ac:spMkLst>
        </pc:spChg>
      </pc:sldChg>
      <pc:sldChg chg="modSp add del mod">
        <pc:chgData name="Marina Knittel" userId="3f8bc7ccd6843db1" providerId="LiveId" clId="{D9B07859-1F40-4590-B9D1-2C18DA8814C0}" dt="2021-01-08T01:53:37.008" v="216" actId="2696"/>
        <pc:sldMkLst>
          <pc:docMk/>
          <pc:sldMk cId="4106981779" sldId="283"/>
        </pc:sldMkLst>
        <pc:cxnChg chg="mod">
          <ac:chgData name="Marina Knittel" userId="3f8bc7ccd6843db1" providerId="LiveId" clId="{D9B07859-1F40-4590-B9D1-2C18DA8814C0}" dt="2021-01-08T01:51:58.527" v="187" actId="14100"/>
          <ac:cxnSpMkLst>
            <pc:docMk/>
            <pc:sldMk cId="4106981779" sldId="283"/>
            <ac:cxnSpMk id="43" creationId="{AF71C5B3-1277-40E3-8645-6B7DF6C464C7}"/>
          </ac:cxnSpMkLst>
        </pc:cxnChg>
      </pc:sldChg>
      <pc:sldChg chg="add modAnim">
        <pc:chgData name="Marina Knittel" userId="3f8bc7ccd6843db1" providerId="LiveId" clId="{D9B07859-1F40-4590-B9D1-2C18DA8814C0}" dt="2021-01-08T01:56:09.600" v="238"/>
        <pc:sldMkLst>
          <pc:docMk/>
          <pc:sldMk cId="4261795579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0D4EE-CEFA-48A8-9FAB-A611267C6C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52B7-3B10-46C7-A2C2-D482909F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1A69-8B5A-428A-9E28-852D07B6E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Arial" panose="020B0604020202020204" pitchFamily="34" charset="0"/>
              </a:rPr>
              <a:t>Scalable Equilibrium Computation in Multi-agent Influence Games on Networks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2A213-F6C3-4347-886E-C87341953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Fotini</a:t>
            </a:r>
            <a:r>
              <a:rPr lang="en-US" dirty="0"/>
              <a:t> </a:t>
            </a:r>
            <a:r>
              <a:rPr lang="en-US" dirty="0" err="1"/>
              <a:t>Christia</a:t>
            </a:r>
            <a:r>
              <a:rPr lang="en-US" dirty="0"/>
              <a:t>, Michael Curry, </a:t>
            </a:r>
            <a:r>
              <a:rPr lang="en-US" dirty="0" err="1"/>
              <a:t>Constantinos</a:t>
            </a:r>
            <a:r>
              <a:rPr lang="en-US" dirty="0"/>
              <a:t> Daskalakis, Erik </a:t>
            </a:r>
            <a:r>
              <a:rPr lang="en-US" dirty="0" err="1"/>
              <a:t>Demaine</a:t>
            </a:r>
            <a:r>
              <a:rPr lang="en-US" dirty="0"/>
              <a:t>, John P. Dickerson, </a:t>
            </a:r>
            <a:r>
              <a:rPr lang="en-US" dirty="0" err="1"/>
              <a:t>MohammadTaghi</a:t>
            </a:r>
            <a:r>
              <a:rPr lang="en-US" dirty="0"/>
              <a:t> </a:t>
            </a:r>
            <a:r>
              <a:rPr lang="en-US" dirty="0" err="1"/>
              <a:t>Hajiaghayi</a:t>
            </a:r>
            <a:r>
              <a:rPr lang="en-US" dirty="0"/>
              <a:t>, Adam </a:t>
            </a:r>
            <a:r>
              <a:rPr lang="en-US" dirty="0" err="1"/>
              <a:t>Heseterberg</a:t>
            </a:r>
            <a:r>
              <a:rPr lang="en-US" dirty="0"/>
              <a:t>, Marina Knittel*, and Aidan </a:t>
            </a:r>
            <a:r>
              <a:rPr lang="en-US" dirty="0" err="1"/>
              <a:t>Milliff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F98628-4C9F-469A-A202-CC90A5B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A62267-6EF9-4D8D-9CAF-47AF26E98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7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</p:spTree>
    <p:extLst>
      <p:ext uri="{BB962C8B-B14F-4D97-AF65-F5344CB8AC3E}">
        <p14:creationId xmlns:p14="http://schemas.microsoft.com/office/powerpoint/2010/main" val="11583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C64BF4-49FC-4AD0-B14F-7460F5615DE3}"/>
              </a:ext>
            </a:extLst>
          </p:cNvPr>
          <p:cNvCxnSpPr>
            <a:cxnSpLocks/>
            <a:stCxn id="93" idx="4"/>
            <a:endCxn id="14" idx="1"/>
          </p:cNvCxnSpPr>
          <p:nvPr/>
        </p:nvCxnSpPr>
        <p:spPr>
          <a:xfrm>
            <a:off x="4525388" y="2145472"/>
            <a:ext cx="2044998" cy="254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978B263-7301-4BA4-9478-4BAA8F8915FA}"/>
              </a:ext>
            </a:extLst>
          </p:cNvPr>
          <p:cNvCxnSpPr>
            <a:cxnSpLocks/>
            <a:stCxn id="93" idx="4"/>
            <a:endCxn id="285" idx="2"/>
          </p:cNvCxnSpPr>
          <p:nvPr/>
        </p:nvCxnSpPr>
        <p:spPr>
          <a:xfrm>
            <a:off x="4525388" y="2145472"/>
            <a:ext cx="3201016" cy="174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68CFD8C-81FD-47E9-81E2-051639973804}"/>
              </a:ext>
            </a:extLst>
          </p:cNvPr>
          <p:cNvCxnSpPr>
            <a:cxnSpLocks/>
            <a:stCxn id="93" idx="4"/>
            <a:endCxn id="233" idx="2"/>
          </p:cNvCxnSpPr>
          <p:nvPr/>
        </p:nvCxnSpPr>
        <p:spPr>
          <a:xfrm>
            <a:off x="4525388" y="2145472"/>
            <a:ext cx="3962009" cy="5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85E0ADC-821B-4E0E-A27C-4AAFCC4AE70C}"/>
              </a:ext>
            </a:extLst>
          </p:cNvPr>
          <p:cNvCxnSpPr>
            <a:cxnSpLocks/>
            <a:stCxn id="91" idx="4"/>
            <a:endCxn id="285" idx="2"/>
          </p:cNvCxnSpPr>
          <p:nvPr/>
        </p:nvCxnSpPr>
        <p:spPr>
          <a:xfrm>
            <a:off x="2881968" y="2150386"/>
            <a:ext cx="4844436" cy="1738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C0D552A-0688-427E-83D4-B02B5E388611}"/>
              </a:ext>
            </a:extLst>
          </p:cNvPr>
          <p:cNvCxnSpPr>
            <a:cxnSpLocks/>
            <a:stCxn id="91" idx="4"/>
            <a:endCxn id="8" idx="1"/>
          </p:cNvCxnSpPr>
          <p:nvPr/>
        </p:nvCxnSpPr>
        <p:spPr>
          <a:xfrm>
            <a:off x="2881968" y="2150386"/>
            <a:ext cx="3620776" cy="1651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70F6F3-574A-4B99-B2AD-B5644DADC87E}"/>
              </a:ext>
            </a:extLst>
          </p:cNvPr>
          <p:cNvCxnSpPr>
            <a:cxnSpLocks/>
            <a:stCxn id="331" idx="4"/>
            <a:endCxn id="5" idx="2"/>
          </p:cNvCxnSpPr>
          <p:nvPr/>
        </p:nvCxnSpPr>
        <p:spPr>
          <a:xfrm>
            <a:off x="1238548" y="2164192"/>
            <a:ext cx="1920030" cy="735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A03549-5450-4DD7-90AC-C92C2E522514}"/>
              </a:ext>
            </a:extLst>
          </p:cNvPr>
          <p:cNvCxnSpPr>
            <a:cxnSpLocks/>
            <a:stCxn id="331" idx="4"/>
            <a:endCxn id="4" idx="1"/>
          </p:cNvCxnSpPr>
          <p:nvPr/>
        </p:nvCxnSpPr>
        <p:spPr>
          <a:xfrm>
            <a:off x="1238548" y="2164192"/>
            <a:ext cx="2020698" cy="17510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B6F6540-BB6C-49B0-942F-B99DB6803284}"/>
              </a:ext>
            </a:extLst>
          </p:cNvPr>
          <p:cNvCxnSpPr>
            <a:cxnSpLocks/>
            <a:stCxn id="331" idx="3"/>
            <a:endCxn id="109" idx="0"/>
          </p:cNvCxnSpPr>
          <p:nvPr/>
        </p:nvCxnSpPr>
        <p:spPr>
          <a:xfrm flipH="1">
            <a:off x="955918" y="2134707"/>
            <a:ext cx="211447" cy="21810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5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C64BF4-49FC-4AD0-B14F-7460F5615DE3}"/>
              </a:ext>
            </a:extLst>
          </p:cNvPr>
          <p:cNvCxnSpPr>
            <a:cxnSpLocks/>
            <a:stCxn id="93" idx="4"/>
            <a:endCxn id="14" idx="1"/>
          </p:cNvCxnSpPr>
          <p:nvPr/>
        </p:nvCxnSpPr>
        <p:spPr>
          <a:xfrm>
            <a:off x="4525388" y="2145472"/>
            <a:ext cx="2044998" cy="254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978B263-7301-4BA4-9478-4BAA8F8915FA}"/>
              </a:ext>
            </a:extLst>
          </p:cNvPr>
          <p:cNvCxnSpPr>
            <a:cxnSpLocks/>
            <a:stCxn id="93" idx="4"/>
            <a:endCxn id="285" idx="2"/>
          </p:cNvCxnSpPr>
          <p:nvPr/>
        </p:nvCxnSpPr>
        <p:spPr>
          <a:xfrm>
            <a:off x="4525388" y="2145472"/>
            <a:ext cx="3201016" cy="174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68CFD8C-81FD-47E9-81E2-051639973804}"/>
              </a:ext>
            </a:extLst>
          </p:cNvPr>
          <p:cNvCxnSpPr>
            <a:cxnSpLocks/>
            <a:stCxn id="93" idx="4"/>
            <a:endCxn id="233" idx="2"/>
          </p:cNvCxnSpPr>
          <p:nvPr/>
        </p:nvCxnSpPr>
        <p:spPr>
          <a:xfrm>
            <a:off x="4525388" y="2145472"/>
            <a:ext cx="3962009" cy="5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85E0ADC-821B-4E0E-A27C-4AAFCC4AE70C}"/>
              </a:ext>
            </a:extLst>
          </p:cNvPr>
          <p:cNvCxnSpPr>
            <a:cxnSpLocks/>
            <a:stCxn id="91" idx="4"/>
            <a:endCxn id="285" idx="2"/>
          </p:cNvCxnSpPr>
          <p:nvPr/>
        </p:nvCxnSpPr>
        <p:spPr>
          <a:xfrm>
            <a:off x="2881968" y="2150386"/>
            <a:ext cx="4844436" cy="1738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C0D552A-0688-427E-83D4-B02B5E388611}"/>
              </a:ext>
            </a:extLst>
          </p:cNvPr>
          <p:cNvCxnSpPr>
            <a:cxnSpLocks/>
            <a:stCxn id="91" idx="4"/>
            <a:endCxn id="8" idx="1"/>
          </p:cNvCxnSpPr>
          <p:nvPr/>
        </p:nvCxnSpPr>
        <p:spPr>
          <a:xfrm>
            <a:off x="2881968" y="2150386"/>
            <a:ext cx="3620776" cy="1651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70F6F3-574A-4B99-B2AD-B5644DADC87E}"/>
              </a:ext>
            </a:extLst>
          </p:cNvPr>
          <p:cNvCxnSpPr>
            <a:cxnSpLocks/>
            <a:stCxn id="331" idx="4"/>
            <a:endCxn id="5" idx="2"/>
          </p:cNvCxnSpPr>
          <p:nvPr/>
        </p:nvCxnSpPr>
        <p:spPr>
          <a:xfrm>
            <a:off x="1238548" y="2164192"/>
            <a:ext cx="1920030" cy="735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A03549-5450-4DD7-90AC-C92C2E522514}"/>
              </a:ext>
            </a:extLst>
          </p:cNvPr>
          <p:cNvCxnSpPr>
            <a:cxnSpLocks/>
            <a:stCxn id="331" idx="4"/>
            <a:endCxn id="4" idx="1"/>
          </p:cNvCxnSpPr>
          <p:nvPr/>
        </p:nvCxnSpPr>
        <p:spPr>
          <a:xfrm>
            <a:off x="1238548" y="2164192"/>
            <a:ext cx="2020698" cy="17510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B6F6540-BB6C-49B0-942F-B99DB6803284}"/>
              </a:ext>
            </a:extLst>
          </p:cNvPr>
          <p:cNvCxnSpPr>
            <a:cxnSpLocks/>
            <a:stCxn id="331" idx="3"/>
            <a:endCxn id="109" idx="0"/>
          </p:cNvCxnSpPr>
          <p:nvPr/>
        </p:nvCxnSpPr>
        <p:spPr>
          <a:xfrm flipH="1">
            <a:off x="955918" y="2134707"/>
            <a:ext cx="211447" cy="21810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D8998363-03D9-4EB2-8452-8645FF7B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3884"/>
            <a:ext cx="594359" cy="475018"/>
          </a:xfrm>
        </p:spPr>
        <p:txBody>
          <a:bodyPr/>
          <a:lstStyle/>
          <a:p>
            <a:r>
              <a:rPr lang="en-US" dirty="0"/>
              <a:t>t = 0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</p:spTree>
    <p:extLst>
      <p:ext uri="{BB962C8B-B14F-4D97-AF65-F5344CB8AC3E}">
        <p14:creationId xmlns:p14="http://schemas.microsoft.com/office/powerpoint/2010/main" val="230623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D8998363-03D9-4EB2-8452-8645FF7B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3884"/>
            <a:ext cx="594359" cy="475018"/>
          </a:xfrm>
        </p:spPr>
        <p:txBody>
          <a:bodyPr/>
          <a:lstStyle/>
          <a:p>
            <a:r>
              <a:rPr lang="en-US" dirty="0"/>
              <a:t>t = 1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</p:spTree>
    <p:extLst>
      <p:ext uri="{BB962C8B-B14F-4D97-AF65-F5344CB8AC3E}">
        <p14:creationId xmlns:p14="http://schemas.microsoft.com/office/powerpoint/2010/main" val="112753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D8998363-03D9-4EB2-8452-8645FF7B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3884"/>
            <a:ext cx="594359" cy="475018"/>
          </a:xfrm>
        </p:spPr>
        <p:txBody>
          <a:bodyPr/>
          <a:lstStyle/>
          <a:p>
            <a:r>
              <a:rPr lang="en-US" dirty="0"/>
              <a:t>t = 2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</p:spTree>
    <p:extLst>
      <p:ext uri="{BB962C8B-B14F-4D97-AF65-F5344CB8AC3E}">
        <p14:creationId xmlns:p14="http://schemas.microsoft.com/office/powerpoint/2010/main" val="197413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D8998363-03D9-4EB2-8452-8645FF7B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3884"/>
            <a:ext cx="594359" cy="475018"/>
          </a:xfrm>
        </p:spPr>
        <p:txBody>
          <a:bodyPr/>
          <a:lstStyle/>
          <a:p>
            <a:r>
              <a:rPr lang="en-US" dirty="0"/>
              <a:t>t = 3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</p:spTree>
    <p:extLst>
      <p:ext uri="{BB962C8B-B14F-4D97-AF65-F5344CB8AC3E}">
        <p14:creationId xmlns:p14="http://schemas.microsoft.com/office/powerpoint/2010/main" val="18323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4138567" y="4031624"/>
            <a:ext cx="1024980" cy="5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D8998363-03D9-4EB2-8452-8645FF7B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3884"/>
            <a:ext cx="844772" cy="475018"/>
          </a:xfrm>
        </p:spPr>
        <p:txBody>
          <a:bodyPr/>
          <a:lstStyle/>
          <a:p>
            <a:r>
              <a:rPr lang="en-US" dirty="0"/>
              <a:t>t →∞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DD59F34-F409-419A-891B-2959CD5ACF2B}"/>
              </a:ext>
            </a:extLst>
          </p:cNvPr>
          <p:cNvSpPr/>
          <p:nvPr/>
        </p:nvSpPr>
        <p:spPr>
          <a:xfrm>
            <a:off x="2781300" y="1949050"/>
            <a:ext cx="201336" cy="201336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E841488-9505-4BB9-93BA-E7867C0BECF2}"/>
              </a:ext>
            </a:extLst>
          </p:cNvPr>
          <p:cNvSpPr txBox="1">
            <a:spLocks/>
          </p:cNvSpPr>
          <p:nvPr/>
        </p:nvSpPr>
        <p:spPr>
          <a:xfrm>
            <a:off x="3028694" y="1858358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A20BA-432B-4B89-8FEA-8813662A979D}"/>
              </a:ext>
            </a:extLst>
          </p:cNvPr>
          <p:cNvSpPr/>
          <p:nvPr/>
        </p:nvSpPr>
        <p:spPr>
          <a:xfrm>
            <a:off x="4424720" y="1944136"/>
            <a:ext cx="201336" cy="2013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23A16708-B436-4FC0-8A40-5FB4108CD6CB}"/>
              </a:ext>
            </a:extLst>
          </p:cNvPr>
          <p:cNvSpPr txBox="1">
            <a:spLocks/>
          </p:cNvSpPr>
          <p:nvPr/>
        </p:nvSpPr>
        <p:spPr>
          <a:xfrm>
            <a:off x="4672114" y="185344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opinion C</a:t>
            </a:r>
          </a:p>
        </p:txBody>
      </p:sp>
    </p:spTree>
    <p:extLst>
      <p:ext uri="{BB962C8B-B14F-4D97-AF65-F5344CB8AC3E}">
        <p14:creationId xmlns:p14="http://schemas.microsoft.com/office/powerpoint/2010/main" val="4148759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150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Scalable Equilibrium Computation in Multi-agent Influence Games on Networks</vt:lpstr>
      <vt:lpstr>Influence Spreading Processes</vt:lpstr>
      <vt:lpstr>Influence Spreading Processes</vt:lpstr>
      <vt:lpstr>Influence Spreading Processes</vt:lpstr>
      <vt:lpstr>Influence Spreading Processes</vt:lpstr>
      <vt:lpstr>Influence Spreading Processes</vt:lpstr>
      <vt:lpstr>Influence Spreading Processes</vt:lpstr>
      <vt:lpstr>Influence Spreading Processes</vt:lpstr>
      <vt:lpstr>Influence Spreading Processes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Equilibrium Computation in Multi-agent Influence Games on Networks</dc:title>
  <dc:creator>Marina Knittel</dc:creator>
  <cp:lastModifiedBy>Marina Knittel</cp:lastModifiedBy>
  <cp:revision>2</cp:revision>
  <dcterms:created xsi:type="dcterms:W3CDTF">2021-01-05T20:48:44Z</dcterms:created>
  <dcterms:modified xsi:type="dcterms:W3CDTF">2021-01-08T02:02:01Z</dcterms:modified>
</cp:coreProperties>
</file>