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668" r:id="rId1"/>
  </p:sldMasterIdLst>
  <p:notesMasterIdLst>
    <p:notesMasterId r:id="rId24"/>
  </p:notesMasterIdLst>
  <p:handoutMasterIdLst>
    <p:handoutMasterId r:id="rId25"/>
  </p:handoutMasterIdLst>
  <p:sldIdLst>
    <p:sldId id="935" r:id="rId2"/>
    <p:sldId id="1625" r:id="rId3"/>
    <p:sldId id="1792" r:id="rId4"/>
    <p:sldId id="1779" r:id="rId5"/>
    <p:sldId id="1769" r:id="rId6"/>
    <p:sldId id="1439" r:id="rId7"/>
    <p:sldId id="1720" r:id="rId8"/>
    <p:sldId id="1793" r:id="rId9"/>
    <p:sldId id="1749" r:id="rId10"/>
    <p:sldId id="1744" r:id="rId11"/>
    <p:sldId id="1479" r:id="rId12"/>
    <p:sldId id="1746" r:id="rId13"/>
    <p:sldId id="1742" r:id="rId14"/>
    <p:sldId id="1789" r:id="rId15"/>
    <p:sldId id="1751" r:id="rId16"/>
    <p:sldId id="1785" r:id="rId17"/>
    <p:sldId id="1775" r:id="rId18"/>
    <p:sldId id="1752" r:id="rId19"/>
    <p:sldId id="1773" r:id="rId20"/>
    <p:sldId id="1677" r:id="rId21"/>
    <p:sldId id="1711" r:id="rId22"/>
    <p:sldId id="1432" r:id="rId23"/>
  </p:sldIdLst>
  <p:sldSz cx="9906000" cy="6858000" type="A4"/>
  <p:notesSz cx="7099300" cy="10234613"/>
  <p:defaultTextStyle>
    <a:defPPr>
      <a:defRPr lang="en-US"/>
    </a:defPPr>
    <a:lvl1pPr algn="l" rtl="0" fontAlgn="base" latinLnBrk="1">
      <a:spcBef>
        <a:spcPct val="0"/>
      </a:spcBef>
      <a:spcAft>
        <a:spcPct val="0"/>
      </a:spcAft>
      <a:defRPr sz="1000" b="1" kern="1200">
        <a:solidFill>
          <a:srgbClr val="080808"/>
        </a:solidFill>
        <a:latin typeface="돋움" pitchFamily="50" charset="-127"/>
        <a:ea typeface="돋움" pitchFamily="50" charset="-127"/>
        <a:cs typeface="+mn-cs"/>
      </a:defRPr>
    </a:lvl1pPr>
    <a:lvl2pPr marL="457200" algn="l" rtl="0" fontAlgn="base" latinLnBrk="1">
      <a:spcBef>
        <a:spcPct val="0"/>
      </a:spcBef>
      <a:spcAft>
        <a:spcPct val="0"/>
      </a:spcAft>
      <a:defRPr sz="1000" b="1" kern="1200">
        <a:solidFill>
          <a:srgbClr val="080808"/>
        </a:solidFill>
        <a:latin typeface="돋움" pitchFamily="50" charset="-127"/>
        <a:ea typeface="돋움" pitchFamily="50" charset="-127"/>
        <a:cs typeface="+mn-cs"/>
      </a:defRPr>
    </a:lvl2pPr>
    <a:lvl3pPr marL="914400" algn="l" rtl="0" fontAlgn="base" latinLnBrk="1">
      <a:spcBef>
        <a:spcPct val="0"/>
      </a:spcBef>
      <a:spcAft>
        <a:spcPct val="0"/>
      </a:spcAft>
      <a:defRPr sz="1000" b="1" kern="1200">
        <a:solidFill>
          <a:srgbClr val="080808"/>
        </a:solidFill>
        <a:latin typeface="돋움" pitchFamily="50" charset="-127"/>
        <a:ea typeface="돋움" pitchFamily="50" charset="-127"/>
        <a:cs typeface="+mn-cs"/>
      </a:defRPr>
    </a:lvl3pPr>
    <a:lvl4pPr marL="1371600" algn="l" rtl="0" fontAlgn="base" latinLnBrk="1">
      <a:spcBef>
        <a:spcPct val="0"/>
      </a:spcBef>
      <a:spcAft>
        <a:spcPct val="0"/>
      </a:spcAft>
      <a:defRPr sz="1000" b="1" kern="1200">
        <a:solidFill>
          <a:srgbClr val="080808"/>
        </a:solidFill>
        <a:latin typeface="돋움" pitchFamily="50" charset="-127"/>
        <a:ea typeface="돋움" pitchFamily="50" charset="-127"/>
        <a:cs typeface="+mn-cs"/>
      </a:defRPr>
    </a:lvl4pPr>
    <a:lvl5pPr marL="1828800" algn="l" rtl="0" fontAlgn="base" latinLnBrk="1">
      <a:spcBef>
        <a:spcPct val="0"/>
      </a:spcBef>
      <a:spcAft>
        <a:spcPct val="0"/>
      </a:spcAft>
      <a:defRPr sz="1000" b="1" kern="1200">
        <a:solidFill>
          <a:srgbClr val="080808"/>
        </a:solidFill>
        <a:latin typeface="돋움" pitchFamily="50" charset="-127"/>
        <a:ea typeface="돋움" pitchFamily="50" charset="-127"/>
        <a:cs typeface="+mn-cs"/>
      </a:defRPr>
    </a:lvl5pPr>
    <a:lvl6pPr marL="2286000" algn="l" defTabSz="914400" rtl="0" eaLnBrk="1" latinLnBrk="1" hangingPunct="1">
      <a:defRPr sz="1000" b="1" kern="1200">
        <a:solidFill>
          <a:srgbClr val="080808"/>
        </a:solidFill>
        <a:latin typeface="돋움" pitchFamily="50" charset="-127"/>
        <a:ea typeface="돋움" pitchFamily="50" charset="-127"/>
        <a:cs typeface="+mn-cs"/>
      </a:defRPr>
    </a:lvl6pPr>
    <a:lvl7pPr marL="2743200" algn="l" defTabSz="914400" rtl="0" eaLnBrk="1" latinLnBrk="1" hangingPunct="1">
      <a:defRPr sz="1000" b="1" kern="1200">
        <a:solidFill>
          <a:srgbClr val="080808"/>
        </a:solidFill>
        <a:latin typeface="돋움" pitchFamily="50" charset="-127"/>
        <a:ea typeface="돋움" pitchFamily="50" charset="-127"/>
        <a:cs typeface="+mn-cs"/>
      </a:defRPr>
    </a:lvl7pPr>
    <a:lvl8pPr marL="3200400" algn="l" defTabSz="914400" rtl="0" eaLnBrk="1" latinLnBrk="1" hangingPunct="1">
      <a:defRPr sz="1000" b="1" kern="1200">
        <a:solidFill>
          <a:srgbClr val="080808"/>
        </a:solidFill>
        <a:latin typeface="돋움" pitchFamily="50" charset="-127"/>
        <a:ea typeface="돋움" pitchFamily="50" charset="-127"/>
        <a:cs typeface="+mn-cs"/>
      </a:defRPr>
    </a:lvl8pPr>
    <a:lvl9pPr marL="3657600" algn="l" defTabSz="914400" rtl="0" eaLnBrk="1" latinLnBrk="1" hangingPunct="1">
      <a:defRPr sz="1000" b="1" kern="1200">
        <a:solidFill>
          <a:srgbClr val="080808"/>
        </a:solidFill>
        <a:latin typeface="돋움" pitchFamily="50" charset="-127"/>
        <a:ea typeface="돋움" pitchFamily="50" charset="-127"/>
        <a:cs typeface="+mn-cs"/>
      </a:defRPr>
    </a:lvl9pPr>
  </p:defaultTextStyle>
  <p:extLst>
    <p:ext uri="{EFAFB233-063F-42B5-8137-9DF3F51BA10A}">
      <p15:sldGuideLst xmlns:p15="http://schemas.microsoft.com/office/powerpoint/2012/main">
        <p15:guide id="1" orient="horz" pos="1434" userDrawn="1">
          <p15:clr>
            <a:srgbClr val="A4A3A4"/>
          </p15:clr>
        </p15:guide>
        <p15:guide id="2" pos="6136" userDrawn="1">
          <p15:clr>
            <a:srgbClr val="A4A3A4"/>
          </p15:clr>
        </p15:guide>
        <p15:guide id="3" orient="horz" pos="436" userDrawn="1">
          <p15:clr>
            <a:srgbClr val="A4A3A4"/>
          </p15:clr>
        </p15:guide>
        <p15:guide id="4" pos="5501" userDrawn="1">
          <p15:clr>
            <a:srgbClr val="A4A3A4"/>
          </p15:clr>
        </p15:guide>
        <p15:guide id="5" pos="149" userDrawn="1">
          <p15:clr>
            <a:srgbClr val="A4A3A4"/>
          </p15:clr>
        </p15:guide>
        <p15:guide id="6" orient="horz" pos="51" userDrawn="1">
          <p15:clr>
            <a:srgbClr val="A4A3A4"/>
          </p15:clr>
        </p15:guide>
      </p15:sldGuideLst>
    </p:ext>
    <p:ext uri="{2D200454-40CA-4A62-9FC3-DE9A4176ACB9}">
      <p15:notesGuideLst xmlns:p15="http://schemas.microsoft.com/office/powerpoint/2012/main">
        <p15:guide id="1" orient="horz" pos="3225"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1B7"/>
    <a:srgbClr val="DEDAE8"/>
    <a:srgbClr val="558ED5"/>
    <a:srgbClr val="FFFFFF"/>
    <a:srgbClr val="F5F5F5"/>
    <a:srgbClr val="F2F2F2"/>
    <a:srgbClr val="336699"/>
    <a:srgbClr val="DBDBE7"/>
    <a:srgbClr val="7AD0DF"/>
    <a:srgbClr val="C8C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B344D84-9AFB-497E-A393-DC336BA19D2E}" styleName="보통 스타일 3 - 강조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D083AE6-46FA-4A59-8FB0-9F97EB10719F}" styleName="밝은 스타일 3 - 강조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82497" autoAdjust="0"/>
  </p:normalViewPr>
  <p:slideViewPr>
    <p:cSldViewPr snapToGrid="0">
      <p:cViewPr varScale="1">
        <p:scale>
          <a:sx n="55" d="100"/>
          <a:sy n="55" d="100"/>
        </p:scale>
        <p:origin x="1648" y="32"/>
      </p:cViewPr>
      <p:guideLst>
        <p:guide orient="horz" pos="1434"/>
        <p:guide pos="6136"/>
        <p:guide orient="horz" pos="436"/>
        <p:guide pos="5501"/>
        <p:guide pos="149"/>
        <p:guide orient="horz" pos="51"/>
      </p:guideLst>
    </p:cSldViewPr>
  </p:slideViewPr>
  <p:outlineViewPr>
    <p:cViewPr>
      <p:scale>
        <a:sx n="33" d="100"/>
        <a:sy n="33" d="100"/>
      </p:scale>
      <p:origin x="0" y="-4120"/>
    </p:cViewPr>
  </p:outlineViewPr>
  <p:notesTextViewPr>
    <p:cViewPr>
      <p:scale>
        <a:sx n="100" d="100"/>
        <a:sy n="100" d="100"/>
      </p:scale>
      <p:origin x="0" y="0"/>
    </p:cViewPr>
  </p:notesTextViewPr>
  <p:sorterViewPr>
    <p:cViewPr>
      <p:scale>
        <a:sx n="50" d="100"/>
        <a:sy n="50" d="100"/>
      </p:scale>
      <p:origin x="0" y="0"/>
    </p:cViewPr>
  </p:sorterViewPr>
  <p:notesViewPr>
    <p:cSldViewPr snapToGrid="0">
      <p:cViewPr varScale="1">
        <p:scale>
          <a:sx n="76" d="100"/>
          <a:sy n="76" d="100"/>
        </p:scale>
        <p:origin x="-2490" y="-90"/>
      </p:cViewPr>
      <p:guideLst>
        <p:guide orient="horz" pos="3225"/>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7" y="3"/>
            <a:ext cx="3076031" cy="511403"/>
          </a:xfrm>
          <a:prstGeom prst="rect">
            <a:avLst/>
          </a:prstGeom>
          <a:noFill/>
          <a:ln w="9525">
            <a:noFill/>
            <a:miter lim="800000"/>
            <a:headEnd/>
            <a:tailEnd/>
          </a:ln>
          <a:effectLst/>
        </p:spPr>
        <p:txBody>
          <a:bodyPr vert="horz" wrap="square" lIns="97219" tIns="48608" rIns="97219" bIns="48608" numCol="1" anchor="t" anchorCtr="0" compatLnSpc="1">
            <a:prstTxWarp prst="textNoShape">
              <a:avLst/>
            </a:prstTxWarp>
          </a:bodyPr>
          <a:lstStyle>
            <a:lvl1pPr defTabSz="971872" eaLnBrk="1" latinLnBrk="0" hangingPunct="1">
              <a:lnSpc>
                <a:spcPct val="100000"/>
              </a:lnSpc>
              <a:spcBef>
                <a:spcPct val="0"/>
              </a:spcBef>
              <a:buFontTx/>
              <a:buNone/>
              <a:defRPr sz="1200" b="0">
                <a:solidFill>
                  <a:schemeClr val="tx1"/>
                </a:solidFill>
                <a:latin typeface="Arial" charset="0"/>
                <a:ea typeface="굴림" pitchFamily="50" charset="-127"/>
                <a:cs typeface="Arial" charset="0"/>
              </a:defRPr>
            </a:lvl1pPr>
          </a:lstStyle>
          <a:p>
            <a:pPr>
              <a:defRPr/>
            </a:pPr>
            <a:endParaRPr lang="en-US" altLang="ko-KR"/>
          </a:p>
        </p:txBody>
      </p:sp>
      <p:sp>
        <p:nvSpPr>
          <p:cNvPr id="49155" name="Rectangle 3"/>
          <p:cNvSpPr>
            <a:spLocks noGrp="1" noChangeArrowheads="1"/>
          </p:cNvSpPr>
          <p:nvPr>
            <p:ph type="dt" sz="quarter" idx="1"/>
          </p:nvPr>
        </p:nvSpPr>
        <p:spPr bwMode="auto">
          <a:xfrm>
            <a:off x="4021617" y="3"/>
            <a:ext cx="3076031" cy="511403"/>
          </a:xfrm>
          <a:prstGeom prst="rect">
            <a:avLst/>
          </a:prstGeom>
          <a:noFill/>
          <a:ln w="9525">
            <a:noFill/>
            <a:miter lim="800000"/>
            <a:headEnd/>
            <a:tailEnd/>
          </a:ln>
          <a:effectLst/>
        </p:spPr>
        <p:txBody>
          <a:bodyPr vert="horz" wrap="square" lIns="97219" tIns="48608" rIns="97219" bIns="48608" numCol="1" anchor="t" anchorCtr="0" compatLnSpc="1">
            <a:prstTxWarp prst="textNoShape">
              <a:avLst/>
            </a:prstTxWarp>
          </a:bodyPr>
          <a:lstStyle>
            <a:lvl1pPr algn="r" defTabSz="971872" eaLnBrk="1" latinLnBrk="0" hangingPunct="1">
              <a:lnSpc>
                <a:spcPct val="100000"/>
              </a:lnSpc>
              <a:spcBef>
                <a:spcPct val="0"/>
              </a:spcBef>
              <a:buFontTx/>
              <a:buNone/>
              <a:defRPr sz="900" b="0">
                <a:solidFill>
                  <a:schemeClr val="tx1"/>
                </a:solidFill>
                <a:latin typeface="Arial" charset="0"/>
                <a:ea typeface="굴림" pitchFamily="50" charset="-127"/>
                <a:cs typeface="Arial" charset="0"/>
              </a:defRPr>
            </a:lvl1pPr>
          </a:lstStyle>
          <a:p>
            <a:pPr>
              <a:defRPr/>
            </a:pPr>
            <a:endParaRPr lang="en-US" altLang="ko-KR"/>
          </a:p>
        </p:txBody>
      </p:sp>
      <p:sp>
        <p:nvSpPr>
          <p:cNvPr id="49156" name="Rectangle 4"/>
          <p:cNvSpPr>
            <a:spLocks noGrp="1" noChangeArrowheads="1"/>
          </p:cNvSpPr>
          <p:nvPr>
            <p:ph type="ftr" sz="quarter" idx="2"/>
          </p:nvPr>
        </p:nvSpPr>
        <p:spPr bwMode="auto">
          <a:xfrm>
            <a:off x="7" y="9721572"/>
            <a:ext cx="3076031" cy="511403"/>
          </a:xfrm>
          <a:prstGeom prst="rect">
            <a:avLst/>
          </a:prstGeom>
          <a:noFill/>
          <a:ln w="9525">
            <a:noFill/>
            <a:miter lim="800000"/>
            <a:headEnd/>
            <a:tailEnd/>
          </a:ln>
          <a:effectLst/>
        </p:spPr>
        <p:txBody>
          <a:bodyPr vert="horz" wrap="square" lIns="97219" tIns="48608" rIns="97219" bIns="48608" numCol="1" anchor="b" anchorCtr="0" compatLnSpc="1">
            <a:prstTxWarp prst="textNoShape">
              <a:avLst/>
            </a:prstTxWarp>
          </a:bodyPr>
          <a:lstStyle>
            <a:lvl1pPr defTabSz="971872" eaLnBrk="1" latinLnBrk="0" hangingPunct="1">
              <a:lnSpc>
                <a:spcPct val="100000"/>
              </a:lnSpc>
              <a:spcBef>
                <a:spcPct val="0"/>
              </a:spcBef>
              <a:buFontTx/>
              <a:buNone/>
              <a:defRPr sz="900" b="0">
                <a:solidFill>
                  <a:schemeClr val="tx1"/>
                </a:solidFill>
                <a:latin typeface="Arial" charset="0"/>
                <a:ea typeface="굴림" pitchFamily="50" charset="-127"/>
                <a:cs typeface="Arial" charset="0"/>
              </a:defRPr>
            </a:lvl1pPr>
          </a:lstStyle>
          <a:p>
            <a:pPr>
              <a:defRPr/>
            </a:pPr>
            <a:r>
              <a:rPr lang="ko-KR" altLang="en-US"/>
              <a:t>Confidential</a:t>
            </a:r>
            <a:endParaRPr lang="en-US" altLang="ko-KR"/>
          </a:p>
        </p:txBody>
      </p:sp>
      <p:sp>
        <p:nvSpPr>
          <p:cNvPr id="49157" name="Rectangle 5"/>
          <p:cNvSpPr>
            <a:spLocks noGrp="1" noChangeArrowheads="1"/>
          </p:cNvSpPr>
          <p:nvPr>
            <p:ph type="sldNum" sz="quarter" idx="3"/>
          </p:nvPr>
        </p:nvSpPr>
        <p:spPr bwMode="auto">
          <a:xfrm>
            <a:off x="4021617" y="9721572"/>
            <a:ext cx="3076031" cy="511403"/>
          </a:xfrm>
          <a:prstGeom prst="rect">
            <a:avLst/>
          </a:prstGeom>
          <a:noFill/>
          <a:ln w="9525">
            <a:noFill/>
            <a:miter lim="800000"/>
            <a:headEnd/>
            <a:tailEnd/>
          </a:ln>
          <a:effectLst/>
        </p:spPr>
        <p:txBody>
          <a:bodyPr vert="horz" wrap="square" lIns="97219" tIns="48608" rIns="97219" bIns="48608" numCol="1" anchor="b" anchorCtr="0" compatLnSpc="1">
            <a:prstTxWarp prst="textNoShape">
              <a:avLst/>
            </a:prstTxWarp>
          </a:bodyPr>
          <a:lstStyle>
            <a:lvl1pPr algn="r" defTabSz="971872" eaLnBrk="1" latinLnBrk="0" hangingPunct="1">
              <a:lnSpc>
                <a:spcPct val="100000"/>
              </a:lnSpc>
              <a:spcBef>
                <a:spcPct val="0"/>
              </a:spcBef>
              <a:buFontTx/>
              <a:buNone/>
              <a:defRPr sz="900" b="0">
                <a:solidFill>
                  <a:schemeClr val="tx1"/>
                </a:solidFill>
                <a:latin typeface="Arial" charset="0"/>
                <a:ea typeface="굴림" pitchFamily="50" charset="-127"/>
                <a:cs typeface="Arial" charset="0"/>
              </a:defRPr>
            </a:lvl1pPr>
          </a:lstStyle>
          <a:p>
            <a:pPr>
              <a:defRPr/>
            </a:pPr>
            <a:fld id="{81A723B2-C13D-4E5B-896E-B0604D1A7072}" type="slidenum">
              <a:rPr lang="ko-KR" altLang="en-US"/>
              <a:pPr>
                <a:defRPr/>
              </a:pPr>
              <a:t>‹#›</a:t>
            </a:fld>
            <a:endParaRPr lang="en-US" altLang="ko-KR" dirty="0"/>
          </a:p>
        </p:txBody>
      </p:sp>
    </p:spTree>
    <p:extLst>
      <p:ext uri="{BB962C8B-B14F-4D97-AF65-F5344CB8AC3E}">
        <p14:creationId xmlns:p14="http://schemas.microsoft.com/office/powerpoint/2010/main" val="582523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7" y="3"/>
            <a:ext cx="3076031" cy="511403"/>
          </a:xfrm>
          <a:prstGeom prst="rect">
            <a:avLst/>
          </a:prstGeom>
          <a:noFill/>
          <a:ln w="9525">
            <a:noFill/>
            <a:miter lim="800000"/>
            <a:headEnd/>
            <a:tailEnd/>
          </a:ln>
          <a:effectLst/>
        </p:spPr>
        <p:txBody>
          <a:bodyPr vert="horz" wrap="square" lIns="97219" tIns="48608" rIns="97219" bIns="48608" numCol="1" anchor="t" anchorCtr="0" compatLnSpc="1">
            <a:prstTxWarp prst="textNoShape">
              <a:avLst/>
            </a:prstTxWarp>
          </a:bodyPr>
          <a:lstStyle>
            <a:lvl1pPr defTabSz="971872" eaLnBrk="1" latinLnBrk="0" hangingPunct="1">
              <a:lnSpc>
                <a:spcPct val="100000"/>
              </a:lnSpc>
              <a:spcBef>
                <a:spcPct val="0"/>
              </a:spcBef>
              <a:buFontTx/>
              <a:buNone/>
              <a:defRPr>
                <a:solidFill>
                  <a:schemeClr val="tx1"/>
                </a:solidFill>
                <a:latin typeface="Arial" charset="0"/>
                <a:ea typeface="굴림" pitchFamily="50" charset="-127"/>
                <a:cs typeface="Arial" charset="0"/>
              </a:defRPr>
            </a:lvl1pPr>
          </a:lstStyle>
          <a:p>
            <a:pPr>
              <a:defRPr/>
            </a:pPr>
            <a:endParaRPr lang="en-US" altLang="ko-KR"/>
          </a:p>
        </p:txBody>
      </p:sp>
      <p:sp>
        <p:nvSpPr>
          <p:cNvPr id="25603" name="Rectangle 3"/>
          <p:cNvSpPr>
            <a:spLocks noGrp="1" noChangeArrowheads="1"/>
          </p:cNvSpPr>
          <p:nvPr>
            <p:ph type="dt" idx="1"/>
          </p:nvPr>
        </p:nvSpPr>
        <p:spPr bwMode="auto">
          <a:xfrm>
            <a:off x="4021617" y="3"/>
            <a:ext cx="3076031" cy="511403"/>
          </a:xfrm>
          <a:prstGeom prst="rect">
            <a:avLst/>
          </a:prstGeom>
          <a:noFill/>
          <a:ln w="9525">
            <a:noFill/>
            <a:miter lim="800000"/>
            <a:headEnd/>
            <a:tailEnd/>
          </a:ln>
          <a:effectLst/>
        </p:spPr>
        <p:txBody>
          <a:bodyPr vert="horz" wrap="square" lIns="97219" tIns="48608" rIns="97219" bIns="48608" numCol="1" anchor="t" anchorCtr="0" compatLnSpc="1">
            <a:prstTxWarp prst="textNoShape">
              <a:avLst/>
            </a:prstTxWarp>
          </a:bodyPr>
          <a:lstStyle>
            <a:lvl1pPr algn="r" defTabSz="971872" eaLnBrk="1" latinLnBrk="0" hangingPunct="1">
              <a:lnSpc>
                <a:spcPct val="100000"/>
              </a:lnSpc>
              <a:spcBef>
                <a:spcPct val="0"/>
              </a:spcBef>
              <a:buFontTx/>
              <a:buNone/>
              <a:defRPr sz="900" b="0">
                <a:solidFill>
                  <a:schemeClr val="tx1"/>
                </a:solidFill>
                <a:latin typeface="Arial" charset="0"/>
                <a:ea typeface="굴림" pitchFamily="50" charset="-127"/>
                <a:cs typeface="Arial" charset="0"/>
              </a:defRPr>
            </a:lvl1pPr>
          </a:lstStyle>
          <a:p>
            <a:pPr>
              <a:defRPr/>
            </a:pPr>
            <a:endParaRPr lang="en-US" altLang="ko-KR"/>
          </a:p>
        </p:txBody>
      </p:sp>
      <p:sp>
        <p:nvSpPr>
          <p:cNvPr id="36868" name="Rectangle 4"/>
          <p:cNvSpPr>
            <a:spLocks noGrp="1" noRot="1" noChangeAspect="1" noChangeArrowheads="1" noTextEdit="1"/>
          </p:cNvSpPr>
          <p:nvPr>
            <p:ph type="sldImg" idx="2"/>
          </p:nvPr>
        </p:nvSpPr>
        <p:spPr bwMode="auto">
          <a:xfrm>
            <a:off x="777875" y="766763"/>
            <a:ext cx="5546725" cy="3840162"/>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712923" y="4860790"/>
            <a:ext cx="5673458" cy="4605905"/>
          </a:xfrm>
          <a:prstGeom prst="rect">
            <a:avLst/>
          </a:prstGeom>
          <a:noFill/>
          <a:ln w="9525">
            <a:noFill/>
            <a:miter lim="800000"/>
            <a:headEnd/>
            <a:tailEnd/>
          </a:ln>
          <a:effectLst/>
        </p:spPr>
        <p:txBody>
          <a:bodyPr vert="horz" wrap="square" lIns="97219" tIns="48608" rIns="97219" bIns="48608" numCol="1" anchor="t" anchorCtr="0" compatLnSpc="1">
            <a:prstTxWarp prst="textNoShape">
              <a:avLst/>
            </a:prstTxWarp>
          </a:bodyPr>
          <a:lstStyle/>
          <a:p>
            <a:pPr lvl="0"/>
            <a:r>
              <a:rPr lang="en-US" altLang="ko-KR" noProof="0"/>
              <a:t>Click to edit Master text styles</a:t>
            </a:r>
          </a:p>
          <a:p>
            <a:pPr lvl="1"/>
            <a:r>
              <a:rPr lang="en-US" altLang="ko-KR" noProof="0"/>
              <a:t>Second level</a:t>
            </a:r>
          </a:p>
          <a:p>
            <a:pPr lvl="2"/>
            <a:r>
              <a:rPr lang="en-US" altLang="ko-KR" noProof="0"/>
              <a:t>Third level</a:t>
            </a:r>
          </a:p>
          <a:p>
            <a:pPr lvl="3"/>
            <a:r>
              <a:rPr lang="en-US" altLang="ko-KR" noProof="0"/>
              <a:t>Fourth level</a:t>
            </a:r>
          </a:p>
          <a:p>
            <a:pPr lvl="4"/>
            <a:r>
              <a:rPr lang="en-US" altLang="ko-KR" noProof="0"/>
              <a:t>Fifth level</a:t>
            </a:r>
          </a:p>
        </p:txBody>
      </p:sp>
      <p:sp>
        <p:nvSpPr>
          <p:cNvPr id="25606" name="Rectangle 6"/>
          <p:cNvSpPr>
            <a:spLocks noGrp="1" noChangeArrowheads="1"/>
          </p:cNvSpPr>
          <p:nvPr>
            <p:ph type="ftr" sz="quarter" idx="4"/>
          </p:nvPr>
        </p:nvSpPr>
        <p:spPr bwMode="auto">
          <a:xfrm>
            <a:off x="7" y="9721572"/>
            <a:ext cx="3076031" cy="511403"/>
          </a:xfrm>
          <a:prstGeom prst="rect">
            <a:avLst/>
          </a:prstGeom>
          <a:noFill/>
          <a:ln w="9525">
            <a:noFill/>
            <a:miter lim="800000"/>
            <a:headEnd/>
            <a:tailEnd/>
          </a:ln>
          <a:effectLst/>
        </p:spPr>
        <p:txBody>
          <a:bodyPr vert="horz" wrap="square" lIns="97219" tIns="48608" rIns="97219" bIns="48608" numCol="1" anchor="b" anchorCtr="0" compatLnSpc="1">
            <a:prstTxWarp prst="textNoShape">
              <a:avLst/>
            </a:prstTxWarp>
          </a:bodyPr>
          <a:lstStyle>
            <a:lvl1pPr defTabSz="971872" eaLnBrk="1" latinLnBrk="0" hangingPunct="1">
              <a:lnSpc>
                <a:spcPct val="100000"/>
              </a:lnSpc>
              <a:spcBef>
                <a:spcPct val="0"/>
              </a:spcBef>
              <a:buFontTx/>
              <a:buNone/>
              <a:defRPr sz="900" b="0">
                <a:solidFill>
                  <a:schemeClr val="tx1"/>
                </a:solidFill>
                <a:latin typeface="Arial" charset="0"/>
                <a:ea typeface="굴림" pitchFamily="50" charset="-127"/>
                <a:cs typeface="Arial" charset="0"/>
              </a:defRPr>
            </a:lvl1pPr>
          </a:lstStyle>
          <a:p>
            <a:pPr>
              <a:defRPr/>
            </a:pPr>
            <a:r>
              <a:rPr lang="ko-KR" altLang="en-US"/>
              <a:t>Confidential</a:t>
            </a:r>
            <a:endParaRPr lang="en-US" altLang="ko-KR"/>
          </a:p>
        </p:txBody>
      </p:sp>
      <p:sp>
        <p:nvSpPr>
          <p:cNvPr id="25607" name="Rectangle 7"/>
          <p:cNvSpPr>
            <a:spLocks noGrp="1" noChangeArrowheads="1"/>
          </p:cNvSpPr>
          <p:nvPr>
            <p:ph type="sldNum" sz="quarter" idx="5"/>
          </p:nvPr>
        </p:nvSpPr>
        <p:spPr bwMode="auto">
          <a:xfrm>
            <a:off x="4021617" y="9721572"/>
            <a:ext cx="3076031" cy="511403"/>
          </a:xfrm>
          <a:prstGeom prst="rect">
            <a:avLst/>
          </a:prstGeom>
          <a:noFill/>
          <a:ln w="9525">
            <a:noFill/>
            <a:miter lim="800000"/>
            <a:headEnd/>
            <a:tailEnd/>
          </a:ln>
          <a:effectLst/>
        </p:spPr>
        <p:txBody>
          <a:bodyPr vert="horz" wrap="square" lIns="97219" tIns="48608" rIns="97219" bIns="48608" numCol="1" anchor="b" anchorCtr="0" compatLnSpc="1">
            <a:prstTxWarp prst="textNoShape">
              <a:avLst/>
            </a:prstTxWarp>
          </a:bodyPr>
          <a:lstStyle>
            <a:lvl1pPr algn="r" defTabSz="971872" eaLnBrk="1" latinLnBrk="0" hangingPunct="1">
              <a:lnSpc>
                <a:spcPct val="100000"/>
              </a:lnSpc>
              <a:spcBef>
                <a:spcPct val="0"/>
              </a:spcBef>
              <a:buFontTx/>
              <a:buNone/>
              <a:defRPr sz="900" b="0">
                <a:solidFill>
                  <a:schemeClr val="tx1"/>
                </a:solidFill>
                <a:latin typeface="Arial" charset="0"/>
                <a:ea typeface="굴림" pitchFamily="50" charset="-127"/>
                <a:cs typeface="Arial" charset="0"/>
              </a:defRPr>
            </a:lvl1pPr>
          </a:lstStyle>
          <a:p>
            <a:pPr>
              <a:defRPr/>
            </a:pPr>
            <a:fld id="{5DFBE436-C964-4673-BAC1-97F4B6C4911D}" type="slidenum">
              <a:rPr lang="ko-KR" altLang="en-US"/>
              <a:pPr>
                <a:defRPr/>
              </a:pPr>
              <a:t>‹#›</a:t>
            </a:fld>
            <a:endParaRPr lang="en-US" altLang="ko-KR" dirty="0"/>
          </a:p>
        </p:txBody>
      </p:sp>
    </p:spTree>
    <p:extLst>
      <p:ext uri="{BB962C8B-B14F-4D97-AF65-F5344CB8AC3E}">
        <p14:creationId xmlns:p14="http://schemas.microsoft.com/office/powerpoint/2010/main" val="2081224733"/>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b="1" kern="1200">
        <a:solidFill>
          <a:schemeClr val="tx1"/>
        </a:solidFill>
        <a:latin typeface="굴림" pitchFamily="50" charset="-127"/>
        <a:ea typeface="굴림" pitchFamily="50" charset="-127"/>
        <a:cs typeface="Arial" charset="0"/>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Arial" charset="0"/>
      </a:defRPr>
    </a:lvl2pPr>
    <a:lvl3pPr marL="914400" algn="l" rtl="0" eaLnBrk="0" fontAlgn="base" latinLnBrk="1" hangingPunct="0">
      <a:spcBef>
        <a:spcPct val="30000"/>
      </a:spcBef>
      <a:spcAft>
        <a:spcPct val="0"/>
      </a:spcAft>
      <a:defRPr kumimoji="1" sz="1000" kern="1200">
        <a:solidFill>
          <a:schemeClr val="tx1"/>
        </a:solidFill>
        <a:latin typeface="굴림" pitchFamily="50" charset="-127"/>
        <a:ea typeface="굴림" pitchFamily="50" charset="-127"/>
        <a:cs typeface="Arial" charset="0"/>
      </a:defRPr>
    </a:lvl3pPr>
    <a:lvl4pPr marL="1371600" algn="l" rtl="0" eaLnBrk="0" fontAlgn="base" latinLnBrk="1" hangingPunct="0">
      <a:spcBef>
        <a:spcPct val="30000"/>
      </a:spcBef>
      <a:spcAft>
        <a:spcPct val="0"/>
      </a:spcAft>
      <a:defRPr kumimoji="1" sz="900" kern="1200">
        <a:solidFill>
          <a:schemeClr val="tx1"/>
        </a:solidFill>
        <a:latin typeface="굴림" pitchFamily="50" charset="-127"/>
        <a:ea typeface="굴림" pitchFamily="50" charset="-127"/>
        <a:cs typeface="Arial" charset="0"/>
      </a:defRPr>
    </a:lvl4pPr>
    <a:lvl5pPr marL="1828800" algn="l" rtl="0" eaLnBrk="0" fontAlgn="base" latinLnBrk="1" hangingPunct="0">
      <a:spcBef>
        <a:spcPct val="30000"/>
      </a:spcBef>
      <a:spcAft>
        <a:spcPct val="0"/>
      </a:spcAft>
      <a:defRPr kumimoji="1" sz="800" kern="1200">
        <a:solidFill>
          <a:schemeClr val="tx1"/>
        </a:solidFill>
        <a:latin typeface="굴림" pitchFamily="50" charset="-127"/>
        <a:ea typeface="굴림" pitchFamily="50" charset="-127"/>
        <a:cs typeface="Arial" charset="0"/>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pPr eaLnBrk="1" hangingPunct="1"/>
            <a:endParaRPr lang="ko-KR" altLang="en-US" dirty="0"/>
          </a:p>
        </p:txBody>
      </p:sp>
    </p:spTree>
    <p:extLst>
      <p:ext uri="{BB962C8B-B14F-4D97-AF65-F5344CB8AC3E}">
        <p14:creationId xmlns:p14="http://schemas.microsoft.com/office/powerpoint/2010/main" val="1588714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슬라이드 이미지 개체 틀 1"/>
          <p:cNvSpPr>
            <a:spLocks noGrp="1" noRot="1" noChangeAspect="1" noTextEdit="1"/>
          </p:cNvSpPr>
          <p:nvPr>
            <p:ph type="sldImg"/>
          </p:nvPr>
        </p:nvSpPr>
        <p:spPr>
          <a:ln/>
        </p:spPr>
      </p:sp>
      <p:sp>
        <p:nvSpPr>
          <p:cNvPr id="22531" name="슬라이드 노트 개체 틀 2"/>
          <p:cNvSpPr>
            <a:spLocks noGrp="1"/>
          </p:cNvSpPr>
          <p:nvPr>
            <p:ph type="body" idx="1"/>
          </p:nvPr>
        </p:nvSpPr>
        <p:spPr>
          <a:noFill/>
          <a:ln/>
        </p:spPr>
        <p:txBody>
          <a:bodyPr/>
          <a:lstStyle/>
          <a:p>
            <a:r>
              <a:rPr lang="ko-KR" altLang="en-US" dirty="0">
                <a:latin typeface="굴림" charset="-127"/>
                <a:ea typeface="굴림" charset="-127"/>
              </a:rPr>
              <a:t>또한 </a:t>
            </a:r>
            <a:r>
              <a:rPr lang="en-US" altLang="ko-KR" dirty="0">
                <a:latin typeface="굴림" charset="-127"/>
                <a:ea typeface="굴림" charset="-127"/>
              </a:rPr>
              <a:t>WBS</a:t>
            </a:r>
            <a:r>
              <a:rPr lang="ko-KR" altLang="en-US" dirty="0">
                <a:latin typeface="굴림" charset="-127"/>
                <a:ea typeface="굴림" charset="-127"/>
              </a:rPr>
              <a:t>일정 계획 </a:t>
            </a:r>
            <a:r>
              <a:rPr lang="ko-KR" altLang="en-US" dirty="0" err="1">
                <a:latin typeface="굴림" charset="-127"/>
                <a:ea typeface="굴림" charset="-127"/>
              </a:rPr>
              <a:t>수립시</a:t>
            </a:r>
            <a:r>
              <a:rPr lang="ko-KR" altLang="en-US" dirty="0">
                <a:latin typeface="굴림" charset="-127"/>
                <a:ea typeface="굴림" charset="-127"/>
              </a:rPr>
              <a:t> 미리 정의된 표준 </a:t>
            </a:r>
            <a:r>
              <a:rPr lang="en-US" altLang="ko-KR" dirty="0">
                <a:latin typeface="굴림" charset="-127"/>
                <a:ea typeface="굴림" charset="-127"/>
              </a:rPr>
              <a:t>WBS</a:t>
            </a:r>
            <a:r>
              <a:rPr lang="ko-KR" altLang="en-US" dirty="0">
                <a:latin typeface="굴림" charset="-127"/>
                <a:ea typeface="굴림" charset="-127"/>
              </a:rPr>
              <a:t>기반의 </a:t>
            </a:r>
            <a:r>
              <a:rPr lang="en-US" altLang="ko-KR" dirty="0">
                <a:latin typeface="굴림" charset="-127"/>
                <a:ea typeface="굴림" charset="-127"/>
              </a:rPr>
              <a:t>workflow</a:t>
            </a:r>
            <a:r>
              <a:rPr lang="ko-KR" altLang="en-US" dirty="0">
                <a:latin typeface="굴림" charset="-127"/>
                <a:ea typeface="굴림" charset="-127"/>
              </a:rPr>
              <a:t>를 복제하여 수행할 수 있도록 지원하겠습니다</a:t>
            </a:r>
            <a:r>
              <a:rPr lang="en-US" altLang="ko-KR" dirty="0">
                <a:latin typeface="굴림" charset="-127"/>
                <a:ea typeface="굴림" charset="-127"/>
              </a:rPr>
              <a:t>. </a:t>
            </a:r>
            <a:r>
              <a:rPr lang="ko-KR" altLang="en-US" dirty="0">
                <a:latin typeface="굴림" charset="-127"/>
                <a:ea typeface="굴림" charset="-127"/>
              </a:rPr>
              <a:t>표준기반의 일정관리를 통해 </a:t>
            </a:r>
            <a:r>
              <a:rPr lang="ko-KR" altLang="en-US" dirty="0" err="1">
                <a:latin typeface="굴림" charset="-127"/>
                <a:ea typeface="굴림" charset="-127"/>
              </a:rPr>
              <a:t>품질높은</a:t>
            </a:r>
            <a:r>
              <a:rPr lang="ko-KR" altLang="en-US" dirty="0">
                <a:latin typeface="굴림" charset="-127"/>
                <a:ea typeface="굴림" charset="-127"/>
              </a:rPr>
              <a:t> 프로젝트 수행이 가능합니다</a:t>
            </a:r>
            <a:r>
              <a:rPr lang="en-US" altLang="ko-KR" dirty="0">
                <a:latin typeface="굴림" charset="-127"/>
                <a:ea typeface="굴림" charset="-127"/>
              </a:rPr>
              <a:t>.</a:t>
            </a:r>
            <a:endParaRPr lang="ko-KR" altLang="en-US" dirty="0">
              <a:latin typeface="굴림" charset="-127"/>
              <a:ea typeface="굴림" charset="-127"/>
            </a:endParaRPr>
          </a:p>
        </p:txBody>
      </p:sp>
      <p:sp>
        <p:nvSpPr>
          <p:cNvPr id="22532" name="슬라이드 번호 개체 틀 3"/>
          <p:cNvSpPr>
            <a:spLocks noGrp="1"/>
          </p:cNvSpPr>
          <p:nvPr>
            <p:ph type="sldNum" sz="quarter" idx="5"/>
          </p:nvPr>
        </p:nvSpPr>
        <p:spPr>
          <a:noFill/>
        </p:spPr>
        <p:txBody>
          <a:bodyPr/>
          <a:lstStyle/>
          <a:p>
            <a:pPr defTabSz="969245"/>
            <a:fld id="{E53EDDAF-D828-4919-9717-DA9B62203023}" type="slidenum">
              <a:rPr lang="ko-KR" altLang="en-US" smtClean="0">
                <a:ea typeface="굴림" charset="-127"/>
              </a:rPr>
              <a:pPr defTabSz="969245"/>
              <a:t>10</a:t>
            </a:fld>
            <a:endParaRPr lang="en-US" altLang="ko-KR" dirty="0">
              <a:ea typeface="굴림" charset="-127"/>
            </a:endParaRPr>
          </a:p>
        </p:txBody>
      </p:sp>
    </p:spTree>
    <p:extLst>
      <p:ext uri="{BB962C8B-B14F-4D97-AF65-F5344CB8AC3E}">
        <p14:creationId xmlns:p14="http://schemas.microsoft.com/office/powerpoint/2010/main" val="296633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슬라이드 이미지 개체 틀 1"/>
          <p:cNvSpPr>
            <a:spLocks noGrp="1" noRot="1" noChangeAspect="1" noTextEdit="1"/>
          </p:cNvSpPr>
          <p:nvPr>
            <p:ph type="sldImg"/>
          </p:nvPr>
        </p:nvSpPr>
        <p:spPr>
          <a:ln/>
        </p:spPr>
      </p:sp>
      <p:sp>
        <p:nvSpPr>
          <p:cNvPr id="17411" name="슬라이드 노트 개체 틀 2"/>
          <p:cNvSpPr>
            <a:spLocks noGrp="1"/>
          </p:cNvSpPr>
          <p:nvPr>
            <p:ph type="body" idx="1"/>
          </p:nvPr>
        </p:nvSpPr>
        <p:spPr>
          <a:noFill/>
          <a:ln/>
        </p:spPr>
        <p:txBody>
          <a:bodyPr/>
          <a:lstStyle/>
          <a:p>
            <a:r>
              <a:rPr lang="ko-KR" altLang="en-US" dirty="0">
                <a:latin typeface="굴림" charset="-127"/>
                <a:ea typeface="굴림" charset="-127"/>
              </a:rPr>
              <a:t>프로젝트 수행에 대한 </a:t>
            </a:r>
            <a:r>
              <a:rPr lang="ko-KR" altLang="en-US" dirty="0" err="1">
                <a:latin typeface="굴림" charset="-127"/>
                <a:ea typeface="굴림" charset="-127"/>
              </a:rPr>
              <a:t>기능요구사항입니다</a:t>
            </a:r>
            <a:r>
              <a:rPr lang="en-US" altLang="ko-KR" dirty="0">
                <a:latin typeface="굴림" charset="-127"/>
                <a:ea typeface="굴림" charset="-127"/>
              </a:rPr>
              <a:t>. </a:t>
            </a:r>
            <a:r>
              <a:rPr lang="ko-KR" altLang="en-US" dirty="0">
                <a:latin typeface="굴림" charset="-127"/>
                <a:ea typeface="굴림" charset="-127"/>
              </a:rPr>
              <a:t>패키지에서 기본적으로 지원하는 </a:t>
            </a:r>
            <a:r>
              <a:rPr lang="en-US" altLang="ko-KR" dirty="0">
                <a:latin typeface="굴림" charset="-127"/>
                <a:ea typeface="굴림" charset="-127"/>
              </a:rPr>
              <a:t>WBS</a:t>
            </a:r>
            <a:r>
              <a:rPr lang="ko-KR" altLang="en-US" dirty="0">
                <a:latin typeface="굴림" charset="-127"/>
                <a:ea typeface="굴림" charset="-127"/>
              </a:rPr>
              <a:t>진척</a:t>
            </a:r>
            <a:r>
              <a:rPr lang="en-US" altLang="ko-KR" dirty="0">
                <a:latin typeface="굴림" charset="-127"/>
                <a:ea typeface="굴림" charset="-127"/>
              </a:rPr>
              <a:t>, </a:t>
            </a:r>
            <a:r>
              <a:rPr lang="ko-KR" altLang="en-US" dirty="0">
                <a:latin typeface="굴림" charset="-127"/>
                <a:ea typeface="굴림" charset="-127"/>
              </a:rPr>
              <a:t>위험이슈</a:t>
            </a:r>
            <a:r>
              <a:rPr lang="en-US" altLang="ko-KR" dirty="0">
                <a:latin typeface="굴림" charset="-127"/>
                <a:ea typeface="굴림" charset="-127"/>
              </a:rPr>
              <a:t>, </a:t>
            </a:r>
            <a:r>
              <a:rPr lang="ko-KR" altLang="en-US" dirty="0">
                <a:latin typeface="굴림" charset="-127"/>
                <a:ea typeface="굴림" charset="-127"/>
              </a:rPr>
              <a:t>산출물</a:t>
            </a:r>
            <a:r>
              <a:rPr lang="en-US" altLang="ko-KR" dirty="0">
                <a:latin typeface="굴림" charset="-127"/>
                <a:ea typeface="굴림" charset="-127"/>
              </a:rPr>
              <a:t>, </a:t>
            </a:r>
            <a:r>
              <a:rPr lang="ko-KR" altLang="en-US" dirty="0">
                <a:latin typeface="굴림" charset="-127"/>
                <a:ea typeface="굴림" charset="-127"/>
              </a:rPr>
              <a:t>투입인력</a:t>
            </a:r>
            <a:r>
              <a:rPr lang="en-US" altLang="ko-KR" dirty="0">
                <a:latin typeface="굴림" charset="-127"/>
                <a:ea typeface="굴림" charset="-127"/>
              </a:rPr>
              <a:t>, </a:t>
            </a:r>
            <a:r>
              <a:rPr lang="ko-KR" altLang="en-US" dirty="0">
                <a:latin typeface="굴림" charset="-127"/>
                <a:ea typeface="굴림" charset="-127"/>
              </a:rPr>
              <a:t>일반업무</a:t>
            </a:r>
            <a:r>
              <a:rPr lang="en-US" altLang="ko-KR" dirty="0">
                <a:latin typeface="굴림" charset="-127"/>
                <a:ea typeface="굴림" charset="-127"/>
              </a:rPr>
              <a:t>, Dashboard, </a:t>
            </a:r>
            <a:r>
              <a:rPr lang="ko-KR" altLang="en-US" dirty="0">
                <a:latin typeface="굴림" charset="-127"/>
                <a:ea typeface="굴림" charset="-127"/>
              </a:rPr>
              <a:t>진척관리와 더불어 </a:t>
            </a:r>
            <a:r>
              <a:rPr lang="en-US" altLang="ko-KR" dirty="0">
                <a:latin typeface="굴림" charset="-127"/>
                <a:ea typeface="굴림" charset="-127"/>
              </a:rPr>
              <a:t>NICE</a:t>
            </a:r>
            <a:r>
              <a:rPr lang="ko-KR" altLang="en-US" dirty="0">
                <a:latin typeface="굴림" charset="-127"/>
                <a:ea typeface="굴림" charset="-127"/>
              </a:rPr>
              <a:t>평가정보에 맞는 손익관리와 </a:t>
            </a:r>
            <a:r>
              <a:rPr lang="ko-KR" altLang="en-US" dirty="0" err="1">
                <a:latin typeface="굴림" charset="-127"/>
                <a:ea typeface="굴림" charset="-127"/>
              </a:rPr>
              <a:t>공수관리등의</a:t>
            </a:r>
            <a:r>
              <a:rPr lang="ko-KR" altLang="en-US" dirty="0">
                <a:latin typeface="굴림" charset="-127"/>
                <a:ea typeface="굴림" charset="-127"/>
              </a:rPr>
              <a:t> 기능을 추가로 구현하여 제공하겠습니다</a:t>
            </a:r>
            <a:r>
              <a:rPr lang="en-US" altLang="ko-KR" dirty="0">
                <a:latin typeface="굴림" charset="-127"/>
                <a:ea typeface="굴림" charset="-127"/>
              </a:rPr>
              <a:t>.</a:t>
            </a:r>
            <a:endParaRPr lang="ko-KR" altLang="en-US" dirty="0">
              <a:latin typeface="굴림" charset="-127"/>
              <a:ea typeface="굴림" charset="-127"/>
            </a:endParaRPr>
          </a:p>
        </p:txBody>
      </p:sp>
      <p:sp>
        <p:nvSpPr>
          <p:cNvPr id="17412" name="슬라이드 번호 개체 틀 3"/>
          <p:cNvSpPr>
            <a:spLocks noGrp="1"/>
          </p:cNvSpPr>
          <p:nvPr>
            <p:ph type="sldNum" sz="quarter" idx="5"/>
          </p:nvPr>
        </p:nvSpPr>
        <p:spPr>
          <a:noFill/>
        </p:spPr>
        <p:txBody>
          <a:bodyPr/>
          <a:lstStyle/>
          <a:p>
            <a:pPr defTabSz="969923"/>
            <a:fld id="{4C3DB86E-42CC-40FF-BA4B-4B2AA59689D1}" type="slidenum">
              <a:rPr lang="ko-KR" altLang="en-US" smtClean="0">
                <a:ea typeface="굴림" charset="-127"/>
              </a:rPr>
              <a:pPr defTabSz="969923"/>
              <a:t>11</a:t>
            </a:fld>
            <a:endParaRPr lang="en-US" altLang="ko-KR" dirty="0">
              <a:ea typeface="굴림" charset="-127"/>
            </a:endParaRPr>
          </a:p>
        </p:txBody>
      </p:sp>
    </p:spTree>
    <p:extLst>
      <p:ext uri="{BB962C8B-B14F-4D97-AF65-F5344CB8AC3E}">
        <p14:creationId xmlns:p14="http://schemas.microsoft.com/office/powerpoint/2010/main" val="807974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슬라이드 이미지 개체 틀 1"/>
          <p:cNvSpPr>
            <a:spLocks noGrp="1" noRot="1" noChangeAspect="1" noTextEdit="1"/>
          </p:cNvSpPr>
          <p:nvPr>
            <p:ph type="sldImg"/>
          </p:nvPr>
        </p:nvSpPr>
        <p:spPr>
          <a:ln/>
        </p:spPr>
      </p:sp>
      <p:sp>
        <p:nvSpPr>
          <p:cNvPr id="17411" name="슬라이드 노트 개체 틀 2"/>
          <p:cNvSpPr>
            <a:spLocks noGrp="1"/>
          </p:cNvSpPr>
          <p:nvPr>
            <p:ph type="body" idx="1"/>
          </p:nvPr>
        </p:nvSpPr>
        <p:spPr>
          <a:noFill/>
          <a:ln/>
        </p:spPr>
        <p:txBody>
          <a:bodyPr/>
          <a:lstStyle/>
          <a:p>
            <a:r>
              <a:rPr lang="en-US" altLang="ko-KR" dirty="0">
                <a:latin typeface="굴림" charset="-127"/>
                <a:ea typeface="굴림" charset="-127"/>
              </a:rPr>
              <a:t>Task</a:t>
            </a:r>
            <a:r>
              <a:rPr lang="ko-KR" altLang="en-US" dirty="0">
                <a:latin typeface="굴림" charset="-127"/>
                <a:ea typeface="굴림" charset="-127"/>
              </a:rPr>
              <a:t>진행에 대해 담당자를 지정하고 담당자는 </a:t>
            </a:r>
            <a:r>
              <a:rPr lang="en-US" altLang="ko-KR" dirty="0" err="1">
                <a:latin typeface="굴림" charset="-127"/>
                <a:ea typeface="굴림" charset="-127"/>
              </a:rPr>
              <a:t>Todo</a:t>
            </a:r>
            <a:r>
              <a:rPr lang="ko-KR" altLang="en-US" dirty="0">
                <a:latin typeface="굴림" charset="-127"/>
                <a:ea typeface="굴림" charset="-127"/>
              </a:rPr>
              <a:t>를 통해 업무 수행데이터를 </a:t>
            </a:r>
            <a:r>
              <a:rPr lang="ko-KR" altLang="en-US" dirty="0" err="1">
                <a:latin typeface="굴림" charset="-127"/>
                <a:ea typeface="굴림" charset="-127"/>
              </a:rPr>
              <a:t>입력하게되면</a:t>
            </a:r>
            <a:r>
              <a:rPr lang="ko-KR" altLang="en-US" dirty="0">
                <a:latin typeface="굴림" charset="-127"/>
                <a:ea typeface="굴림" charset="-127"/>
              </a:rPr>
              <a:t> 프로젝트 </a:t>
            </a:r>
            <a:r>
              <a:rPr lang="en-US" altLang="ko-KR" dirty="0">
                <a:latin typeface="굴림" charset="-127"/>
                <a:ea typeface="굴림" charset="-127"/>
              </a:rPr>
              <a:t>Dashboard</a:t>
            </a:r>
            <a:r>
              <a:rPr lang="ko-KR" altLang="en-US" dirty="0">
                <a:latin typeface="굴림" charset="-127"/>
                <a:ea typeface="굴림" charset="-127"/>
              </a:rPr>
              <a:t>및 다른 </a:t>
            </a:r>
            <a:r>
              <a:rPr lang="en-US" altLang="ko-KR" dirty="0">
                <a:latin typeface="굴림" charset="-127"/>
                <a:ea typeface="굴림" charset="-127"/>
              </a:rPr>
              <a:t>Dashboard</a:t>
            </a:r>
            <a:r>
              <a:rPr lang="ko-KR" altLang="en-US" dirty="0">
                <a:latin typeface="굴림" charset="-127"/>
                <a:ea typeface="굴림" charset="-127"/>
              </a:rPr>
              <a:t>에 해당 데이터가 수집되어 통계로 표출됩니다</a:t>
            </a:r>
            <a:r>
              <a:rPr lang="en-US" altLang="ko-KR" dirty="0">
                <a:latin typeface="굴림" charset="-127"/>
                <a:ea typeface="굴림" charset="-127"/>
              </a:rPr>
              <a:t>. </a:t>
            </a:r>
            <a:r>
              <a:rPr lang="ko-KR" altLang="en-US" dirty="0">
                <a:latin typeface="굴림" charset="-127"/>
                <a:ea typeface="굴림" charset="-127"/>
              </a:rPr>
              <a:t>진척에 대한 결재 등을 지원하여 충분한 진척관리를 수행할 수 있도록 구축하겠습니다</a:t>
            </a:r>
            <a:r>
              <a:rPr lang="en-US" altLang="ko-KR" dirty="0">
                <a:latin typeface="굴림" charset="-127"/>
                <a:ea typeface="굴림" charset="-127"/>
              </a:rPr>
              <a:t>.</a:t>
            </a:r>
            <a:endParaRPr lang="ko-KR" altLang="en-US" dirty="0">
              <a:latin typeface="굴림" charset="-127"/>
              <a:ea typeface="굴림" charset="-127"/>
            </a:endParaRPr>
          </a:p>
        </p:txBody>
      </p:sp>
      <p:sp>
        <p:nvSpPr>
          <p:cNvPr id="17412" name="슬라이드 번호 개체 틀 3"/>
          <p:cNvSpPr>
            <a:spLocks noGrp="1"/>
          </p:cNvSpPr>
          <p:nvPr>
            <p:ph type="sldNum" sz="quarter" idx="5"/>
          </p:nvPr>
        </p:nvSpPr>
        <p:spPr>
          <a:noFill/>
        </p:spPr>
        <p:txBody>
          <a:bodyPr/>
          <a:lstStyle/>
          <a:p>
            <a:pPr defTabSz="969923"/>
            <a:fld id="{4C3DB86E-42CC-40FF-BA4B-4B2AA59689D1}" type="slidenum">
              <a:rPr lang="ko-KR" altLang="en-US" smtClean="0">
                <a:ea typeface="굴림" charset="-127"/>
              </a:rPr>
              <a:pPr defTabSz="969923"/>
              <a:t>12</a:t>
            </a:fld>
            <a:endParaRPr lang="en-US" altLang="ko-KR" dirty="0">
              <a:ea typeface="굴림" charset="-127"/>
            </a:endParaRPr>
          </a:p>
        </p:txBody>
      </p:sp>
    </p:spTree>
    <p:extLst>
      <p:ext uri="{BB962C8B-B14F-4D97-AF65-F5344CB8AC3E}">
        <p14:creationId xmlns:p14="http://schemas.microsoft.com/office/powerpoint/2010/main" val="835577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슬라이드 이미지 개체 틀 1"/>
          <p:cNvSpPr>
            <a:spLocks noGrp="1" noRot="1" noChangeAspect="1" noTextEdit="1"/>
          </p:cNvSpPr>
          <p:nvPr>
            <p:ph type="sldImg"/>
          </p:nvPr>
        </p:nvSpPr>
        <p:spPr>
          <a:ln/>
        </p:spPr>
      </p:sp>
      <p:sp>
        <p:nvSpPr>
          <p:cNvPr id="17411" name="슬라이드 노트 개체 틀 2"/>
          <p:cNvSpPr>
            <a:spLocks noGrp="1"/>
          </p:cNvSpPr>
          <p:nvPr>
            <p:ph type="body" idx="1"/>
          </p:nvPr>
        </p:nvSpPr>
        <p:spPr>
          <a:noFill/>
          <a:ln/>
        </p:spPr>
        <p:txBody>
          <a:bodyPr/>
          <a:lstStyle/>
          <a:p>
            <a:r>
              <a:rPr lang="ko-KR" altLang="en-US" dirty="0">
                <a:latin typeface="굴림" charset="-127"/>
                <a:ea typeface="굴림" charset="-127"/>
              </a:rPr>
              <a:t>산출물 관리입니다</a:t>
            </a:r>
            <a:r>
              <a:rPr lang="en-US" altLang="ko-KR" dirty="0">
                <a:latin typeface="굴림" charset="-127"/>
                <a:ea typeface="굴림" charset="-127"/>
              </a:rPr>
              <a:t>. </a:t>
            </a:r>
            <a:r>
              <a:rPr lang="ko-KR" altLang="en-US" dirty="0">
                <a:latin typeface="굴림" charset="-127"/>
                <a:ea typeface="굴림" charset="-127"/>
              </a:rPr>
              <a:t>산출물의 경우 표준 산출물을 </a:t>
            </a:r>
            <a:r>
              <a:rPr lang="ko-KR" altLang="en-US" dirty="0" err="1">
                <a:latin typeface="굴림" charset="-127"/>
                <a:ea typeface="굴림" charset="-127"/>
              </a:rPr>
              <a:t>매핑해놓은</a:t>
            </a:r>
            <a:r>
              <a:rPr lang="ko-KR" altLang="en-US" dirty="0">
                <a:latin typeface="굴림" charset="-127"/>
                <a:ea typeface="굴림" charset="-127"/>
              </a:rPr>
              <a:t> 업무는 계획산출물로서 템플릿 등을 시스템적으로 제공하며</a:t>
            </a:r>
            <a:r>
              <a:rPr lang="en-US" altLang="ko-KR" dirty="0">
                <a:latin typeface="굴림" charset="-127"/>
                <a:ea typeface="굴림" charset="-127"/>
              </a:rPr>
              <a:t>, </a:t>
            </a:r>
            <a:r>
              <a:rPr lang="ko-KR" altLang="en-US" dirty="0">
                <a:latin typeface="굴림" charset="-127"/>
                <a:ea typeface="굴림" charset="-127"/>
              </a:rPr>
              <a:t>일반적인 </a:t>
            </a:r>
            <a:r>
              <a:rPr lang="ko-KR" altLang="en-US" dirty="0" err="1">
                <a:latin typeface="굴림" charset="-127"/>
                <a:ea typeface="굴림" charset="-127"/>
              </a:rPr>
              <a:t>비계획</a:t>
            </a:r>
            <a:r>
              <a:rPr lang="ko-KR" altLang="en-US" dirty="0">
                <a:latin typeface="굴림" charset="-127"/>
                <a:ea typeface="굴림" charset="-127"/>
              </a:rPr>
              <a:t> 산출물도 등록이 가능하도록 제공됩니다</a:t>
            </a:r>
            <a:r>
              <a:rPr lang="en-US" altLang="ko-KR" dirty="0">
                <a:latin typeface="굴림" charset="-127"/>
                <a:ea typeface="굴림" charset="-127"/>
              </a:rPr>
              <a:t>. </a:t>
            </a:r>
            <a:r>
              <a:rPr lang="ko-KR" altLang="en-US" dirty="0">
                <a:latin typeface="굴림" charset="-127"/>
                <a:ea typeface="굴림" charset="-127"/>
              </a:rPr>
              <a:t>또한 산출물별 </a:t>
            </a:r>
            <a:r>
              <a:rPr lang="en-US" altLang="ko-KR" dirty="0">
                <a:latin typeface="굴림" charset="-127"/>
                <a:ea typeface="굴림" charset="-127"/>
              </a:rPr>
              <a:t>Version </a:t>
            </a:r>
            <a:r>
              <a:rPr lang="ko-KR" altLang="en-US" dirty="0">
                <a:latin typeface="굴림" charset="-127"/>
                <a:ea typeface="굴림" charset="-127"/>
              </a:rPr>
              <a:t>관리가 가능합니다</a:t>
            </a:r>
            <a:r>
              <a:rPr lang="en-US" altLang="ko-KR" dirty="0">
                <a:latin typeface="굴림" charset="-127"/>
                <a:ea typeface="굴림" charset="-127"/>
              </a:rPr>
              <a:t>.</a:t>
            </a:r>
            <a:endParaRPr lang="ko-KR" altLang="en-US" dirty="0">
              <a:latin typeface="굴림" charset="-127"/>
              <a:ea typeface="굴림" charset="-127"/>
            </a:endParaRPr>
          </a:p>
        </p:txBody>
      </p:sp>
      <p:sp>
        <p:nvSpPr>
          <p:cNvPr id="17412" name="슬라이드 번호 개체 틀 3"/>
          <p:cNvSpPr>
            <a:spLocks noGrp="1"/>
          </p:cNvSpPr>
          <p:nvPr>
            <p:ph type="sldNum" sz="quarter" idx="5"/>
          </p:nvPr>
        </p:nvSpPr>
        <p:spPr>
          <a:noFill/>
        </p:spPr>
        <p:txBody>
          <a:bodyPr/>
          <a:lstStyle/>
          <a:p>
            <a:pPr defTabSz="969923"/>
            <a:fld id="{4C3DB86E-42CC-40FF-BA4B-4B2AA59689D1}" type="slidenum">
              <a:rPr lang="ko-KR" altLang="en-US" smtClean="0">
                <a:ea typeface="굴림" charset="-127"/>
              </a:rPr>
              <a:pPr defTabSz="969923"/>
              <a:t>13</a:t>
            </a:fld>
            <a:endParaRPr lang="en-US" altLang="ko-KR" dirty="0">
              <a:ea typeface="굴림" charset="-127"/>
            </a:endParaRPr>
          </a:p>
        </p:txBody>
      </p:sp>
    </p:spTree>
    <p:extLst>
      <p:ext uri="{BB962C8B-B14F-4D97-AF65-F5344CB8AC3E}">
        <p14:creationId xmlns:p14="http://schemas.microsoft.com/office/powerpoint/2010/main" val="289710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슬라이드 이미지 개체 틀 1"/>
          <p:cNvSpPr>
            <a:spLocks noGrp="1" noRot="1" noChangeAspect="1" noTextEdit="1"/>
          </p:cNvSpPr>
          <p:nvPr>
            <p:ph type="sldImg"/>
          </p:nvPr>
        </p:nvSpPr>
        <p:spPr>
          <a:ln/>
        </p:spPr>
      </p:sp>
      <p:sp>
        <p:nvSpPr>
          <p:cNvPr id="17411" name="슬라이드 노트 개체 틀 2"/>
          <p:cNvSpPr>
            <a:spLocks noGrp="1"/>
          </p:cNvSpPr>
          <p:nvPr>
            <p:ph type="body" idx="1"/>
          </p:nvPr>
        </p:nvSpPr>
        <p:spPr>
          <a:noFill/>
          <a:ln/>
        </p:spPr>
        <p:txBody>
          <a:bodyPr/>
          <a:lstStyle/>
          <a:p>
            <a:r>
              <a:rPr lang="ko-KR" altLang="en-US" dirty="0">
                <a:latin typeface="굴림" charset="-127"/>
                <a:ea typeface="굴림" charset="-127"/>
              </a:rPr>
              <a:t>리소스 및 비용관리 요구사항입니다</a:t>
            </a:r>
            <a:r>
              <a:rPr lang="en-US" altLang="ko-KR" dirty="0">
                <a:latin typeface="굴림" charset="-127"/>
                <a:ea typeface="굴림" charset="-127"/>
              </a:rPr>
              <a:t>. ERP</a:t>
            </a:r>
            <a:r>
              <a:rPr lang="ko-KR" altLang="en-US" dirty="0">
                <a:latin typeface="굴림" charset="-127"/>
                <a:ea typeface="굴림" charset="-127"/>
              </a:rPr>
              <a:t>연동 및 그룹웨어 연동을 통한 </a:t>
            </a:r>
            <a:r>
              <a:rPr lang="ko-KR" altLang="en-US" dirty="0" err="1">
                <a:latin typeface="굴림" charset="-127"/>
                <a:ea typeface="굴림" charset="-127"/>
              </a:rPr>
              <a:t>계정코드별</a:t>
            </a:r>
            <a:r>
              <a:rPr lang="ko-KR" altLang="en-US" dirty="0">
                <a:latin typeface="굴림" charset="-127"/>
                <a:ea typeface="굴림" charset="-127"/>
              </a:rPr>
              <a:t> </a:t>
            </a:r>
            <a:r>
              <a:rPr lang="en-US" altLang="ko-KR" dirty="0">
                <a:latin typeface="굴림" charset="-127"/>
                <a:ea typeface="굴림" charset="-127"/>
              </a:rPr>
              <a:t>Dashboard</a:t>
            </a:r>
            <a:r>
              <a:rPr lang="ko-KR" altLang="en-US" dirty="0">
                <a:latin typeface="굴림" charset="-127"/>
                <a:ea typeface="굴림" charset="-127"/>
              </a:rPr>
              <a:t>를 제공하고</a:t>
            </a:r>
            <a:r>
              <a:rPr lang="en-US" altLang="ko-KR" dirty="0">
                <a:latin typeface="굴림" charset="-127"/>
                <a:ea typeface="굴림" charset="-127"/>
              </a:rPr>
              <a:t>, PMS</a:t>
            </a:r>
            <a:r>
              <a:rPr lang="ko-KR" altLang="en-US" dirty="0">
                <a:latin typeface="굴림" charset="-127"/>
                <a:ea typeface="굴림" charset="-127"/>
              </a:rPr>
              <a:t>에서 입력한 업무를 기반으로 투입 계획 및 실제 </a:t>
            </a:r>
            <a:r>
              <a:rPr lang="ko-KR" altLang="en-US" dirty="0" err="1">
                <a:latin typeface="굴림" charset="-127"/>
                <a:ea typeface="굴림" charset="-127"/>
              </a:rPr>
              <a:t>투입공수에</a:t>
            </a:r>
            <a:r>
              <a:rPr lang="ko-KR" altLang="en-US" dirty="0">
                <a:latin typeface="굴림" charset="-127"/>
                <a:ea typeface="굴림" charset="-127"/>
              </a:rPr>
              <a:t> 대한 관리가 가능하도록 기능을 제공하겠습니다</a:t>
            </a:r>
            <a:r>
              <a:rPr lang="en-US" altLang="ko-KR" dirty="0">
                <a:latin typeface="굴림" charset="-127"/>
                <a:ea typeface="굴림" charset="-127"/>
              </a:rPr>
              <a:t>.</a:t>
            </a:r>
          </a:p>
          <a:p>
            <a:r>
              <a:rPr lang="ko-KR" altLang="en-US" dirty="0">
                <a:latin typeface="굴림" charset="-127"/>
                <a:ea typeface="굴림" charset="-127"/>
              </a:rPr>
              <a:t>또한 부서별</a:t>
            </a:r>
            <a:r>
              <a:rPr lang="en-US" altLang="ko-KR" dirty="0">
                <a:latin typeface="굴림" charset="-127"/>
                <a:ea typeface="굴림" charset="-127"/>
              </a:rPr>
              <a:t>, </a:t>
            </a:r>
            <a:r>
              <a:rPr lang="ko-KR" altLang="en-US" dirty="0" err="1">
                <a:latin typeface="굴림" charset="-127"/>
                <a:ea typeface="굴림" charset="-127"/>
              </a:rPr>
              <a:t>전사별</a:t>
            </a:r>
            <a:r>
              <a:rPr lang="ko-KR" altLang="en-US" dirty="0">
                <a:latin typeface="굴림" charset="-127"/>
                <a:ea typeface="굴림" charset="-127"/>
              </a:rPr>
              <a:t> 리소스 비용관리 </a:t>
            </a:r>
            <a:r>
              <a:rPr lang="en-US" altLang="ko-KR" dirty="0">
                <a:latin typeface="굴림" charset="-127"/>
                <a:ea typeface="굴림" charset="-127"/>
              </a:rPr>
              <a:t>Dashboard</a:t>
            </a:r>
            <a:r>
              <a:rPr lang="ko-KR" altLang="en-US" dirty="0">
                <a:latin typeface="굴림" charset="-127"/>
                <a:ea typeface="굴림" charset="-127"/>
              </a:rPr>
              <a:t>제공으로 전사적인 관리가 가능하도록 구현하겠습니다</a:t>
            </a:r>
            <a:r>
              <a:rPr lang="en-US" altLang="ko-KR" dirty="0">
                <a:latin typeface="굴림" charset="-127"/>
                <a:ea typeface="굴림" charset="-127"/>
              </a:rPr>
              <a:t>.</a:t>
            </a:r>
            <a:endParaRPr lang="ko-KR" altLang="en-US" dirty="0">
              <a:latin typeface="굴림" charset="-127"/>
              <a:ea typeface="굴림" charset="-127"/>
            </a:endParaRPr>
          </a:p>
        </p:txBody>
      </p:sp>
      <p:sp>
        <p:nvSpPr>
          <p:cNvPr id="17412" name="슬라이드 번호 개체 틀 3"/>
          <p:cNvSpPr>
            <a:spLocks noGrp="1"/>
          </p:cNvSpPr>
          <p:nvPr>
            <p:ph type="sldNum" sz="quarter" idx="5"/>
          </p:nvPr>
        </p:nvSpPr>
        <p:spPr>
          <a:noFill/>
        </p:spPr>
        <p:txBody>
          <a:bodyPr/>
          <a:lstStyle/>
          <a:p>
            <a:pPr defTabSz="969923"/>
            <a:fld id="{4C3DB86E-42CC-40FF-BA4B-4B2AA59689D1}" type="slidenum">
              <a:rPr lang="ko-KR" altLang="en-US" smtClean="0">
                <a:ea typeface="굴림" charset="-127"/>
              </a:rPr>
              <a:pPr defTabSz="969923"/>
              <a:t>14</a:t>
            </a:fld>
            <a:endParaRPr lang="en-US" altLang="ko-KR" dirty="0">
              <a:ea typeface="굴림" charset="-127"/>
            </a:endParaRPr>
          </a:p>
        </p:txBody>
      </p:sp>
    </p:spTree>
    <p:extLst>
      <p:ext uri="{BB962C8B-B14F-4D97-AF65-F5344CB8AC3E}">
        <p14:creationId xmlns:p14="http://schemas.microsoft.com/office/powerpoint/2010/main" val="2069265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슬라이드 이미지 개체 틀 1"/>
          <p:cNvSpPr>
            <a:spLocks noGrp="1" noRot="1" noChangeAspect="1" noTextEdit="1"/>
          </p:cNvSpPr>
          <p:nvPr>
            <p:ph type="sldImg"/>
          </p:nvPr>
        </p:nvSpPr>
        <p:spPr>
          <a:ln/>
        </p:spPr>
      </p:sp>
      <p:sp>
        <p:nvSpPr>
          <p:cNvPr id="17411" name="슬라이드 노트 개체 틀 2"/>
          <p:cNvSpPr>
            <a:spLocks noGrp="1"/>
          </p:cNvSpPr>
          <p:nvPr>
            <p:ph type="body" idx="1"/>
          </p:nvPr>
        </p:nvSpPr>
        <p:spPr>
          <a:noFill/>
          <a:ln/>
        </p:spPr>
        <p:txBody>
          <a:bodyPr/>
          <a:lstStyle/>
          <a:p>
            <a:r>
              <a:rPr lang="ko-KR" altLang="en-US" dirty="0">
                <a:latin typeface="굴림" charset="-127"/>
                <a:ea typeface="굴림" charset="-127"/>
              </a:rPr>
              <a:t>또한 개인의 프로젝트 및 일반업무에 대한 내역 및 공수등록을 수행하여 프로젝트별 수행 공수를 관리할 수 있도록 기능을 제공하겠습니다</a:t>
            </a:r>
            <a:r>
              <a:rPr lang="en-US" altLang="ko-KR" dirty="0">
                <a:latin typeface="굴림" charset="-127"/>
                <a:ea typeface="굴림" charset="-127"/>
              </a:rPr>
              <a:t>. </a:t>
            </a:r>
            <a:r>
              <a:rPr lang="ko-KR" altLang="en-US" dirty="0">
                <a:latin typeface="굴림" charset="-127"/>
                <a:ea typeface="굴림" charset="-127"/>
              </a:rPr>
              <a:t>또한 여기서 모인 데이터는 프로젝트의 손익계산 및 통계데이터로 활용합니다</a:t>
            </a:r>
            <a:r>
              <a:rPr lang="en-US" altLang="ko-KR" dirty="0">
                <a:latin typeface="굴림" charset="-127"/>
                <a:ea typeface="굴림" charset="-127"/>
              </a:rPr>
              <a:t>.</a:t>
            </a:r>
            <a:endParaRPr lang="ko-KR" altLang="en-US" dirty="0">
              <a:latin typeface="굴림" charset="-127"/>
              <a:ea typeface="굴림" charset="-127"/>
            </a:endParaRPr>
          </a:p>
        </p:txBody>
      </p:sp>
      <p:sp>
        <p:nvSpPr>
          <p:cNvPr id="17412" name="슬라이드 번호 개체 틀 3"/>
          <p:cNvSpPr>
            <a:spLocks noGrp="1"/>
          </p:cNvSpPr>
          <p:nvPr>
            <p:ph type="sldNum" sz="quarter" idx="5"/>
          </p:nvPr>
        </p:nvSpPr>
        <p:spPr>
          <a:noFill/>
        </p:spPr>
        <p:txBody>
          <a:bodyPr/>
          <a:lstStyle/>
          <a:p>
            <a:pPr defTabSz="969923"/>
            <a:fld id="{4C3DB86E-42CC-40FF-BA4B-4B2AA59689D1}" type="slidenum">
              <a:rPr lang="ko-KR" altLang="en-US" smtClean="0">
                <a:ea typeface="굴림" charset="-127"/>
              </a:rPr>
              <a:pPr defTabSz="969923"/>
              <a:t>15</a:t>
            </a:fld>
            <a:endParaRPr lang="en-US" altLang="ko-KR" dirty="0">
              <a:ea typeface="굴림" charset="-127"/>
            </a:endParaRPr>
          </a:p>
        </p:txBody>
      </p:sp>
    </p:spTree>
    <p:extLst>
      <p:ext uri="{BB962C8B-B14F-4D97-AF65-F5344CB8AC3E}">
        <p14:creationId xmlns:p14="http://schemas.microsoft.com/office/powerpoint/2010/main" val="1647656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슬라이드 이미지 개체 틀 1"/>
          <p:cNvSpPr>
            <a:spLocks noGrp="1" noRot="1" noChangeAspect="1" noTextEdit="1"/>
          </p:cNvSpPr>
          <p:nvPr>
            <p:ph type="sldImg"/>
          </p:nvPr>
        </p:nvSpPr>
        <p:spPr>
          <a:ln/>
        </p:spPr>
      </p:sp>
      <p:sp>
        <p:nvSpPr>
          <p:cNvPr id="22531" name="슬라이드 노트 개체 틀 2"/>
          <p:cNvSpPr>
            <a:spLocks noGrp="1"/>
          </p:cNvSpPr>
          <p:nvPr>
            <p:ph type="body" idx="1"/>
          </p:nvPr>
        </p:nvSpPr>
        <p:spPr>
          <a:noFill/>
          <a:ln/>
        </p:spPr>
        <p:txBody>
          <a:bodyPr/>
          <a:lstStyle/>
          <a:p>
            <a:r>
              <a:rPr lang="ko-KR" altLang="en-US" dirty="0">
                <a:latin typeface="굴림" charset="-127"/>
                <a:ea typeface="굴림" charset="-127"/>
              </a:rPr>
              <a:t>다음으로 </a:t>
            </a:r>
            <a:r>
              <a:rPr lang="ko-KR" altLang="en-US" dirty="0" err="1">
                <a:latin typeface="굴림" charset="-127"/>
                <a:ea typeface="굴림" charset="-127"/>
              </a:rPr>
              <a:t>외주관리입니다</a:t>
            </a:r>
            <a:r>
              <a:rPr lang="en-US" altLang="ko-KR" dirty="0">
                <a:latin typeface="굴림" charset="-127"/>
                <a:ea typeface="굴림" charset="-127"/>
              </a:rPr>
              <a:t>. </a:t>
            </a:r>
            <a:r>
              <a:rPr lang="ko-KR" altLang="en-US" dirty="0">
                <a:latin typeface="굴림" charset="-127"/>
                <a:ea typeface="굴림" charset="-127"/>
              </a:rPr>
              <a:t>외주 업체와 외주인력에 대한 관리 기능을 제공하겠습니다</a:t>
            </a:r>
            <a:r>
              <a:rPr lang="en-US" altLang="ko-KR" dirty="0">
                <a:latin typeface="굴림" charset="-127"/>
                <a:ea typeface="굴림" charset="-127"/>
              </a:rPr>
              <a:t>. </a:t>
            </a:r>
            <a:r>
              <a:rPr lang="ko-KR" altLang="en-US" dirty="0">
                <a:latin typeface="굴림" charset="-127"/>
                <a:ea typeface="굴림" charset="-127"/>
              </a:rPr>
              <a:t>외주 및 고객사의 정보에 대한 계약</a:t>
            </a:r>
            <a:r>
              <a:rPr lang="en-US" altLang="ko-KR" dirty="0">
                <a:latin typeface="굴림" charset="-127"/>
                <a:ea typeface="굴림" charset="-127"/>
              </a:rPr>
              <a:t>, </a:t>
            </a:r>
            <a:r>
              <a:rPr lang="ko-KR" altLang="en-US" dirty="0">
                <a:latin typeface="굴림" charset="-127"/>
                <a:ea typeface="굴림" charset="-127"/>
              </a:rPr>
              <a:t>프로필</a:t>
            </a:r>
            <a:r>
              <a:rPr lang="en-US" altLang="ko-KR" dirty="0">
                <a:latin typeface="굴림" charset="-127"/>
                <a:ea typeface="굴림" charset="-127"/>
              </a:rPr>
              <a:t>, </a:t>
            </a:r>
            <a:r>
              <a:rPr lang="ko-KR" altLang="en-US" dirty="0">
                <a:latin typeface="굴림" charset="-127"/>
                <a:ea typeface="굴림" charset="-127"/>
              </a:rPr>
              <a:t>주요현황</a:t>
            </a:r>
            <a:r>
              <a:rPr lang="en-US" altLang="ko-KR" dirty="0">
                <a:latin typeface="굴림" charset="-127"/>
                <a:ea typeface="굴림" charset="-127"/>
              </a:rPr>
              <a:t>, </a:t>
            </a:r>
            <a:r>
              <a:rPr lang="ko-KR" altLang="en-US" dirty="0">
                <a:latin typeface="굴림" charset="-127"/>
                <a:ea typeface="굴림" charset="-127"/>
              </a:rPr>
              <a:t>업체별 인력정보</a:t>
            </a:r>
            <a:r>
              <a:rPr lang="en-US" altLang="ko-KR" dirty="0">
                <a:latin typeface="굴림" charset="-127"/>
                <a:ea typeface="굴림" charset="-127"/>
              </a:rPr>
              <a:t>, </a:t>
            </a:r>
            <a:r>
              <a:rPr lang="ko-KR" altLang="en-US" dirty="0">
                <a:latin typeface="굴림" charset="-127"/>
                <a:ea typeface="굴림" charset="-127"/>
              </a:rPr>
              <a:t>프로젝트 수행평가</a:t>
            </a:r>
            <a:r>
              <a:rPr lang="en-US" altLang="ko-KR" dirty="0">
                <a:latin typeface="굴림" charset="-127"/>
                <a:ea typeface="굴림" charset="-127"/>
              </a:rPr>
              <a:t>, </a:t>
            </a:r>
            <a:r>
              <a:rPr lang="ko-KR" altLang="en-US" dirty="0">
                <a:latin typeface="굴림" charset="-127"/>
                <a:ea typeface="굴림" charset="-127"/>
              </a:rPr>
              <a:t>업체별 현황을 관리 가능하도록 기능을 제공하겠습니다</a:t>
            </a:r>
            <a:r>
              <a:rPr lang="en-US" altLang="ko-KR" dirty="0">
                <a:latin typeface="굴림" charset="-127"/>
                <a:ea typeface="굴림" charset="-127"/>
              </a:rPr>
              <a:t>. </a:t>
            </a:r>
            <a:r>
              <a:rPr lang="ko-KR" altLang="en-US" dirty="0">
                <a:latin typeface="굴림" charset="-127"/>
                <a:ea typeface="굴림" charset="-127"/>
              </a:rPr>
              <a:t>단 업체 및 인력에 대한 관리 기준은 개인정보보호법에 저촉되지 않는 범위 내에서 수행하도록 하겠습니다</a:t>
            </a:r>
            <a:r>
              <a:rPr lang="en-US" altLang="ko-KR" dirty="0">
                <a:latin typeface="굴림" charset="-127"/>
                <a:ea typeface="굴림" charset="-127"/>
              </a:rPr>
              <a:t>.</a:t>
            </a:r>
            <a:endParaRPr lang="ko-KR" altLang="en-US" dirty="0">
              <a:latin typeface="굴림" charset="-127"/>
              <a:ea typeface="굴림" charset="-127"/>
            </a:endParaRPr>
          </a:p>
        </p:txBody>
      </p:sp>
      <p:sp>
        <p:nvSpPr>
          <p:cNvPr id="22532" name="슬라이드 번호 개체 틀 3"/>
          <p:cNvSpPr>
            <a:spLocks noGrp="1"/>
          </p:cNvSpPr>
          <p:nvPr>
            <p:ph type="sldNum" sz="quarter" idx="5"/>
          </p:nvPr>
        </p:nvSpPr>
        <p:spPr>
          <a:noFill/>
        </p:spPr>
        <p:txBody>
          <a:bodyPr/>
          <a:lstStyle/>
          <a:p>
            <a:pPr defTabSz="969245"/>
            <a:fld id="{E53EDDAF-D828-4919-9717-DA9B62203023}" type="slidenum">
              <a:rPr lang="ko-KR" altLang="en-US" smtClean="0">
                <a:ea typeface="굴림" charset="-127"/>
              </a:rPr>
              <a:pPr defTabSz="969245"/>
              <a:t>16</a:t>
            </a:fld>
            <a:endParaRPr lang="en-US" altLang="ko-KR" dirty="0">
              <a:ea typeface="굴림" charset="-127"/>
            </a:endParaRPr>
          </a:p>
        </p:txBody>
      </p:sp>
    </p:spTree>
    <p:extLst>
      <p:ext uri="{BB962C8B-B14F-4D97-AF65-F5344CB8AC3E}">
        <p14:creationId xmlns:p14="http://schemas.microsoft.com/office/powerpoint/2010/main" val="3561983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슬라이드 이미지 개체 틀 1"/>
          <p:cNvSpPr>
            <a:spLocks noGrp="1" noRot="1" noChangeAspect="1" noTextEdit="1"/>
          </p:cNvSpPr>
          <p:nvPr>
            <p:ph type="sldImg"/>
          </p:nvPr>
        </p:nvSpPr>
        <p:spPr>
          <a:ln/>
        </p:spPr>
      </p:sp>
      <p:sp>
        <p:nvSpPr>
          <p:cNvPr id="22531" name="슬라이드 노트 개체 틀 2"/>
          <p:cNvSpPr>
            <a:spLocks noGrp="1"/>
          </p:cNvSpPr>
          <p:nvPr>
            <p:ph type="body" idx="1"/>
          </p:nvPr>
        </p:nvSpPr>
        <p:spPr>
          <a:noFill/>
          <a:ln/>
        </p:spPr>
        <p:txBody>
          <a:bodyPr/>
          <a:lstStyle/>
          <a:p>
            <a:r>
              <a:rPr lang="ko-KR" altLang="en-US" dirty="0">
                <a:latin typeface="굴림" charset="-127"/>
                <a:ea typeface="굴림" charset="-127"/>
              </a:rPr>
              <a:t>또한 종합적인 프로젝트에 대해 분석을 위한 각종 기능을 제공합니다</a:t>
            </a:r>
            <a:r>
              <a:rPr lang="en-US" altLang="ko-KR" dirty="0">
                <a:latin typeface="굴림" charset="-127"/>
                <a:ea typeface="굴림" charset="-127"/>
              </a:rPr>
              <a:t>. </a:t>
            </a:r>
            <a:r>
              <a:rPr lang="ko-KR" altLang="en-US" dirty="0">
                <a:latin typeface="굴림" charset="-127"/>
                <a:ea typeface="굴림" charset="-127"/>
              </a:rPr>
              <a:t>프로젝트의 단계별 비용관리</a:t>
            </a:r>
            <a:r>
              <a:rPr lang="en-US" altLang="ko-KR" dirty="0">
                <a:latin typeface="굴림" charset="-127"/>
                <a:ea typeface="굴림" charset="-127"/>
              </a:rPr>
              <a:t>, </a:t>
            </a:r>
            <a:r>
              <a:rPr lang="ko-KR" altLang="en-US" dirty="0">
                <a:latin typeface="굴림" charset="-127"/>
                <a:ea typeface="굴림" charset="-127"/>
              </a:rPr>
              <a:t>프로젝트 외주에 대한 평가 및 이력관리</a:t>
            </a:r>
            <a:r>
              <a:rPr lang="en-US" altLang="ko-KR" dirty="0">
                <a:latin typeface="굴림" charset="-127"/>
                <a:ea typeface="굴림" charset="-127"/>
              </a:rPr>
              <a:t>, WBS</a:t>
            </a:r>
            <a:r>
              <a:rPr lang="ko-KR" altLang="en-US" dirty="0">
                <a:latin typeface="굴림" charset="-127"/>
                <a:ea typeface="굴림" charset="-127"/>
              </a:rPr>
              <a:t>관리 및 </a:t>
            </a:r>
            <a:r>
              <a:rPr lang="en-US" altLang="ko-KR" dirty="0">
                <a:latin typeface="굴림" charset="-127"/>
                <a:ea typeface="굴림" charset="-127"/>
              </a:rPr>
              <a:t>Gate</a:t>
            </a:r>
            <a:r>
              <a:rPr lang="ko-KR" altLang="en-US" dirty="0">
                <a:latin typeface="굴림" charset="-127"/>
                <a:ea typeface="굴림" charset="-127"/>
              </a:rPr>
              <a:t>관리를 통한 단계별 진행관리</a:t>
            </a:r>
            <a:r>
              <a:rPr lang="en-US" altLang="ko-KR" dirty="0">
                <a:latin typeface="굴림" charset="-127"/>
                <a:ea typeface="굴림" charset="-127"/>
              </a:rPr>
              <a:t>, </a:t>
            </a:r>
            <a:r>
              <a:rPr lang="ko-KR" altLang="en-US" dirty="0">
                <a:latin typeface="굴림" charset="-127"/>
                <a:ea typeface="굴림" charset="-127"/>
              </a:rPr>
              <a:t>변경 및 이력관리</a:t>
            </a:r>
            <a:r>
              <a:rPr lang="en-US" altLang="ko-KR" dirty="0">
                <a:latin typeface="굴림" charset="-127"/>
                <a:ea typeface="굴림" charset="-127"/>
              </a:rPr>
              <a:t>, </a:t>
            </a:r>
            <a:r>
              <a:rPr lang="ko-KR" altLang="en-US" dirty="0">
                <a:latin typeface="굴림" charset="-127"/>
                <a:ea typeface="굴림" charset="-127"/>
              </a:rPr>
              <a:t>프로젝트의 계획 대비 실적에 대한 관리를 볼 수 있는 기능을 제공하겠습니다</a:t>
            </a:r>
            <a:r>
              <a:rPr lang="en-US" altLang="ko-KR" dirty="0">
                <a:latin typeface="굴림" charset="-127"/>
                <a:ea typeface="굴림" charset="-127"/>
              </a:rPr>
              <a:t>.</a:t>
            </a:r>
            <a:endParaRPr lang="ko-KR" altLang="en-US" dirty="0">
              <a:latin typeface="굴림" charset="-127"/>
              <a:ea typeface="굴림" charset="-127"/>
            </a:endParaRPr>
          </a:p>
        </p:txBody>
      </p:sp>
      <p:sp>
        <p:nvSpPr>
          <p:cNvPr id="22532" name="슬라이드 번호 개체 틀 3"/>
          <p:cNvSpPr>
            <a:spLocks noGrp="1"/>
          </p:cNvSpPr>
          <p:nvPr>
            <p:ph type="sldNum" sz="quarter" idx="5"/>
          </p:nvPr>
        </p:nvSpPr>
        <p:spPr>
          <a:noFill/>
        </p:spPr>
        <p:txBody>
          <a:bodyPr/>
          <a:lstStyle/>
          <a:p>
            <a:pPr defTabSz="969245"/>
            <a:fld id="{E53EDDAF-D828-4919-9717-DA9B62203023}" type="slidenum">
              <a:rPr lang="ko-KR" altLang="en-US" smtClean="0">
                <a:ea typeface="굴림" charset="-127"/>
              </a:rPr>
              <a:pPr defTabSz="969245"/>
              <a:t>17</a:t>
            </a:fld>
            <a:endParaRPr lang="en-US" altLang="ko-KR" dirty="0">
              <a:ea typeface="굴림" charset="-127"/>
            </a:endParaRPr>
          </a:p>
        </p:txBody>
      </p:sp>
    </p:spTree>
    <p:extLst>
      <p:ext uri="{BB962C8B-B14F-4D97-AF65-F5344CB8AC3E}">
        <p14:creationId xmlns:p14="http://schemas.microsoft.com/office/powerpoint/2010/main" val="2116352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슬라이드 이미지 개체 틀 1"/>
          <p:cNvSpPr>
            <a:spLocks noGrp="1" noRot="1" noChangeAspect="1" noTextEdit="1"/>
          </p:cNvSpPr>
          <p:nvPr>
            <p:ph type="sldImg"/>
          </p:nvPr>
        </p:nvSpPr>
        <p:spPr>
          <a:ln/>
        </p:spPr>
      </p:sp>
      <p:sp>
        <p:nvSpPr>
          <p:cNvPr id="17411" name="슬라이드 노트 개체 틀 2"/>
          <p:cNvSpPr>
            <a:spLocks noGrp="1"/>
          </p:cNvSpPr>
          <p:nvPr>
            <p:ph type="body" idx="1"/>
          </p:nvPr>
        </p:nvSpPr>
        <p:spPr>
          <a:noFill/>
          <a:ln/>
        </p:spPr>
        <p:txBody>
          <a:bodyPr/>
          <a:lstStyle/>
          <a:p>
            <a:r>
              <a:rPr lang="ko-KR" altLang="en-US" dirty="0">
                <a:latin typeface="굴림" charset="-127"/>
                <a:ea typeface="굴림" charset="-127"/>
              </a:rPr>
              <a:t>다음으로 외주인력에 대한 </a:t>
            </a:r>
            <a:r>
              <a:rPr lang="ko-KR" altLang="en-US" dirty="0" err="1">
                <a:latin typeface="굴림" charset="-127"/>
                <a:ea typeface="굴림" charset="-127"/>
              </a:rPr>
              <a:t>보안점검입니다</a:t>
            </a:r>
            <a:r>
              <a:rPr lang="ko-KR" altLang="en-US" dirty="0">
                <a:latin typeface="굴림" charset="-127"/>
                <a:ea typeface="굴림" charset="-127"/>
              </a:rPr>
              <a:t> </a:t>
            </a:r>
            <a:endParaRPr lang="en-US" altLang="ko-KR" dirty="0">
              <a:latin typeface="굴림" charset="-127"/>
              <a:ea typeface="굴림" charset="-127"/>
            </a:endParaRPr>
          </a:p>
          <a:p>
            <a:r>
              <a:rPr lang="ko-KR" altLang="en-US" dirty="0">
                <a:latin typeface="굴림" charset="-127"/>
                <a:ea typeface="굴림" charset="-127"/>
              </a:rPr>
              <a:t>프로젝트별 외주 인원에 대한 관리포인트</a:t>
            </a:r>
            <a:r>
              <a:rPr lang="en-US" altLang="ko-KR" dirty="0">
                <a:latin typeface="굴림" charset="-127"/>
                <a:ea typeface="굴림" charset="-127"/>
              </a:rPr>
              <a:t> </a:t>
            </a:r>
            <a:r>
              <a:rPr lang="ko-KR" altLang="en-US" dirty="0">
                <a:latin typeface="굴림" charset="-127"/>
                <a:ea typeface="굴림" charset="-127"/>
              </a:rPr>
              <a:t>즉</a:t>
            </a:r>
            <a:r>
              <a:rPr lang="en-US" altLang="ko-KR" dirty="0">
                <a:latin typeface="굴림" charset="-127"/>
                <a:ea typeface="굴림" charset="-127"/>
              </a:rPr>
              <a:t>, </a:t>
            </a:r>
            <a:r>
              <a:rPr lang="ko-KR" altLang="en-US" dirty="0">
                <a:latin typeface="굴림" charset="-127"/>
                <a:ea typeface="굴림" charset="-127"/>
              </a:rPr>
              <a:t>보안 서류작성이나 이력사항에 대한 정보를 입력 및 관리할 수 있는 화면을 제공하도록 하겠습니다</a:t>
            </a:r>
            <a:r>
              <a:rPr lang="en-US" altLang="ko-KR" dirty="0">
                <a:latin typeface="굴림" charset="-127"/>
                <a:ea typeface="굴림" charset="-127"/>
              </a:rPr>
              <a:t>. </a:t>
            </a:r>
            <a:endParaRPr lang="ko-KR" altLang="en-US" dirty="0">
              <a:latin typeface="굴림" charset="-127"/>
              <a:ea typeface="굴림" charset="-127"/>
            </a:endParaRPr>
          </a:p>
        </p:txBody>
      </p:sp>
      <p:sp>
        <p:nvSpPr>
          <p:cNvPr id="17412" name="슬라이드 번호 개체 틀 3"/>
          <p:cNvSpPr>
            <a:spLocks noGrp="1"/>
          </p:cNvSpPr>
          <p:nvPr>
            <p:ph type="sldNum" sz="quarter" idx="5"/>
          </p:nvPr>
        </p:nvSpPr>
        <p:spPr>
          <a:noFill/>
        </p:spPr>
        <p:txBody>
          <a:bodyPr/>
          <a:lstStyle/>
          <a:p>
            <a:pPr defTabSz="969923"/>
            <a:fld id="{4C3DB86E-42CC-40FF-BA4B-4B2AA59689D1}" type="slidenum">
              <a:rPr lang="ko-KR" altLang="en-US" smtClean="0">
                <a:ea typeface="굴림" charset="-127"/>
              </a:rPr>
              <a:pPr defTabSz="969923"/>
              <a:t>18</a:t>
            </a:fld>
            <a:endParaRPr lang="en-US" altLang="ko-KR" dirty="0">
              <a:ea typeface="굴림" charset="-127"/>
            </a:endParaRPr>
          </a:p>
        </p:txBody>
      </p:sp>
    </p:spTree>
    <p:extLst>
      <p:ext uri="{BB962C8B-B14F-4D97-AF65-F5344CB8AC3E}">
        <p14:creationId xmlns:p14="http://schemas.microsoft.com/office/powerpoint/2010/main" val="3716438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슬라이드 이미지 개체 틀 1"/>
          <p:cNvSpPr>
            <a:spLocks noGrp="1" noRot="1" noChangeAspect="1" noTextEdit="1"/>
          </p:cNvSpPr>
          <p:nvPr>
            <p:ph type="sldImg"/>
          </p:nvPr>
        </p:nvSpPr>
        <p:spPr>
          <a:ln/>
        </p:spPr>
      </p:sp>
      <p:sp>
        <p:nvSpPr>
          <p:cNvPr id="34819" name="슬라이드 노트 개체 틀 2"/>
          <p:cNvSpPr>
            <a:spLocks noGrp="1"/>
          </p:cNvSpPr>
          <p:nvPr>
            <p:ph type="body" idx="1"/>
          </p:nvPr>
        </p:nvSpPr>
        <p:spPr>
          <a:noFill/>
          <a:ln/>
        </p:spPr>
        <p:txBody>
          <a:bodyPr/>
          <a:lstStyle/>
          <a:p>
            <a:endParaRPr lang="ko-KR" altLang="en-US">
              <a:latin typeface="굴림" charset="-127"/>
              <a:ea typeface="굴림" charset="-127"/>
            </a:endParaRPr>
          </a:p>
        </p:txBody>
      </p:sp>
      <p:sp>
        <p:nvSpPr>
          <p:cNvPr id="34820" name="슬라이드 번호 개체 틀 3"/>
          <p:cNvSpPr>
            <a:spLocks noGrp="1"/>
          </p:cNvSpPr>
          <p:nvPr>
            <p:ph type="sldNum" sz="quarter" idx="5"/>
          </p:nvPr>
        </p:nvSpPr>
        <p:spPr>
          <a:noFill/>
        </p:spPr>
        <p:txBody>
          <a:bodyPr/>
          <a:lstStyle/>
          <a:p>
            <a:pPr defTabSz="970349"/>
            <a:fld id="{45E7B413-109F-4473-8263-D2A84C0ED9FA}" type="slidenum">
              <a:rPr lang="ko-KR" altLang="en-US" smtClean="0">
                <a:ea typeface="굴림" charset="-127"/>
              </a:rPr>
              <a:pPr defTabSz="970349"/>
              <a:t>19</a:t>
            </a:fld>
            <a:endParaRPr lang="en-US" altLang="ko-KR" dirty="0">
              <a:ea typeface="굴림" charset="-127"/>
            </a:endParaRPr>
          </a:p>
        </p:txBody>
      </p:sp>
    </p:spTree>
    <p:extLst>
      <p:ext uri="{BB962C8B-B14F-4D97-AF65-F5344CB8AC3E}">
        <p14:creationId xmlns:p14="http://schemas.microsoft.com/office/powerpoint/2010/main" val="4280650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슬라이드 이미지 개체 틀 1"/>
          <p:cNvSpPr>
            <a:spLocks noGrp="1" noRot="1" noChangeAspect="1" noTextEdit="1"/>
          </p:cNvSpPr>
          <p:nvPr>
            <p:ph type="sldImg"/>
          </p:nvPr>
        </p:nvSpPr>
        <p:spPr>
          <a:ln/>
        </p:spPr>
      </p:sp>
      <p:sp>
        <p:nvSpPr>
          <p:cNvPr id="19459" name="슬라이드 노트 개체 틀 2"/>
          <p:cNvSpPr>
            <a:spLocks noGrp="1"/>
          </p:cNvSpPr>
          <p:nvPr>
            <p:ph type="body" idx="1"/>
          </p:nvPr>
        </p:nvSpPr>
        <p:spPr>
          <a:noFill/>
          <a:ln/>
        </p:spPr>
        <p:txBody>
          <a:bodyPr/>
          <a:lstStyle/>
          <a:p>
            <a:endParaRPr lang="ko-KR" altLang="en-US" dirty="0"/>
          </a:p>
        </p:txBody>
      </p:sp>
      <p:sp>
        <p:nvSpPr>
          <p:cNvPr id="19460" name="슬라이드 번호 개체 틀 3"/>
          <p:cNvSpPr>
            <a:spLocks noGrp="1"/>
          </p:cNvSpPr>
          <p:nvPr>
            <p:ph type="sldNum" sz="quarter" idx="5"/>
          </p:nvPr>
        </p:nvSpPr>
        <p:spPr>
          <a:noFill/>
        </p:spPr>
        <p:txBody>
          <a:bodyPr/>
          <a:lstStyle/>
          <a:p>
            <a:pPr defTabSz="970057"/>
            <a:fld id="{D27BBD62-5CC5-401D-B9DE-29BD44898544}" type="slidenum">
              <a:rPr lang="ko-KR" altLang="en-US" smtClean="0"/>
              <a:pPr defTabSz="970057"/>
              <a:t>2</a:t>
            </a:fld>
            <a:endParaRPr lang="en-US" altLang="ko-KR" dirty="0"/>
          </a:p>
        </p:txBody>
      </p:sp>
    </p:spTree>
    <p:extLst>
      <p:ext uri="{BB962C8B-B14F-4D97-AF65-F5344CB8AC3E}">
        <p14:creationId xmlns:p14="http://schemas.microsoft.com/office/powerpoint/2010/main" val="239840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pPr eaLnBrk="1" hangingPunct="1"/>
            <a:endParaRPr lang="ko-KR" altLang="en-US">
              <a:latin typeface="굴림" charset="-127"/>
              <a:ea typeface="굴림" charset="-127"/>
            </a:endParaRPr>
          </a:p>
        </p:txBody>
      </p:sp>
    </p:spTree>
    <p:extLst>
      <p:ext uri="{BB962C8B-B14F-4D97-AF65-F5344CB8AC3E}">
        <p14:creationId xmlns:p14="http://schemas.microsoft.com/office/powerpoint/2010/main" val="4247597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슬라이드 이미지 개체 틀 1"/>
          <p:cNvSpPr>
            <a:spLocks noGrp="1" noRot="1" noChangeAspect="1" noTextEdit="1"/>
          </p:cNvSpPr>
          <p:nvPr>
            <p:ph type="sldImg"/>
          </p:nvPr>
        </p:nvSpPr>
        <p:spPr>
          <a:ln/>
        </p:spPr>
      </p:sp>
      <p:sp>
        <p:nvSpPr>
          <p:cNvPr id="45059" name="슬라이드 노트 개체 틀 2"/>
          <p:cNvSpPr>
            <a:spLocks noGrp="1"/>
          </p:cNvSpPr>
          <p:nvPr>
            <p:ph type="body" idx="1"/>
          </p:nvPr>
        </p:nvSpPr>
        <p:spPr>
          <a:noFill/>
          <a:ln/>
        </p:spPr>
        <p:txBody>
          <a:bodyPr/>
          <a:lstStyle/>
          <a:p>
            <a:endParaRPr lang="ko-KR" altLang="en-US" dirty="0">
              <a:latin typeface="굴림" charset="-127"/>
              <a:ea typeface="굴림" charset="-127"/>
            </a:endParaRPr>
          </a:p>
        </p:txBody>
      </p:sp>
      <p:sp>
        <p:nvSpPr>
          <p:cNvPr id="45060" name="슬라이드 번호 개체 틀 3"/>
          <p:cNvSpPr>
            <a:spLocks noGrp="1"/>
          </p:cNvSpPr>
          <p:nvPr>
            <p:ph type="sldNum" sz="quarter" idx="5"/>
          </p:nvPr>
        </p:nvSpPr>
        <p:spPr>
          <a:noFill/>
        </p:spPr>
        <p:txBody>
          <a:bodyPr/>
          <a:lstStyle/>
          <a:p>
            <a:pPr defTabSz="969574"/>
            <a:fld id="{35FDCF0A-414F-4459-A98F-27B0D1F9443A}" type="slidenum">
              <a:rPr lang="ko-KR" altLang="en-US" smtClean="0">
                <a:ea typeface="굴림" charset="-127"/>
              </a:rPr>
              <a:pPr defTabSz="969574"/>
              <a:t>21</a:t>
            </a:fld>
            <a:endParaRPr lang="en-US" altLang="ko-KR" dirty="0">
              <a:ea typeface="굴림" charset="-127"/>
            </a:endParaRPr>
          </a:p>
        </p:txBody>
      </p:sp>
    </p:spTree>
    <p:extLst>
      <p:ext uri="{BB962C8B-B14F-4D97-AF65-F5344CB8AC3E}">
        <p14:creationId xmlns:p14="http://schemas.microsoft.com/office/powerpoint/2010/main" val="3841165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이미지 개체 틀 1"/>
          <p:cNvSpPr>
            <a:spLocks noGrp="1" noRot="1" noChangeAspect="1" noTextEdit="1"/>
          </p:cNvSpPr>
          <p:nvPr>
            <p:ph type="sldImg"/>
          </p:nvPr>
        </p:nvSpPr>
        <p:spPr>
          <a:ln/>
        </p:spPr>
      </p:sp>
      <p:sp>
        <p:nvSpPr>
          <p:cNvPr id="20483" name="슬라이드 노트 개체 틀 2"/>
          <p:cNvSpPr>
            <a:spLocks noGrp="1"/>
          </p:cNvSpPr>
          <p:nvPr>
            <p:ph type="body" idx="1"/>
          </p:nvPr>
        </p:nvSpPr>
        <p:spPr>
          <a:noFill/>
          <a:ln/>
        </p:spPr>
        <p:txBody>
          <a:bodyPr/>
          <a:lstStyle/>
          <a:p>
            <a:r>
              <a:rPr lang="ko-KR" altLang="en-US" dirty="0"/>
              <a:t>제안사는 본 제안에서 프로젝트 서비스 건수의 지속적인 증가로 인한 시스템적 관리포인트의 필요</a:t>
            </a:r>
            <a:r>
              <a:rPr lang="en-US" altLang="ko-KR" dirty="0"/>
              <a:t>, </a:t>
            </a:r>
            <a:r>
              <a:rPr lang="ko-KR" altLang="en-US" dirty="0"/>
              <a:t>전통적인 관리방법론의 한계</a:t>
            </a:r>
            <a:r>
              <a:rPr lang="en-US" altLang="ko-KR" dirty="0"/>
              <a:t>, </a:t>
            </a:r>
            <a:r>
              <a:rPr lang="ko-KR" altLang="en-US" dirty="0"/>
              <a:t>다양한관리포인트의 필요</a:t>
            </a:r>
            <a:r>
              <a:rPr lang="en-US" altLang="ko-KR" dirty="0"/>
              <a:t>, </a:t>
            </a:r>
            <a:r>
              <a:rPr lang="ko-KR" altLang="en-US" dirty="0"/>
              <a:t>관리포인트 분석으로부터 </a:t>
            </a:r>
            <a:r>
              <a:rPr lang="ko-KR" altLang="en-US" dirty="0" err="1"/>
              <a:t>체계쩍이고</a:t>
            </a:r>
            <a:r>
              <a:rPr lang="ko-KR" altLang="en-US" dirty="0"/>
              <a:t> 지속가능한 업무방식으로의 전환 필요성</a:t>
            </a:r>
            <a:r>
              <a:rPr lang="en-US" altLang="ko-KR" dirty="0"/>
              <a:t>, </a:t>
            </a:r>
            <a:r>
              <a:rPr lang="ko-KR" altLang="en-US" dirty="0"/>
              <a:t>다양한 </a:t>
            </a:r>
            <a:r>
              <a:rPr lang="ko-KR" altLang="en-US" dirty="0" err="1"/>
              <a:t>부서간의</a:t>
            </a:r>
            <a:r>
              <a:rPr lang="ko-KR" altLang="en-US" dirty="0"/>
              <a:t> 협업에 최적화된 프로젝트 관리의 필요를 배경으로 다음의 목적을 가지는 프로젝트 관리시스템을 구축하겠습니다</a:t>
            </a:r>
            <a:r>
              <a:rPr lang="en-US" altLang="ko-KR" dirty="0"/>
              <a:t>.</a:t>
            </a:r>
          </a:p>
        </p:txBody>
      </p:sp>
      <p:sp>
        <p:nvSpPr>
          <p:cNvPr id="20484" name="슬라이드 번호 개체 틀 3"/>
          <p:cNvSpPr>
            <a:spLocks noGrp="1"/>
          </p:cNvSpPr>
          <p:nvPr>
            <p:ph type="sldNum" sz="quarter" idx="5"/>
          </p:nvPr>
        </p:nvSpPr>
        <p:spPr>
          <a:noFill/>
        </p:spPr>
        <p:txBody>
          <a:bodyPr/>
          <a:lstStyle/>
          <a:p>
            <a:pPr defTabSz="969574"/>
            <a:fld id="{506B8E3D-7252-4EE6-8BC9-4A8B62208B14}" type="slidenum">
              <a:rPr lang="ko-KR" altLang="en-US" smtClean="0"/>
              <a:pPr defTabSz="969574"/>
              <a:t>3</a:t>
            </a:fld>
            <a:endParaRPr lang="en-US" altLang="ko-KR" dirty="0"/>
          </a:p>
        </p:txBody>
      </p:sp>
    </p:spTree>
    <p:extLst>
      <p:ext uri="{BB962C8B-B14F-4D97-AF65-F5344CB8AC3E}">
        <p14:creationId xmlns:p14="http://schemas.microsoft.com/office/powerpoint/2010/main" val="971382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이미지 개체 틀 1"/>
          <p:cNvSpPr>
            <a:spLocks noGrp="1" noRot="1" noChangeAspect="1" noTextEdit="1"/>
          </p:cNvSpPr>
          <p:nvPr>
            <p:ph type="sldImg"/>
          </p:nvPr>
        </p:nvSpPr>
        <p:spPr>
          <a:ln/>
        </p:spPr>
      </p:sp>
      <p:sp>
        <p:nvSpPr>
          <p:cNvPr id="20483" name="슬라이드 노트 개체 틀 2"/>
          <p:cNvSpPr>
            <a:spLocks noGrp="1"/>
          </p:cNvSpPr>
          <p:nvPr>
            <p:ph type="body" idx="1"/>
          </p:nvPr>
        </p:nvSpPr>
        <p:spPr>
          <a:noFill/>
          <a:ln/>
        </p:spPr>
        <p:txBody>
          <a:bodyPr/>
          <a:lstStyle/>
          <a:p>
            <a:r>
              <a:rPr lang="ko-KR" altLang="en-US" dirty="0"/>
              <a:t>제안사는 본 제안에서 프로젝트 서비스 건수의 지속적인 증가로 인한 시스템적 관리포인트의 필요</a:t>
            </a:r>
            <a:r>
              <a:rPr lang="en-US" altLang="ko-KR" dirty="0"/>
              <a:t>, </a:t>
            </a:r>
            <a:r>
              <a:rPr lang="ko-KR" altLang="en-US" dirty="0"/>
              <a:t>전통적인 관리방법론의 한계</a:t>
            </a:r>
            <a:r>
              <a:rPr lang="en-US" altLang="ko-KR" dirty="0"/>
              <a:t>, </a:t>
            </a:r>
            <a:r>
              <a:rPr lang="ko-KR" altLang="en-US" dirty="0"/>
              <a:t>다양한관리포인트의 필요</a:t>
            </a:r>
            <a:r>
              <a:rPr lang="en-US" altLang="ko-KR" dirty="0"/>
              <a:t>, </a:t>
            </a:r>
            <a:r>
              <a:rPr lang="ko-KR" altLang="en-US" dirty="0"/>
              <a:t>관리포인트 분석으로부터 </a:t>
            </a:r>
            <a:r>
              <a:rPr lang="ko-KR" altLang="en-US" dirty="0" err="1"/>
              <a:t>체계쩍이고</a:t>
            </a:r>
            <a:r>
              <a:rPr lang="ko-KR" altLang="en-US" dirty="0"/>
              <a:t> 지속가능한 업무방식으로의 전환 필요성</a:t>
            </a:r>
            <a:r>
              <a:rPr lang="en-US" altLang="ko-KR" dirty="0"/>
              <a:t>, </a:t>
            </a:r>
            <a:r>
              <a:rPr lang="ko-KR" altLang="en-US" dirty="0"/>
              <a:t>다양한 </a:t>
            </a:r>
            <a:r>
              <a:rPr lang="ko-KR" altLang="en-US" dirty="0" err="1"/>
              <a:t>부서간의</a:t>
            </a:r>
            <a:r>
              <a:rPr lang="ko-KR" altLang="en-US" dirty="0"/>
              <a:t> 협업에 최적화된 프로젝트 관리의 필요를 배경으로 다음의 목적을 가지는 프로젝트 관리시스템을 구축하겠습니다</a:t>
            </a:r>
            <a:r>
              <a:rPr lang="en-US" altLang="ko-KR" dirty="0"/>
              <a:t>.</a:t>
            </a:r>
          </a:p>
        </p:txBody>
      </p:sp>
      <p:sp>
        <p:nvSpPr>
          <p:cNvPr id="20484" name="슬라이드 번호 개체 틀 3"/>
          <p:cNvSpPr>
            <a:spLocks noGrp="1"/>
          </p:cNvSpPr>
          <p:nvPr>
            <p:ph type="sldNum" sz="quarter" idx="5"/>
          </p:nvPr>
        </p:nvSpPr>
        <p:spPr>
          <a:noFill/>
        </p:spPr>
        <p:txBody>
          <a:bodyPr/>
          <a:lstStyle/>
          <a:p>
            <a:pPr defTabSz="969574"/>
            <a:fld id="{506B8E3D-7252-4EE6-8BC9-4A8B62208B14}" type="slidenum">
              <a:rPr lang="ko-KR" altLang="en-US" smtClean="0"/>
              <a:pPr defTabSz="969574"/>
              <a:t>4</a:t>
            </a:fld>
            <a:endParaRPr lang="en-US" altLang="ko-KR" dirty="0"/>
          </a:p>
        </p:txBody>
      </p:sp>
    </p:spTree>
    <p:extLst>
      <p:ext uri="{BB962C8B-B14F-4D97-AF65-F5344CB8AC3E}">
        <p14:creationId xmlns:p14="http://schemas.microsoft.com/office/powerpoint/2010/main" val="976244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본 제안의 기대효과로는 다양한 </a:t>
            </a:r>
            <a:r>
              <a:rPr lang="en-US" altLang="ko-KR" dirty="0"/>
              <a:t>Dashboard</a:t>
            </a:r>
            <a:r>
              <a:rPr lang="ko-KR" altLang="en-US" dirty="0"/>
              <a:t>를 활용한 신속한 의사결정의 수행을 제공하는것과</a:t>
            </a:r>
            <a:r>
              <a:rPr lang="en-US" altLang="ko-KR" dirty="0"/>
              <a:t>, </a:t>
            </a:r>
            <a:r>
              <a:rPr lang="ko-KR" altLang="en-US" dirty="0"/>
              <a:t>다양한 시스템 데이터의 연동으로 </a:t>
            </a:r>
            <a:r>
              <a:rPr lang="ko-KR" altLang="en-US" dirty="0" err="1"/>
              <a:t>신뢰성있는</a:t>
            </a:r>
            <a:r>
              <a:rPr lang="ko-KR" altLang="en-US" dirty="0"/>
              <a:t> </a:t>
            </a:r>
            <a:r>
              <a:rPr lang="en-US" altLang="ko-KR" dirty="0"/>
              <a:t>Data</a:t>
            </a:r>
            <a:r>
              <a:rPr lang="ko-KR" altLang="en-US" dirty="0"/>
              <a:t>의 확보</a:t>
            </a:r>
            <a:r>
              <a:rPr lang="en-US" altLang="ko-KR" dirty="0"/>
              <a:t>, </a:t>
            </a:r>
            <a:r>
              <a:rPr lang="ko-KR" altLang="en-US" dirty="0"/>
              <a:t>조직표준에 따른 프로젝트 수행으로 품질 높은 프로젝트 수행과 더불어 발전 지향적인 프로젝트 수행을 지원하고</a:t>
            </a:r>
            <a:r>
              <a:rPr lang="en-US" altLang="ko-KR" dirty="0"/>
              <a:t>, </a:t>
            </a:r>
            <a:r>
              <a:rPr lang="ko-KR" altLang="en-US" dirty="0"/>
              <a:t>고객사 현황 및 외주인력의 체계적인 관리를 가능하게 하고</a:t>
            </a:r>
            <a:r>
              <a:rPr lang="en-US" altLang="ko-KR" dirty="0"/>
              <a:t>, </a:t>
            </a:r>
            <a:r>
              <a:rPr lang="ko-KR" altLang="en-US" dirty="0" err="1"/>
              <a:t>오픈소스프레임워크와</a:t>
            </a:r>
            <a:r>
              <a:rPr lang="ko-KR" altLang="en-US" dirty="0"/>
              <a:t> 웹 표준 준수로 </a:t>
            </a:r>
            <a:r>
              <a:rPr lang="ko-KR" altLang="en-US" dirty="0" err="1"/>
              <a:t>운영중에도</a:t>
            </a:r>
            <a:r>
              <a:rPr lang="ko-KR" altLang="en-US" dirty="0"/>
              <a:t> 유지보수를 수월하게 진행할 수 있는 프로젝트 관리시스템을 구축하겠습니다</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pPr>
              <a:defRPr/>
            </a:pPr>
            <a:fld id="{5DFBE436-C964-4673-BAC1-97F4B6C4911D}" type="slidenum">
              <a:rPr lang="ko-KR" altLang="en-US" smtClean="0"/>
              <a:pPr>
                <a:defRPr/>
              </a:pPr>
              <a:t>5</a:t>
            </a:fld>
            <a:endParaRPr lang="en-US" altLang="ko-KR" dirty="0"/>
          </a:p>
        </p:txBody>
      </p:sp>
    </p:spTree>
    <p:extLst>
      <p:ext uri="{BB962C8B-B14F-4D97-AF65-F5344CB8AC3E}">
        <p14:creationId xmlns:p14="http://schemas.microsoft.com/office/powerpoint/2010/main" val="1838035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슬라이드 이미지 개체 틀 1"/>
          <p:cNvSpPr>
            <a:spLocks noGrp="1" noRot="1" noChangeAspect="1" noTextEdit="1"/>
          </p:cNvSpPr>
          <p:nvPr>
            <p:ph type="sldImg"/>
          </p:nvPr>
        </p:nvSpPr>
        <p:spPr>
          <a:ln/>
        </p:spPr>
      </p:sp>
      <p:sp>
        <p:nvSpPr>
          <p:cNvPr id="17411" name="슬라이드 노트 개체 틀 2"/>
          <p:cNvSpPr>
            <a:spLocks noGrp="1"/>
          </p:cNvSpPr>
          <p:nvPr>
            <p:ph type="body" idx="1"/>
          </p:nvPr>
        </p:nvSpPr>
        <p:spPr>
          <a:noFill/>
          <a:ln/>
        </p:spPr>
        <p:txBody>
          <a:bodyPr/>
          <a:lstStyle/>
          <a:p>
            <a:r>
              <a:rPr lang="ko-KR" altLang="en-US" dirty="0">
                <a:latin typeface="굴림" charset="-127"/>
                <a:ea typeface="굴림" charset="-127"/>
              </a:rPr>
              <a:t>저희 제안사는 금번 제안의 범위로 프로젝트 관리 필요기능</a:t>
            </a:r>
            <a:r>
              <a:rPr lang="en-US" altLang="ko-KR" dirty="0">
                <a:latin typeface="굴림" charset="-127"/>
                <a:ea typeface="굴림" charset="-127"/>
              </a:rPr>
              <a:t>, </a:t>
            </a:r>
            <a:r>
              <a:rPr lang="ko-KR" altLang="en-US" dirty="0">
                <a:latin typeface="굴림" charset="-127"/>
                <a:ea typeface="굴림" charset="-127"/>
              </a:rPr>
              <a:t>전사 표준관리</a:t>
            </a:r>
            <a:r>
              <a:rPr lang="en-US" altLang="ko-KR">
                <a:latin typeface="굴림" charset="-127"/>
                <a:ea typeface="굴림" charset="-127"/>
              </a:rPr>
              <a:t>, </a:t>
            </a:r>
            <a:r>
              <a:rPr lang="ko-KR" altLang="en-US">
                <a:latin typeface="굴림" charset="-127"/>
                <a:ea typeface="굴림" charset="-127"/>
              </a:rPr>
              <a:t>타도구 </a:t>
            </a:r>
            <a:r>
              <a:rPr lang="ko-KR" altLang="en-US" dirty="0">
                <a:latin typeface="굴림" charset="-127"/>
                <a:ea typeface="굴림" charset="-127"/>
              </a:rPr>
              <a:t>연계의 큰 세가지 영역으로 구분했습니다</a:t>
            </a:r>
            <a:r>
              <a:rPr lang="en-US" altLang="ko-KR" dirty="0">
                <a:latin typeface="굴림" charset="-127"/>
                <a:ea typeface="굴림" charset="-127"/>
              </a:rPr>
              <a:t>. </a:t>
            </a:r>
            <a:r>
              <a:rPr lang="ko-KR" altLang="en-US" dirty="0">
                <a:latin typeface="굴림" charset="-127"/>
                <a:ea typeface="굴림" charset="-127"/>
              </a:rPr>
              <a:t>이 큰 세가지 영역이 서로 데이터를 공유하여 체계적이고 유기적인 프로젝트 관리시스템을 구축하도록 하겠습니다</a:t>
            </a:r>
            <a:r>
              <a:rPr lang="en-US" altLang="ko-KR" dirty="0">
                <a:latin typeface="굴림" charset="-127"/>
                <a:ea typeface="굴림" charset="-127"/>
              </a:rPr>
              <a:t>.</a:t>
            </a:r>
            <a:endParaRPr lang="ko-KR" altLang="en-US" dirty="0">
              <a:latin typeface="굴림" charset="-127"/>
              <a:ea typeface="굴림" charset="-127"/>
            </a:endParaRPr>
          </a:p>
        </p:txBody>
      </p:sp>
      <p:sp>
        <p:nvSpPr>
          <p:cNvPr id="17412" name="슬라이드 번호 개체 틀 3"/>
          <p:cNvSpPr>
            <a:spLocks noGrp="1"/>
          </p:cNvSpPr>
          <p:nvPr>
            <p:ph type="sldNum" sz="quarter" idx="5"/>
          </p:nvPr>
        </p:nvSpPr>
        <p:spPr>
          <a:noFill/>
        </p:spPr>
        <p:txBody>
          <a:bodyPr/>
          <a:lstStyle/>
          <a:p>
            <a:pPr defTabSz="970057"/>
            <a:fld id="{5384BA43-D22B-463A-881D-B7D1A1B9FD4A}" type="slidenum">
              <a:rPr lang="ko-KR" altLang="en-US" smtClean="0">
                <a:ea typeface="굴림" charset="-127"/>
              </a:rPr>
              <a:pPr defTabSz="970057"/>
              <a:t>6</a:t>
            </a:fld>
            <a:endParaRPr lang="en-US" altLang="ko-KR" dirty="0">
              <a:ea typeface="굴림" charset="-127"/>
            </a:endParaRPr>
          </a:p>
        </p:txBody>
      </p:sp>
    </p:spTree>
    <p:extLst>
      <p:ext uri="{BB962C8B-B14F-4D97-AF65-F5344CB8AC3E}">
        <p14:creationId xmlns:p14="http://schemas.microsoft.com/office/powerpoint/2010/main" val="2657319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목표시스템의 </a:t>
            </a:r>
            <a:r>
              <a:rPr lang="en-US" altLang="ko-KR" dirty="0"/>
              <a:t>Big Picture</a:t>
            </a:r>
            <a:r>
              <a:rPr lang="ko-KR" altLang="en-US" dirty="0"/>
              <a:t>입니다</a:t>
            </a:r>
            <a:r>
              <a:rPr lang="en-US" altLang="ko-KR" dirty="0"/>
              <a:t>. </a:t>
            </a:r>
            <a:r>
              <a:rPr lang="ko-KR" altLang="en-US" dirty="0"/>
              <a:t>프로젝트 관리 영역에서 프로젝트 </a:t>
            </a:r>
            <a:r>
              <a:rPr lang="ko-KR" altLang="en-US" dirty="0" err="1"/>
              <a:t>수행중</a:t>
            </a:r>
            <a:r>
              <a:rPr lang="ko-KR" altLang="en-US" dirty="0"/>
              <a:t> 발생하는 계약</a:t>
            </a:r>
            <a:r>
              <a:rPr lang="en-US" altLang="ko-KR" dirty="0"/>
              <a:t>, </a:t>
            </a:r>
            <a:r>
              <a:rPr lang="ko-KR" altLang="en-US" dirty="0"/>
              <a:t>외주인력</a:t>
            </a:r>
            <a:r>
              <a:rPr lang="en-US" altLang="ko-KR" dirty="0"/>
              <a:t>, </a:t>
            </a:r>
            <a:r>
              <a:rPr lang="ko-KR" altLang="en-US" dirty="0"/>
              <a:t>표준화</a:t>
            </a:r>
            <a:r>
              <a:rPr lang="en-US" altLang="ko-KR" dirty="0"/>
              <a:t>, </a:t>
            </a:r>
            <a:r>
              <a:rPr lang="ko-KR" altLang="en-US" dirty="0"/>
              <a:t>프로젝트 관리에 대한 실제 수행을 담당하고</a:t>
            </a:r>
            <a:r>
              <a:rPr lang="en-US" altLang="ko-KR" dirty="0"/>
              <a:t>, </a:t>
            </a:r>
            <a:r>
              <a:rPr lang="ko-KR" altLang="en-US" dirty="0"/>
              <a:t>여기서 발생한 데이터를 프로젝트 </a:t>
            </a:r>
            <a:r>
              <a:rPr lang="en-US" altLang="ko-KR" dirty="0"/>
              <a:t>Dashboard</a:t>
            </a:r>
            <a:r>
              <a:rPr lang="ko-KR" altLang="en-US" dirty="0"/>
              <a:t>에서 보여주며</a:t>
            </a:r>
            <a:r>
              <a:rPr lang="en-US" altLang="ko-KR" dirty="0"/>
              <a:t>, </a:t>
            </a:r>
            <a:r>
              <a:rPr lang="ko-KR" altLang="en-US" dirty="0"/>
              <a:t>발생한 업무는 업무관리에서 </a:t>
            </a:r>
            <a:r>
              <a:rPr lang="en-US" altLang="ko-KR" dirty="0" err="1"/>
              <a:t>Todo</a:t>
            </a:r>
            <a:r>
              <a:rPr lang="ko-KR" altLang="en-US" dirty="0"/>
              <a:t>등으로 각 사용자에게 전파 및 개별수행이 </a:t>
            </a:r>
            <a:r>
              <a:rPr lang="ko-KR" altLang="en-US" dirty="0" err="1"/>
              <a:t>가능토록</a:t>
            </a:r>
            <a:r>
              <a:rPr lang="ko-KR" altLang="en-US" dirty="0"/>
              <a:t> 합니다</a:t>
            </a:r>
            <a:r>
              <a:rPr lang="en-US" altLang="ko-KR" dirty="0"/>
              <a:t>. </a:t>
            </a:r>
            <a:r>
              <a:rPr lang="ko-KR" altLang="en-US" dirty="0"/>
              <a:t>또한</a:t>
            </a:r>
            <a:r>
              <a:rPr lang="en-US" altLang="ko-KR" dirty="0"/>
              <a:t>, </a:t>
            </a:r>
            <a:r>
              <a:rPr lang="ko-KR" altLang="en-US" dirty="0"/>
              <a:t>표준 데이터 및 조직 인사관리 데이터를 활용하여 품질 높은 프로젝트 수행을 가능하게 지원하며</a:t>
            </a:r>
            <a:r>
              <a:rPr lang="en-US" altLang="ko-KR" dirty="0"/>
              <a:t>, </a:t>
            </a:r>
            <a:r>
              <a:rPr lang="ko-KR" altLang="en-US" dirty="0"/>
              <a:t>수행한 프로젝트에 대한 지식관리를 통해 발전 지향적인 프로젝트 관리를 가능하도록 하겠습니다</a:t>
            </a:r>
            <a:r>
              <a:rPr lang="en-US" altLang="ko-KR" dirty="0"/>
              <a:t>. </a:t>
            </a:r>
            <a:r>
              <a:rPr lang="ko-KR" altLang="en-US" dirty="0"/>
              <a:t>또한 전사 </a:t>
            </a:r>
            <a:r>
              <a:rPr lang="en-US" altLang="ko-KR" dirty="0"/>
              <a:t>Dashboards</a:t>
            </a:r>
            <a:r>
              <a:rPr lang="ko-KR" altLang="en-US" dirty="0"/>
              <a:t>를 통하여 각 역할별 </a:t>
            </a:r>
            <a:r>
              <a:rPr lang="en-US" altLang="ko-KR" dirty="0"/>
              <a:t>Dashboard</a:t>
            </a:r>
            <a:r>
              <a:rPr lang="ko-KR" altLang="en-US" dirty="0"/>
              <a:t>를 제공하여 신속한 의사결정이 가능하도록 하겠습니다</a:t>
            </a:r>
            <a:r>
              <a:rPr lang="en-US" altLang="ko-KR" dirty="0"/>
              <a:t>. </a:t>
            </a:r>
            <a:r>
              <a:rPr lang="ko-KR" altLang="en-US" dirty="0"/>
              <a:t>이러한 </a:t>
            </a:r>
            <a:r>
              <a:rPr lang="en-US" altLang="ko-KR" dirty="0"/>
              <a:t>PMS</a:t>
            </a:r>
            <a:r>
              <a:rPr lang="ko-KR" altLang="en-US" dirty="0"/>
              <a:t>데이터는 </a:t>
            </a:r>
            <a:r>
              <a:rPr lang="en-US" altLang="ko-KR" dirty="0"/>
              <a:t>ERP, </a:t>
            </a:r>
            <a:r>
              <a:rPr lang="ko-KR" altLang="en-US" dirty="0" err="1"/>
              <a:t>그룹웨어등과</a:t>
            </a:r>
            <a:r>
              <a:rPr lang="ko-KR" altLang="en-US" dirty="0"/>
              <a:t> 연동하여 체계적인 데이터 관리가 가능하도록 </a:t>
            </a:r>
            <a:r>
              <a:rPr lang="ko-KR" altLang="en-US" dirty="0" err="1"/>
              <a:t>구축하게씁니다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pPr>
              <a:defRPr/>
            </a:pPr>
            <a:fld id="{5DFBE436-C964-4673-BAC1-97F4B6C4911D}" type="slidenum">
              <a:rPr lang="ko-KR" altLang="en-US" smtClean="0"/>
              <a:pPr>
                <a:defRPr/>
              </a:pPr>
              <a:t>7</a:t>
            </a:fld>
            <a:endParaRPr lang="en-US" altLang="ko-KR" dirty="0"/>
          </a:p>
        </p:txBody>
      </p:sp>
    </p:spTree>
    <p:extLst>
      <p:ext uri="{BB962C8B-B14F-4D97-AF65-F5344CB8AC3E}">
        <p14:creationId xmlns:p14="http://schemas.microsoft.com/office/powerpoint/2010/main" val="101345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슬라이드 이미지 개체 틀 1"/>
          <p:cNvSpPr>
            <a:spLocks noGrp="1" noRot="1" noChangeAspect="1" noTextEdit="1"/>
          </p:cNvSpPr>
          <p:nvPr>
            <p:ph type="sldImg"/>
          </p:nvPr>
        </p:nvSpPr>
        <p:spPr>
          <a:ln/>
        </p:spPr>
      </p:sp>
      <p:sp>
        <p:nvSpPr>
          <p:cNvPr id="17411" name="슬라이드 노트 개체 틀 2"/>
          <p:cNvSpPr>
            <a:spLocks noGrp="1"/>
          </p:cNvSpPr>
          <p:nvPr>
            <p:ph type="body" idx="1"/>
          </p:nvPr>
        </p:nvSpPr>
        <p:spPr>
          <a:noFill/>
          <a:ln/>
        </p:spPr>
        <p:txBody>
          <a:bodyPr/>
          <a:lstStyle/>
          <a:p>
            <a:r>
              <a:rPr lang="ko-KR" altLang="en-US" dirty="0">
                <a:latin typeface="굴림" charset="-127"/>
                <a:ea typeface="굴림" charset="-127"/>
              </a:rPr>
              <a:t>산출물 관리입니다</a:t>
            </a:r>
            <a:r>
              <a:rPr lang="en-US" altLang="ko-KR" dirty="0">
                <a:latin typeface="굴림" charset="-127"/>
                <a:ea typeface="굴림" charset="-127"/>
              </a:rPr>
              <a:t>. </a:t>
            </a:r>
            <a:r>
              <a:rPr lang="ko-KR" altLang="en-US" dirty="0">
                <a:latin typeface="굴림" charset="-127"/>
                <a:ea typeface="굴림" charset="-127"/>
              </a:rPr>
              <a:t>산출물의 경우 표준 산출물을 </a:t>
            </a:r>
            <a:r>
              <a:rPr lang="ko-KR" altLang="en-US" dirty="0" err="1">
                <a:latin typeface="굴림" charset="-127"/>
                <a:ea typeface="굴림" charset="-127"/>
              </a:rPr>
              <a:t>매핑해놓은</a:t>
            </a:r>
            <a:r>
              <a:rPr lang="ko-KR" altLang="en-US" dirty="0">
                <a:latin typeface="굴림" charset="-127"/>
                <a:ea typeface="굴림" charset="-127"/>
              </a:rPr>
              <a:t> 업무는 계획산출물로서 템플릿 등을 시스템적으로 제공하며</a:t>
            </a:r>
            <a:r>
              <a:rPr lang="en-US" altLang="ko-KR" dirty="0">
                <a:latin typeface="굴림" charset="-127"/>
                <a:ea typeface="굴림" charset="-127"/>
              </a:rPr>
              <a:t>, </a:t>
            </a:r>
            <a:r>
              <a:rPr lang="ko-KR" altLang="en-US" dirty="0">
                <a:latin typeface="굴림" charset="-127"/>
                <a:ea typeface="굴림" charset="-127"/>
              </a:rPr>
              <a:t>일반적인 </a:t>
            </a:r>
            <a:r>
              <a:rPr lang="ko-KR" altLang="en-US" dirty="0" err="1">
                <a:latin typeface="굴림" charset="-127"/>
                <a:ea typeface="굴림" charset="-127"/>
              </a:rPr>
              <a:t>비계획</a:t>
            </a:r>
            <a:r>
              <a:rPr lang="ko-KR" altLang="en-US" dirty="0">
                <a:latin typeface="굴림" charset="-127"/>
                <a:ea typeface="굴림" charset="-127"/>
              </a:rPr>
              <a:t> 산출물도 등록이 가능하도록 제공됩니다</a:t>
            </a:r>
            <a:r>
              <a:rPr lang="en-US" altLang="ko-KR" dirty="0">
                <a:latin typeface="굴림" charset="-127"/>
                <a:ea typeface="굴림" charset="-127"/>
              </a:rPr>
              <a:t>. </a:t>
            </a:r>
            <a:r>
              <a:rPr lang="ko-KR" altLang="en-US" dirty="0">
                <a:latin typeface="굴림" charset="-127"/>
                <a:ea typeface="굴림" charset="-127"/>
              </a:rPr>
              <a:t>또한 산출물별 </a:t>
            </a:r>
            <a:r>
              <a:rPr lang="en-US" altLang="ko-KR" dirty="0">
                <a:latin typeface="굴림" charset="-127"/>
                <a:ea typeface="굴림" charset="-127"/>
              </a:rPr>
              <a:t>Version </a:t>
            </a:r>
            <a:r>
              <a:rPr lang="ko-KR" altLang="en-US" dirty="0">
                <a:latin typeface="굴림" charset="-127"/>
                <a:ea typeface="굴림" charset="-127"/>
              </a:rPr>
              <a:t>관리가 가능합니다</a:t>
            </a:r>
            <a:r>
              <a:rPr lang="en-US" altLang="ko-KR" dirty="0">
                <a:latin typeface="굴림" charset="-127"/>
                <a:ea typeface="굴림" charset="-127"/>
              </a:rPr>
              <a:t>.</a:t>
            </a:r>
            <a:endParaRPr lang="ko-KR" altLang="en-US" dirty="0">
              <a:latin typeface="굴림" charset="-127"/>
              <a:ea typeface="굴림" charset="-127"/>
            </a:endParaRPr>
          </a:p>
        </p:txBody>
      </p:sp>
      <p:sp>
        <p:nvSpPr>
          <p:cNvPr id="17412" name="슬라이드 번호 개체 틀 3"/>
          <p:cNvSpPr>
            <a:spLocks noGrp="1"/>
          </p:cNvSpPr>
          <p:nvPr>
            <p:ph type="sldNum" sz="quarter" idx="5"/>
          </p:nvPr>
        </p:nvSpPr>
        <p:spPr>
          <a:noFill/>
        </p:spPr>
        <p:txBody>
          <a:bodyPr/>
          <a:lstStyle/>
          <a:p>
            <a:pPr defTabSz="969923"/>
            <a:fld id="{4C3DB86E-42CC-40FF-BA4B-4B2AA59689D1}" type="slidenum">
              <a:rPr lang="ko-KR" altLang="en-US" smtClean="0">
                <a:ea typeface="굴림" charset="-127"/>
              </a:rPr>
              <a:pPr defTabSz="969923"/>
              <a:t>8</a:t>
            </a:fld>
            <a:endParaRPr lang="en-US" altLang="ko-KR" dirty="0">
              <a:ea typeface="굴림" charset="-127"/>
            </a:endParaRPr>
          </a:p>
        </p:txBody>
      </p:sp>
    </p:spTree>
    <p:extLst>
      <p:ext uri="{BB962C8B-B14F-4D97-AF65-F5344CB8AC3E}">
        <p14:creationId xmlns:p14="http://schemas.microsoft.com/office/powerpoint/2010/main" val="1672818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슬라이드 이미지 개체 틀 1"/>
          <p:cNvSpPr>
            <a:spLocks noGrp="1" noRot="1" noChangeAspect="1" noTextEdit="1"/>
          </p:cNvSpPr>
          <p:nvPr>
            <p:ph type="sldImg"/>
          </p:nvPr>
        </p:nvSpPr>
        <p:spPr>
          <a:ln/>
        </p:spPr>
      </p:sp>
      <p:sp>
        <p:nvSpPr>
          <p:cNvPr id="22531" name="슬라이드 노트 개체 틀 2"/>
          <p:cNvSpPr>
            <a:spLocks noGrp="1"/>
          </p:cNvSpPr>
          <p:nvPr>
            <p:ph type="body" idx="1"/>
          </p:nvPr>
        </p:nvSpPr>
        <p:spPr>
          <a:noFill/>
          <a:ln/>
        </p:spPr>
        <p:txBody>
          <a:bodyPr/>
          <a:lstStyle/>
          <a:p>
            <a:r>
              <a:rPr lang="ko-KR" altLang="en-US" dirty="0">
                <a:latin typeface="굴림" charset="-127"/>
                <a:ea typeface="굴림" charset="-127"/>
              </a:rPr>
              <a:t>프로젝트 착수 및 계획 요구사항입니다</a:t>
            </a:r>
            <a:r>
              <a:rPr lang="en-US" altLang="ko-KR" dirty="0">
                <a:latin typeface="굴림" charset="-127"/>
                <a:ea typeface="굴림" charset="-127"/>
              </a:rPr>
              <a:t>. </a:t>
            </a:r>
            <a:r>
              <a:rPr lang="ko-KR" altLang="en-US" dirty="0">
                <a:latin typeface="굴림" charset="-127"/>
                <a:ea typeface="굴림" charset="-127"/>
              </a:rPr>
              <a:t>프로젝트에 대한 기본 정보</a:t>
            </a:r>
            <a:r>
              <a:rPr lang="en-US" altLang="ko-KR" dirty="0">
                <a:latin typeface="굴림" charset="-127"/>
                <a:ea typeface="굴림" charset="-127"/>
              </a:rPr>
              <a:t>, </a:t>
            </a:r>
            <a:r>
              <a:rPr lang="ko-KR" altLang="en-US" dirty="0">
                <a:latin typeface="굴림" charset="-127"/>
                <a:ea typeface="굴림" charset="-127"/>
              </a:rPr>
              <a:t>유형</a:t>
            </a:r>
            <a:r>
              <a:rPr lang="en-US" altLang="ko-KR" dirty="0">
                <a:latin typeface="굴림" charset="-127"/>
                <a:ea typeface="굴림" charset="-127"/>
              </a:rPr>
              <a:t>, </a:t>
            </a:r>
            <a:r>
              <a:rPr lang="ko-KR" altLang="en-US" dirty="0">
                <a:latin typeface="굴림" charset="-127"/>
                <a:ea typeface="굴림" charset="-127"/>
              </a:rPr>
              <a:t>투입인력</a:t>
            </a:r>
            <a:r>
              <a:rPr lang="en-US" altLang="ko-KR" dirty="0">
                <a:latin typeface="굴림" charset="-127"/>
                <a:ea typeface="굴림" charset="-127"/>
              </a:rPr>
              <a:t>, </a:t>
            </a:r>
            <a:r>
              <a:rPr lang="ko-KR" altLang="en-US" dirty="0">
                <a:latin typeface="굴림" charset="-127"/>
                <a:ea typeface="굴림" charset="-127"/>
              </a:rPr>
              <a:t>일정추정</a:t>
            </a:r>
            <a:r>
              <a:rPr lang="en-US" altLang="ko-KR" dirty="0">
                <a:latin typeface="굴림" charset="-127"/>
                <a:ea typeface="굴림" charset="-127"/>
              </a:rPr>
              <a:t>, </a:t>
            </a:r>
            <a:r>
              <a:rPr lang="ko-KR" altLang="en-US" dirty="0">
                <a:latin typeface="굴림" charset="-127"/>
                <a:ea typeface="굴림" charset="-127"/>
              </a:rPr>
              <a:t>고객관리</a:t>
            </a:r>
            <a:r>
              <a:rPr lang="en-US" altLang="ko-KR" dirty="0">
                <a:latin typeface="굴림" charset="-127"/>
                <a:ea typeface="굴림" charset="-127"/>
              </a:rPr>
              <a:t>, </a:t>
            </a:r>
            <a:r>
              <a:rPr lang="ko-KR" altLang="en-US" dirty="0">
                <a:latin typeface="굴림" charset="-127"/>
                <a:ea typeface="굴림" charset="-127"/>
              </a:rPr>
              <a:t>협력사관리</a:t>
            </a:r>
            <a:r>
              <a:rPr lang="en-US" altLang="ko-KR" dirty="0">
                <a:latin typeface="굴림" charset="-127"/>
                <a:ea typeface="굴림" charset="-127"/>
              </a:rPr>
              <a:t>, </a:t>
            </a:r>
            <a:r>
              <a:rPr lang="ko-KR" altLang="en-US" dirty="0">
                <a:latin typeface="굴림" charset="-127"/>
                <a:ea typeface="굴림" charset="-127"/>
              </a:rPr>
              <a:t>외주인력관리 등을 지원하여 프로젝트 착수시점의 관리포인트에 대한 수행을 지원하겠습니다</a:t>
            </a:r>
            <a:r>
              <a:rPr lang="en-US" altLang="ko-KR" dirty="0">
                <a:latin typeface="굴림" charset="-127"/>
                <a:ea typeface="굴림" charset="-127"/>
              </a:rPr>
              <a:t>.</a:t>
            </a:r>
            <a:endParaRPr lang="ko-KR" altLang="en-US" dirty="0">
              <a:latin typeface="굴림" charset="-127"/>
              <a:ea typeface="굴림" charset="-127"/>
            </a:endParaRPr>
          </a:p>
        </p:txBody>
      </p:sp>
      <p:sp>
        <p:nvSpPr>
          <p:cNvPr id="22532" name="슬라이드 번호 개체 틀 3"/>
          <p:cNvSpPr>
            <a:spLocks noGrp="1"/>
          </p:cNvSpPr>
          <p:nvPr>
            <p:ph type="sldNum" sz="quarter" idx="5"/>
          </p:nvPr>
        </p:nvSpPr>
        <p:spPr>
          <a:noFill/>
        </p:spPr>
        <p:txBody>
          <a:bodyPr/>
          <a:lstStyle/>
          <a:p>
            <a:pPr defTabSz="969245"/>
            <a:fld id="{E53EDDAF-D828-4919-9717-DA9B62203023}" type="slidenum">
              <a:rPr lang="ko-KR" altLang="en-US" smtClean="0">
                <a:ea typeface="굴림" charset="-127"/>
              </a:rPr>
              <a:pPr defTabSz="969245"/>
              <a:t>9</a:t>
            </a:fld>
            <a:endParaRPr lang="en-US" altLang="ko-KR" dirty="0">
              <a:ea typeface="굴림" charset="-127"/>
            </a:endParaRPr>
          </a:p>
        </p:txBody>
      </p:sp>
    </p:spTree>
    <p:extLst>
      <p:ext uri="{BB962C8B-B14F-4D97-AF65-F5344CB8AC3E}">
        <p14:creationId xmlns:p14="http://schemas.microsoft.com/office/powerpoint/2010/main" val="7635266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grpSp>
        <p:nvGrpSpPr>
          <p:cNvPr id="4" name="Group 49"/>
          <p:cNvGrpSpPr>
            <a:grpSpLocks/>
          </p:cNvGrpSpPr>
          <p:nvPr userDrawn="1"/>
        </p:nvGrpSpPr>
        <p:grpSpPr bwMode="auto">
          <a:xfrm>
            <a:off x="2255838" y="5083177"/>
            <a:ext cx="7546975" cy="1109663"/>
            <a:chOff x="1291" y="3229"/>
            <a:chExt cx="4754" cy="699"/>
          </a:xfrm>
        </p:grpSpPr>
        <p:sp>
          <p:nvSpPr>
            <p:cNvPr id="5" name="Text Box 45"/>
            <p:cNvSpPr txBox="1">
              <a:spLocks noChangeArrowheads="1"/>
            </p:cNvSpPr>
            <p:nvPr/>
          </p:nvSpPr>
          <p:spPr bwMode="auto">
            <a:xfrm>
              <a:off x="1291" y="3229"/>
              <a:ext cx="4643" cy="699"/>
            </a:xfrm>
            <a:prstGeom prst="rect">
              <a:avLst/>
            </a:prstGeom>
            <a:noFill/>
            <a:ln>
              <a:noFill/>
            </a:ln>
          </p:spPr>
          <p:txBody>
            <a:bodyPr lIns="90000" tIns="46800" rIns="90000" bIns="46800">
              <a:spAutoFit/>
            </a:bodyPr>
            <a:lstStyle>
              <a:lvl1pPr eaLnBrk="0" hangingPunct="0">
                <a:defRPr kumimoji="1" sz="1400" baseline="-25000">
                  <a:solidFill>
                    <a:schemeClr val="tx1"/>
                  </a:solidFill>
                  <a:latin typeface="맑은 고딕" pitchFamily="50" charset="-127"/>
                  <a:ea typeface="맑은 고딕" pitchFamily="50" charset="-127"/>
                </a:defRPr>
              </a:lvl1pPr>
              <a:lvl2pPr marL="742950" indent="-285750" eaLnBrk="0" hangingPunct="0">
                <a:defRPr kumimoji="1" sz="1400" baseline="-25000">
                  <a:solidFill>
                    <a:schemeClr val="tx1"/>
                  </a:solidFill>
                  <a:latin typeface="맑은 고딕" pitchFamily="50" charset="-127"/>
                  <a:ea typeface="맑은 고딕" pitchFamily="50" charset="-127"/>
                </a:defRPr>
              </a:lvl2pPr>
              <a:lvl3pPr marL="1143000" indent="-228600" eaLnBrk="0" hangingPunct="0">
                <a:defRPr kumimoji="1" sz="1400" baseline="-25000">
                  <a:solidFill>
                    <a:schemeClr val="tx1"/>
                  </a:solidFill>
                  <a:latin typeface="맑은 고딕" pitchFamily="50" charset="-127"/>
                  <a:ea typeface="맑은 고딕" pitchFamily="50" charset="-127"/>
                </a:defRPr>
              </a:lvl3pPr>
              <a:lvl4pPr marL="1600200" indent="-228600" eaLnBrk="0" hangingPunct="0">
                <a:defRPr kumimoji="1" sz="1400" baseline="-25000">
                  <a:solidFill>
                    <a:schemeClr val="tx1"/>
                  </a:solidFill>
                  <a:latin typeface="맑은 고딕" pitchFamily="50" charset="-127"/>
                  <a:ea typeface="맑은 고딕" pitchFamily="50" charset="-127"/>
                </a:defRPr>
              </a:lvl4pPr>
              <a:lvl5pPr marL="2057400" indent="-228600" eaLnBrk="0" hangingPunct="0">
                <a:defRPr kumimoji="1" sz="1400" baseline="-25000">
                  <a:solidFill>
                    <a:schemeClr val="tx1"/>
                  </a:solidFill>
                  <a:latin typeface="맑은 고딕" pitchFamily="50" charset="-127"/>
                  <a:ea typeface="맑은 고딕" pitchFamily="50" charset="-127"/>
                </a:defRPr>
              </a:lvl5pPr>
              <a:lvl6pPr marL="2514600" indent="-228600" eaLnBrk="0" fontAlgn="base" hangingPunct="0">
                <a:spcBef>
                  <a:spcPct val="0"/>
                </a:spcBef>
                <a:spcAft>
                  <a:spcPct val="0"/>
                </a:spcAft>
                <a:defRPr kumimoji="1" sz="1400" baseline="-25000">
                  <a:solidFill>
                    <a:schemeClr val="tx1"/>
                  </a:solidFill>
                  <a:latin typeface="맑은 고딕" pitchFamily="50" charset="-127"/>
                  <a:ea typeface="맑은 고딕" pitchFamily="50" charset="-127"/>
                </a:defRPr>
              </a:lvl6pPr>
              <a:lvl7pPr marL="2971800" indent="-228600" eaLnBrk="0" fontAlgn="base" hangingPunct="0">
                <a:spcBef>
                  <a:spcPct val="0"/>
                </a:spcBef>
                <a:spcAft>
                  <a:spcPct val="0"/>
                </a:spcAft>
                <a:defRPr kumimoji="1" sz="1400" baseline="-25000">
                  <a:solidFill>
                    <a:schemeClr val="tx1"/>
                  </a:solidFill>
                  <a:latin typeface="맑은 고딕" pitchFamily="50" charset="-127"/>
                  <a:ea typeface="맑은 고딕" pitchFamily="50" charset="-127"/>
                </a:defRPr>
              </a:lvl7pPr>
              <a:lvl8pPr marL="3429000" indent="-228600" eaLnBrk="0" fontAlgn="base" hangingPunct="0">
                <a:spcBef>
                  <a:spcPct val="0"/>
                </a:spcBef>
                <a:spcAft>
                  <a:spcPct val="0"/>
                </a:spcAft>
                <a:defRPr kumimoji="1" sz="1400" baseline="-25000">
                  <a:solidFill>
                    <a:schemeClr val="tx1"/>
                  </a:solidFill>
                  <a:latin typeface="맑은 고딕" pitchFamily="50" charset="-127"/>
                  <a:ea typeface="맑은 고딕" pitchFamily="50" charset="-127"/>
                </a:defRPr>
              </a:lvl8pPr>
              <a:lvl9pPr marL="3886200" indent="-228600" eaLnBrk="0" fontAlgn="base" hangingPunct="0">
                <a:spcBef>
                  <a:spcPct val="0"/>
                </a:spcBef>
                <a:spcAft>
                  <a:spcPct val="0"/>
                </a:spcAft>
                <a:defRPr kumimoji="1" sz="1400" baseline="-25000">
                  <a:solidFill>
                    <a:schemeClr val="tx1"/>
                  </a:solidFill>
                  <a:latin typeface="맑은 고딕" pitchFamily="50" charset="-127"/>
                  <a:ea typeface="맑은 고딕" pitchFamily="50" charset="-127"/>
                </a:defRPr>
              </a:lvl9pPr>
            </a:lstStyle>
            <a:p>
              <a:pPr eaLnBrk="1" hangingPunct="1">
                <a:defRPr/>
              </a:pPr>
              <a:r>
                <a:rPr kumimoji="0" lang="en-US" altLang="ko-KR" sz="6600" i="1" baseline="0" dirty="0">
                  <a:solidFill>
                    <a:srgbClr val="DDDDDD"/>
                  </a:solidFill>
                  <a:latin typeface="+mn-lt"/>
                  <a:ea typeface="Arial Unicode MS" pitchFamily="50" charset="-127"/>
                  <a:cs typeface="Arial Unicode MS" pitchFamily="50" charset="-127"/>
                </a:rPr>
                <a:t>SOLUTIONLINK</a:t>
              </a:r>
            </a:p>
          </p:txBody>
        </p:sp>
        <p:sp>
          <p:nvSpPr>
            <p:cNvPr id="6" name="Text Box 46"/>
            <p:cNvSpPr txBox="1">
              <a:spLocks noChangeArrowheads="1"/>
            </p:cNvSpPr>
            <p:nvPr/>
          </p:nvSpPr>
          <p:spPr bwMode="auto">
            <a:xfrm>
              <a:off x="2818" y="3392"/>
              <a:ext cx="3227" cy="486"/>
            </a:xfrm>
            <a:prstGeom prst="rect">
              <a:avLst/>
            </a:prstGeom>
            <a:noFill/>
            <a:ln>
              <a:noFill/>
            </a:ln>
          </p:spPr>
          <p:txBody>
            <a:bodyPr lIns="90000" tIns="46800" rIns="90000" bIns="46800">
              <a:spAutoFit/>
            </a:bodyPr>
            <a:lstStyle>
              <a:lvl1pPr eaLnBrk="0" hangingPunct="0">
                <a:defRPr kumimoji="1" sz="1400" baseline="-25000">
                  <a:solidFill>
                    <a:schemeClr val="tx1"/>
                  </a:solidFill>
                  <a:latin typeface="맑은 고딕" pitchFamily="50" charset="-127"/>
                  <a:ea typeface="맑은 고딕" pitchFamily="50" charset="-127"/>
                </a:defRPr>
              </a:lvl1pPr>
              <a:lvl2pPr marL="742950" indent="-285750" eaLnBrk="0" hangingPunct="0">
                <a:defRPr kumimoji="1" sz="1400" baseline="-25000">
                  <a:solidFill>
                    <a:schemeClr val="tx1"/>
                  </a:solidFill>
                  <a:latin typeface="맑은 고딕" pitchFamily="50" charset="-127"/>
                  <a:ea typeface="맑은 고딕" pitchFamily="50" charset="-127"/>
                </a:defRPr>
              </a:lvl2pPr>
              <a:lvl3pPr marL="1143000" indent="-228600" eaLnBrk="0" hangingPunct="0">
                <a:defRPr kumimoji="1" sz="1400" baseline="-25000">
                  <a:solidFill>
                    <a:schemeClr val="tx1"/>
                  </a:solidFill>
                  <a:latin typeface="맑은 고딕" pitchFamily="50" charset="-127"/>
                  <a:ea typeface="맑은 고딕" pitchFamily="50" charset="-127"/>
                </a:defRPr>
              </a:lvl3pPr>
              <a:lvl4pPr marL="1600200" indent="-228600" eaLnBrk="0" hangingPunct="0">
                <a:defRPr kumimoji="1" sz="1400" baseline="-25000">
                  <a:solidFill>
                    <a:schemeClr val="tx1"/>
                  </a:solidFill>
                  <a:latin typeface="맑은 고딕" pitchFamily="50" charset="-127"/>
                  <a:ea typeface="맑은 고딕" pitchFamily="50" charset="-127"/>
                </a:defRPr>
              </a:lvl4pPr>
              <a:lvl5pPr marL="2057400" indent="-228600" eaLnBrk="0" hangingPunct="0">
                <a:defRPr kumimoji="1" sz="1400" baseline="-25000">
                  <a:solidFill>
                    <a:schemeClr val="tx1"/>
                  </a:solidFill>
                  <a:latin typeface="맑은 고딕" pitchFamily="50" charset="-127"/>
                  <a:ea typeface="맑은 고딕" pitchFamily="50" charset="-127"/>
                </a:defRPr>
              </a:lvl5pPr>
              <a:lvl6pPr marL="2514600" indent="-228600" eaLnBrk="0" fontAlgn="base" hangingPunct="0">
                <a:spcBef>
                  <a:spcPct val="0"/>
                </a:spcBef>
                <a:spcAft>
                  <a:spcPct val="0"/>
                </a:spcAft>
                <a:defRPr kumimoji="1" sz="1400" baseline="-25000">
                  <a:solidFill>
                    <a:schemeClr val="tx1"/>
                  </a:solidFill>
                  <a:latin typeface="맑은 고딕" pitchFamily="50" charset="-127"/>
                  <a:ea typeface="맑은 고딕" pitchFamily="50" charset="-127"/>
                </a:defRPr>
              </a:lvl6pPr>
              <a:lvl7pPr marL="2971800" indent="-228600" eaLnBrk="0" fontAlgn="base" hangingPunct="0">
                <a:spcBef>
                  <a:spcPct val="0"/>
                </a:spcBef>
                <a:spcAft>
                  <a:spcPct val="0"/>
                </a:spcAft>
                <a:defRPr kumimoji="1" sz="1400" baseline="-25000">
                  <a:solidFill>
                    <a:schemeClr val="tx1"/>
                  </a:solidFill>
                  <a:latin typeface="맑은 고딕" pitchFamily="50" charset="-127"/>
                  <a:ea typeface="맑은 고딕" pitchFamily="50" charset="-127"/>
                </a:defRPr>
              </a:lvl7pPr>
              <a:lvl8pPr marL="3429000" indent="-228600" eaLnBrk="0" fontAlgn="base" hangingPunct="0">
                <a:spcBef>
                  <a:spcPct val="0"/>
                </a:spcBef>
                <a:spcAft>
                  <a:spcPct val="0"/>
                </a:spcAft>
                <a:defRPr kumimoji="1" sz="1400" baseline="-25000">
                  <a:solidFill>
                    <a:schemeClr val="tx1"/>
                  </a:solidFill>
                  <a:latin typeface="맑은 고딕" pitchFamily="50" charset="-127"/>
                  <a:ea typeface="맑은 고딕" pitchFamily="50" charset="-127"/>
                </a:defRPr>
              </a:lvl8pPr>
              <a:lvl9pPr marL="3886200" indent="-228600" eaLnBrk="0" fontAlgn="base" hangingPunct="0">
                <a:spcBef>
                  <a:spcPct val="0"/>
                </a:spcBef>
                <a:spcAft>
                  <a:spcPct val="0"/>
                </a:spcAft>
                <a:defRPr kumimoji="1" sz="1400" baseline="-25000">
                  <a:solidFill>
                    <a:schemeClr val="tx1"/>
                  </a:solidFill>
                  <a:latin typeface="맑은 고딕" pitchFamily="50" charset="-127"/>
                  <a:ea typeface="맑은 고딕" pitchFamily="50" charset="-127"/>
                </a:defRPr>
              </a:lvl9pPr>
            </a:lstStyle>
            <a:p>
              <a:pPr eaLnBrk="1" hangingPunct="1">
                <a:defRPr/>
              </a:pPr>
              <a:r>
                <a:rPr kumimoji="0" lang="en-US" altLang="ko-KR" sz="4400" i="1" baseline="0" dirty="0">
                  <a:solidFill>
                    <a:srgbClr val="C7C7C7"/>
                  </a:solidFill>
                  <a:latin typeface="+mn-lt"/>
                  <a:ea typeface="Arial Unicode MS" pitchFamily="50" charset="-127"/>
                  <a:cs typeface="Arial Unicode MS" pitchFamily="50" charset="-127"/>
                </a:rPr>
                <a:t>SOLUTIONLINK</a:t>
              </a:r>
            </a:p>
          </p:txBody>
        </p:sp>
      </p:grpSp>
      <p:sp>
        <p:nvSpPr>
          <p:cNvPr id="8" name="Rectangle 17"/>
          <p:cNvSpPr>
            <a:spLocks noChangeArrowheads="1"/>
          </p:cNvSpPr>
          <p:nvPr/>
        </p:nvSpPr>
        <p:spPr bwMode="auto">
          <a:xfrm>
            <a:off x="306388" y="6544195"/>
            <a:ext cx="9348787"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eaLnBrk="0" hangingPunct="0">
              <a:defRPr kumimoji="1" sz="1400" baseline="-25000">
                <a:solidFill>
                  <a:schemeClr val="tx1"/>
                </a:solidFill>
                <a:latin typeface="맑은 고딕" pitchFamily="50" charset="-127"/>
                <a:ea typeface="맑은 고딕" pitchFamily="50" charset="-127"/>
              </a:defRPr>
            </a:lvl1pPr>
            <a:lvl2pPr marL="742950" indent="-285750" eaLnBrk="0" hangingPunct="0">
              <a:defRPr kumimoji="1" sz="1400" baseline="-25000">
                <a:solidFill>
                  <a:schemeClr val="tx1"/>
                </a:solidFill>
                <a:latin typeface="맑은 고딕" pitchFamily="50" charset="-127"/>
                <a:ea typeface="맑은 고딕" pitchFamily="50" charset="-127"/>
              </a:defRPr>
            </a:lvl2pPr>
            <a:lvl3pPr marL="1143000" indent="-228600" eaLnBrk="0" hangingPunct="0">
              <a:defRPr kumimoji="1" sz="1400" baseline="-25000">
                <a:solidFill>
                  <a:schemeClr val="tx1"/>
                </a:solidFill>
                <a:latin typeface="맑은 고딕" pitchFamily="50" charset="-127"/>
                <a:ea typeface="맑은 고딕" pitchFamily="50" charset="-127"/>
              </a:defRPr>
            </a:lvl3pPr>
            <a:lvl4pPr marL="1600200" indent="-228600" eaLnBrk="0" hangingPunct="0">
              <a:defRPr kumimoji="1" sz="1400" baseline="-25000">
                <a:solidFill>
                  <a:schemeClr val="tx1"/>
                </a:solidFill>
                <a:latin typeface="맑은 고딕" pitchFamily="50" charset="-127"/>
                <a:ea typeface="맑은 고딕" pitchFamily="50" charset="-127"/>
              </a:defRPr>
            </a:lvl4pPr>
            <a:lvl5pPr marL="2057400" indent="-228600" eaLnBrk="0" hangingPunct="0">
              <a:defRPr kumimoji="1" sz="1400" baseline="-25000">
                <a:solidFill>
                  <a:schemeClr val="tx1"/>
                </a:solidFill>
                <a:latin typeface="맑은 고딕" pitchFamily="50" charset="-127"/>
                <a:ea typeface="맑은 고딕" pitchFamily="50" charset="-127"/>
              </a:defRPr>
            </a:lvl5pPr>
            <a:lvl6pPr marL="2514600" indent="-228600" eaLnBrk="0" fontAlgn="base" hangingPunct="0">
              <a:spcBef>
                <a:spcPct val="0"/>
              </a:spcBef>
              <a:spcAft>
                <a:spcPct val="0"/>
              </a:spcAft>
              <a:defRPr kumimoji="1" sz="1400" baseline="-25000">
                <a:solidFill>
                  <a:schemeClr val="tx1"/>
                </a:solidFill>
                <a:latin typeface="맑은 고딕" pitchFamily="50" charset="-127"/>
                <a:ea typeface="맑은 고딕" pitchFamily="50" charset="-127"/>
              </a:defRPr>
            </a:lvl6pPr>
            <a:lvl7pPr marL="2971800" indent="-228600" eaLnBrk="0" fontAlgn="base" hangingPunct="0">
              <a:spcBef>
                <a:spcPct val="0"/>
              </a:spcBef>
              <a:spcAft>
                <a:spcPct val="0"/>
              </a:spcAft>
              <a:defRPr kumimoji="1" sz="1400" baseline="-25000">
                <a:solidFill>
                  <a:schemeClr val="tx1"/>
                </a:solidFill>
                <a:latin typeface="맑은 고딕" pitchFamily="50" charset="-127"/>
                <a:ea typeface="맑은 고딕" pitchFamily="50" charset="-127"/>
              </a:defRPr>
            </a:lvl7pPr>
            <a:lvl8pPr marL="3429000" indent="-228600" eaLnBrk="0" fontAlgn="base" hangingPunct="0">
              <a:spcBef>
                <a:spcPct val="0"/>
              </a:spcBef>
              <a:spcAft>
                <a:spcPct val="0"/>
              </a:spcAft>
              <a:defRPr kumimoji="1" sz="1400" baseline="-25000">
                <a:solidFill>
                  <a:schemeClr val="tx1"/>
                </a:solidFill>
                <a:latin typeface="맑은 고딕" pitchFamily="50" charset="-127"/>
                <a:ea typeface="맑은 고딕" pitchFamily="50" charset="-127"/>
              </a:defRPr>
            </a:lvl8pPr>
            <a:lvl9pPr marL="3886200" indent="-228600" eaLnBrk="0" fontAlgn="base" hangingPunct="0">
              <a:spcBef>
                <a:spcPct val="0"/>
              </a:spcBef>
              <a:spcAft>
                <a:spcPct val="0"/>
              </a:spcAft>
              <a:defRPr kumimoji="1" sz="1400" baseline="-25000">
                <a:solidFill>
                  <a:schemeClr val="tx1"/>
                </a:solidFill>
                <a:latin typeface="맑은 고딕" pitchFamily="50" charset="-127"/>
                <a:ea typeface="맑은 고딕" pitchFamily="50" charset="-127"/>
              </a:defRPr>
            </a:lvl9pPr>
          </a:lstStyle>
          <a:p>
            <a:pPr latinLnBrk="0">
              <a:lnSpc>
                <a:spcPct val="95000"/>
              </a:lnSpc>
            </a:pPr>
            <a:r>
              <a:rPr kumimoji="0" lang="en-US" altLang="ko-KR" sz="800" baseline="0" dirty="0">
                <a:solidFill>
                  <a:schemeClr val="bg2"/>
                </a:solidFill>
                <a:latin typeface="+mn-lt"/>
                <a:ea typeface="돋움체" pitchFamily="49" charset="-127"/>
              </a:rPr>
              <a:t>This report is solely for the use of client personnel. No part of it may be circulated, quoted, or reproduced for distribution outside the client organization without prior written approval from SOLUTIONLINK. This material was used by SOLUTIONLINK during an presentation or knowledge delivery; it is not a complete record of the discussion.</a:t>
            </a:r>
          </a:p>
        </p:txBody>
      </p:sp>
      <p:cxnSp>
        <p:nvCxnSpPr>
          <p:cNvPr id="15" name="직선 연결선 14"/>
          <p:cNvCxnSpPr>
            <a:cxnSpLocks/>
          </p:cNvCxnSpPr>
          <p:nvPr userDrawn="1"/>
        </p:nvCxnSpPr>
        <p:spPr>
          <a:xfrm>
            <a:off x="1155802" y="4743146"/>
            <a:ext cx="8499373" cy="0"/>
          </a:xfrm>
          <a:prstGeom prst="line">
            <a:avLst/>
          </a:prstGeom>
          <a:ln w="3175">
            <a:solidFill>
              <a:schemeClr val="bg1">
                <a:lumMod val="75000"/>
              </a:schemeClr>
            </a:solidFill>
            <a:headEnd type="oval" w="med" len="med"/>
          </a:ln>
        </p:spPr>
        <p:style>
          <a:lnRef idx="1">
            <a:schemeClr val="accent1"/>
          </a:lnRef>
          <a:fillRef idx="0">
            <a:schemeClr val="accent1"/>
          </a:fillRef>
          <a:effectRef idx="0">
            <a:schemeClr val="accent1"/>
          </a:effectRef>
          <a:fontRef idx="minor">
            <a:schemeClr val="tx1"/>
          </a:fontRef>
        </p:style>
      </p:cxnSp>
      <p:sp>
        <p:nvSpPr>
          <p:cNvPr id="12" name="부제목 2"/>
          <p:cNvSpPr txBox="1">
            <a:spLocks/>
          </p:cNvSpPr>
          <p:nvPr userDrawn="1"/>
        </p:nvSpPr>
        <p:spPr>
          <a:xfrm>
            <a:off x="830613" y="3536516"/>
            <a:ext cx="8795988" cy="525115"/>
          </a:xfrm>
          <a:prstGeom prst="rect">
            <a:avLst/>
          </a:prstGeom>
          <a:noFill/>
          <a:ln>
            <a:noFill/>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ctr" anchorCtr="0" compatLnSpc="1">
            <a:prstTxWarp prst="textNoShape">
              <a:avLst/>
            </a:prstTxWarp>
            <a:noAutofit/>
            <a:scene3d>
              <a:camera prst="orthographicFront"/>
              <a:lightRig rig="threePt" dir="t"/>
            </a:scene3d>
            <a:sp3d extrusionH="63500" contourW="31750">
              <a:bevelT w="0" h="50800"/>
              <a:bevelB w="63500" h="63500"/>
              <a:contourClr>
                <a:schemeClr val="accent1">
                  <a:lumMod val="50000"/>
                </a:schemeClr>
              </a:contourClr>
            </a:sp3d>
          </a:bodyPr>
          <a:lstStyle>
            <a:defPPr>
              <a:defRPr lang="en-US"/>
            </a:defPPr>
            <a:lvl1pPr lvl="0" algn="r" defTabSz="958729" fontAlgn="auto" latinLnBrk="0">
              <a:spcBef>
                <a:spcPts val="0"/>
              </a:spcBef>
              <a:spcAft>
                <a:spcPts val="0"/>
              </a:spcAft>
              <a:defRPr kumimoji="1" sz="1600">
                <a:solidFill>
                  <a:srgbClr val="FFFFFF"/>
                </a:solidFill>
                <a:latin typeface="HY견고딕" panose="02030600000101010101" pitchFamily="18" charset="-127"/>
                <a:ea typeface="HY견고딕" panose="02030600000101010101" pitchFamily="18" charset="-127"/>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lvl="0"/>
            <a:r>
              <a:rPr lang="ko-KR" altLang="en-US" noProof="0" dirty="0">
                <a:latin typeface="+mn-lt"/>
                <a:ea typeface="나눔고딕" panose="020D0604000000000000" pitchFamily="50" charset="-127"/>
              </a:rPr>
              <a:t>착수보고서</a:t>
            </a:r>
          </a:p>
        </p:txBody>
      </p:sp>
      <p:sp>
        <p:nvSpPr>
          <p:cNvPr id="14" name="직사각형 13"/>
          <p:cNvSpPr/>
          <p:nvPr userDrawn="1"/>
        </p:nvSpPr>
        <p:spPr>
          <a:xfrm>
            <a:off x="9813540" y="0"/>
            <a:ext cx="107504" cy="6858000"/>
          </a:xfrm>
          <a:prstGeom prst="rect">
            <a:avLst/>
          </a:prstGeom>
          <a:solidFill>
            <a:srgbClr val="7AD0D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pic>
        <p:nvPicPr>
          <p:cNvPr id="17" name="그림 16"/>
          <p:cNvPicPr>
            <a:picLocks noChangeAspect="1"/>
          </p:cNvPicPr>
          <p:nvPr userDrawn="1"/>
        </p:nvPicPr>
        <p:blipFill rotWithShape="1">
          <a:blip r:embed="rId2">
            <a:extLst>
              <a:ext uri="{28A0092B-C50C-407E-A947-70E740481C1C}">
                <a14:useLocalDpi xmlns:a14="http://schemas.microsoft.com/office/drawing/2010/main" val="0"/>
              </a:ext>
            </a:extLst>
          </a:blip>
          <a:srcRect l="-971" r="8940" b="4891"/>
          <a:stretch/>
        </p:blipFill>
        <p:spPr>
          <a:xfrm>
            <a:off x="6231475" y="0"/>
            <a:ext cx="3572930" cy="3145461"/>
          </a:xfrm>
          <a:prstGeom prst="rect">
            <a:avLst/>
          </a:prstGeom>
        </p:spPr>
      </p:pic>
      <p:sp>
        <p:nvSpPr>
          <p:cNvPr id="13" name="제목 1"/>
          <p:cNvSpPr txBox="1">
            <a:spLocks/>
          </p:cNvSpPr>
          <p:nvPr userDrawn="1"/>
        </p:nvSpPr>
        <p:spPr>
          <a:xfrm>
            <a:off x="803854" y="4042210"/>
            <a:ext cx="8851321" cy="695696"/>
          </a:xfrm>
          <a:prstGeom prst="rect">
            <a:avLst/>
          </a:prstGeom>
          <a:noFill/>
          <a:ln>
            <a:noFill/>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ctr" anchorCtr="0" compatLnSpc="1">
            <a:prstTxWarp prst="textNoShape">
              <a:avLst/>
            </a:prstTxWarp>
            <a:noAutofit/>
            <a:scene3d>
              <a:camera prst="orthographicFront"/>
              <a:lightRig rig="threePt" dir="t"/>
            </a:scene3d>
            <a:sp3d extrusionH="63500" contourW="31750">
              <a:bevelT w="0" h="50800"/>
              <a:bevelB w="63500" h="63500"/>
              <a:contourClr>
                <a:schemeClr val="accent1">
                  <a:lumMod val="50000"/>
                </a:schemeClr>
              </a:contourClr>
            </a:sp3d>
          </a:bodyPr>
          <a:lstStyle>
            <a:defPPr>
              <a:defRPr lang="en-US"/>
            </a:defPPr>
            <a:lvl1pPr lvl="0" algn="r" defTabSz="958729" fontAlgn="auto" latinLnBrk="0">
              <a:spcBef>
                <a:spcPts val="0"/>
              </a:spcBef>
              <a:spcAft>
                <a:spcPts val="0"/>
              </a:spcAft>
              <a:defRPr kumimoji="1" sz="2800">
                <a:solidFill>
                  <a:srgbClr val="FFFFFF"/>
                </a:solidFill>
                <a:latin typeface="HY견고딕" panose="02030600000101010101" pitchFamily="18" charset="-127"/>
                <a:ea typeface="HY견고딕" panose="02030600000101010101" pitchFamily="18" charset="-127"/>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lvl="0"/>
            <a:r>
              <a:rPr lang="en-US" altLang="ko-KR" noProof="0" dirty="0">
                <a:latin typeface="+mn-lt"/>
                <a:ea typeface="나눔고딕" panose="020D0604000000000000" pitchFamily="50" charset="-127"/>
              </a:rPr>
              <a:t>NICE</a:t>
            </a:r>
            <a:r>
              <a:rPr lang="ko-KR" altLang="en-US" noProof="0" dirty="0">
                <a:latin typeface="+mn-lt"/>
                <a:ea typeface="나눔고딕" panose="020D0604000000000000" pitchFamily="50" charset="-127"/>
              </a:rPr>
              <a:t>평가정보㈜ 프로젝트관리솔루션</a:t>
            </a:r>
            <a:r>
              <a:rPr lang="en-US" altLang="ko-KR" noProof="0" dirty="0">
                <a:latin typeface="+mn-lt"/>
                <a:ea typeface="나눔고딕" panose="020D0604000000000000" pitchFamily="50" charset="-127"/>
              </a:rPr>
              <a:t>(PMS)</a:t>
            </a:r>
            <a:r>
              <a:rPr lang="ko-KR" altLang="en-US" noProof="0" dirty="0">
                <a:latin typeface="+mn-lt"/>
                <a:ea typeface="나눔고딕" panose="020D0604000000000000" pitchFamily="50" charset="-127"/>
              </a:rPr>
              <a:t>도입 및 구축</a:t>
            </a:r>
          </a:p>
        </p:txBody>
      </p:sp>
      <p:pic>
        <p:nvPicPr>
          <p:cNvPr id="18" name="그림 17" descr="배경도형.png"/>
          <p:cNvPicPr>
            <a:picLocks noChangeAspect="1"/>
          </p:cNvPicPr>
          <p:nvPr userDrawn="1"/>
        </p:nvPicPr>
        <p:blipFill rotWithShape="1">
          <a:blip r:embed="rId2" cstate="print"/>
          <a:srcRect l="28395"/>
          <a:stretch/>
        </p:blipFill>
        <p:spPr>
          <a:xfrm>
            <a:off x="0" y="4691890"/>
            <a:ext cx="1452683" cy="1728192"/>
          </a:xfrm>
          <a:prstGeom prst="rect">
            <a:avLst/>
          </a:prstGeom>
        </p:spPr>
      </p:pic>
      <p:pic>
        <p:nvPicPr>
          <p:cNvPr id="19" name="Picture 3" descr="C:\Users\Administrator\Desktop\솔루션링크로고_배포용\logo_png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2240" y="6232796"/>
            <a:ext cx="1849438" cy="20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2DE824AF-C4C7-4926-9917-3621EDEE3981}"/>
              </a:ext>
            </a:extLst>
          </p:cNvPr>
          <p:cNvSpPr txBox="1"/>
          <p:nvPr userDrawn="1"/>
        </p:nvSpPr>
        <p:spPr>
          <a:xfrm>
            <a:off x="8344730" y="4808687"/>
            <a:ext cx="1369978" cy="276999"/>
          </a:xfrm>
          <a:prstGeom prst="rect">
            <a:avLst/>
          </a:prstGeom>
          <a:noFill/>
        </p:spPr>
        <p:txBody>
          <a:bodyPr wrap="square" rtlCol="0">
            <a:spAutoFit/>
          </a:bodyPr>
          <a:lstStyle/>
          <a:p>
            <a:pPr algn="r">
              <a:buNone/>
            </a:pPr>
            <a:r>
              <a:rPr lang="en-US" altLang="ko-KR" sz="1200" b="1" dirty="0">
                <a:latin typeface="+mn-lt"/>
                <a:ea typeface="나눔고딕" panose="020D0604000000000000" pitchFamily="50" charset="-127"/>
              </a:rPr>
              <a:t>2019. 11.01.</a:t>
            </a:r>
            <a:endParaRPr lang="ko-KR" altLang="en-US" sz="1200" b="1" dirty="0">
              <a:latin typeface="+mn-lt"/>
              <a:ea typeface="나눔고딕" panose="020D0604000000000000" pitchFamily="50" charset="-127"/>
            </a:endParaRPr>
          </a:p>
        </p:txBody>
      </p:sp>
      <p:pic>
        <p:nvPicPr>
          <p:cNvPr id="9" name="그림 8">
            <a:extLst>
              <a:ext uri="{FF2B5EF4-FFF2-40B4-BE49-F238E27FC236}">
                <a16:creationId xmlns:a16="http://schemas.microsoft.com/office/drawing/2014/main" id="{69E3FF01-4BEE-4710-A8BD-1DEBA3B5BBB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43176" y="6176805"/>
            <a:ext cx="1383425" cy="304050"/>
          </a:xfrm>
          <a:prstGeom prst="rect">
            <a:avLst/>
          </a:prstGeom>
        </p:spPr>
      </p:pic>
    </p:spTree>
    <p:extLst>
      <p:ext uri="{BB962C8B-B14F-4D97-AF65-F5344CB8AC3E}">
        <p14:creationId xmlns:p14="http://schemas.microsoft.com/office/powerpoint/2010/main" val="3318558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_3Line">
    <p:spTree>
      <p:nvGrpSpPr>
        <p:cNvPr id="1" name=""/>
        <p:cNvGrpSpPr/>
        <p:nvPr/>
      </p:nvGrpSpPr>
      <p:grpSpPr>
        <a:xfrm>
          <a:off x="0" y="0"/>
          <a:ext cx="0" cy="0"/>
          <a:chOff x="0" y="0"/>
          <a:chExt cx="0" cy="0"/>
        </a:xfrm>
      </p:grpSpPr>
      <p:sp>
        <p:nvSpPr>
          <p:cNvPr id="10" name="모서리가 둥근 직사각형 9"/>
          <p:cNvSpPr/>
          <p:nvPr userDrawn="1"/>
        </p:nvSpPr>
        <p:spPr bwMode="auto">
          <a:xfrm>
            <a:off x="1951269" y="1200150"/>
            <a:ext cx="7829772" cy="5331279"/>
          </a:xfrm>
          <a:prstGeom prst="roundRect">
            <a:avLst>
              <a:gd name="adj" fmla="val 2098"/>
            </a:avLst>
          </a:prstGeom>
          <a:noFill/>
          <a:ln w="19050" cap="flat" cmpd="sng" algn="ctr">
            <a:solidFill>
              <a:schemeClr val="accent6">
                <a:lumMod val="60000"/>
                <a:lumOff val="4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0" fontAlgn="base" latinLnBrk="0" hangingPunct="0">
              <a:lnSpc>
                <a:spcPct val="90000"/>
              </a:lnSpc>
              <a:spcBef>
                <a:spcPct val="50000"/>
              </a:spcBef>
              <a:spcAft>
                <a:spcPct val="0"/>
              </a:spcAft>
              <a:buClrTx/>
              <a:buSzTx/>
              <a:buFontTx/>
              <a:buChar char="•"/>
              <a:tabLst/>
            </a:pPr>
            <a:endParaRPr kumimoji="0" lang="ko-KR" altLang="en-US" sz="1000" b="1" i="0" u="none" strike="noStrike" cap="none" normalizeH="0" baseline="0" dirty="0">
              <a:ln>
                <a:noFill/>
              </a:ln>
              <a:solidFill>
                <a:srgbClr val="080808"/>
              </a:solidFill>
              <a:effectLst/>
              <a:latin typeface="+mn-lt"/>
              <a:ea typeface="나눔고딕" panose="020D0604000000000000" pitchFamily="50" charset="-127"/>
              <a:cs typeface="Arial" charset="0"/>
            </a:endParaRPr>
          </a:p>
        </p:txBody>
      </p:sp>
      <p:sp>
        <p:nvSpPr>
          <p:cNvPr id="2" name="제목 1"/>
          <p:cNvSpPr>
            <a:spLocks noGrp="1"/>
          </p:cNvSpPr>
          <p:nvPr>
            <p:ph type="title"/>
          </p:nvPr>
        </p:nvSpPr>
        <p:spPr>
          <a:xfrm>
            <a:off x="1497013" y="68537"/>
            <a:ext cx="6508578" cy="282527"/>
          </a:xfrm>
        </p:spPr>
        <p:txBody>
          <a:bodyPr/>
          <a:lstStyle>
            <a:lvl1pPr>
              <a:defRPr>
                <a:latin typeface="+mn-lt"/>
                <a:ea typeface="나눔고딕" panose="020D0604000000000000" pitchFamily="50" charset="-127"/>
              </a:defRPr>
            </a:lvl1pPr>
          </a:lstStyle>
          <a:p>
            <a:r>
              <a:rPr lang="ko-KR" altLang="en-US" dirty="0"/>
              <a:t>마스터 제목 스타일 편집</a:t>
            </a:r>
          </a:p>
        </p:txBody>
      </p:sp>
      <p:sp>
        <p:nvSpPr>
          <p:cNvPr id="3" name="내용 개체 틀 2"/>
          <p:cNvSpPr>
            <a:spLocks noGrp="1"/>
          </p:cNvSpPr>
          <p:nvPr>
            <p:ph idx="1" hasCustomPrompt="1"/>
          </p:nvPr>
        </p:nvSpPr>
        <p:spPr>
          <a:xfrm>
            <a:off x="1951268" y="455099"/>
            <a:ext cx="7838209" cy="283103"/>
          </a:xfrm>
          <a:prstGeom prst="rect">
            <a:avLst/>
          </a:prstGeom>
        </p:spPr>
        <p:txBody>
          <a:bodyPr/>
          <a:lstStyle>
            <a:lvl1pPr>
              <a:defRPr sz="1200" b="1">
                <a:latin typeface="+mn-lt"/>
                <a:ea typeface="나눔고딕" panose="020D0604000000000000" pitchFamily="50" charset="-127"/>
              </a:defRPr>
            </a:lvl1pPr>
            <a:lvl2pPr>
              <a:defRPr sz="1400"/>
            </a:lvl2pPr>
            <a:lvl3pPr>
              <a:defRPr sz="1400"/>
            </a:lvl3pPr>
            <a:lvl4pPr>
              <a:defRPr sz="1400"/>
            </a:lvl4pPr>
            <a:lvl5pPr>
              <a:defRPr sz="1400"/>
            </a:lvl5pPr>
          </a:lstStyle>
          <a:p>
            <a:pPr lvl="0"/>
            <a:r>
              <a:rPr lang="ko-KR" altLang="en-US" dirty="0"/>
              <a:t>제목</a:t>
            </a:r>
          </a:p>
        </p:txBody>
      </p:sp>
      <p:sp>
        <p:nvSpPr>
          <p:cNvPr id="6" name="모서리가 둥근 직사각형 5"/>
          <p:cNvSpPr/>
          <p:nvPr userDrawn="1"/>
        </p:nvSpPr>
        <p:spPr bwMode="auto">
          <a:xfrm>
            <a:off x="1941779" y="1089838"/>
            <a:ext cx="4248472" cy="213629"/>
          </a:xfrm>
          <a:prstGeom prst="roundRect">
            <a:avLst>
              <a:gd name="adj" fmla="val 50000"/>
            </a:avLst>
          </a:prstGeom>
          <a:gradFill flip="none" rotWithShape="1">
            <a:gsLst>
              <a:gs pos="0">
                <a:srgbClr val="7AD0DF">
                  <a:shade val="30000"/>
                  <a:satMod val="115000"/>
                </a:srgbClr>
              </a:gs>
              <a:gs pos="50000">
                <a:srgbClr val="7AD0DF">
                  <a:shade val="67500"/>
                  <a:satMod val="115000"/>
                </a:srgbClr>
              </a:gs>
              <a:gs pos="100000">
                <a:srgbClr val="7AD0DF">
                  <a:shade val="100000"/>
                  <a:satMod val="115000"/>
                </a:srgbClr>
              </a:gs>
            </a:gsLst>
            <a:lin ang="0" scaled="1"/>
            <a:tileRect/>
          </a:gradFill>
          <a:ln w="12700" cap="flat" cmpd="sng" algn="ctr">
            <a:solidFill>
              <a:schemeClr val="bg1">
                <a:lumMod val="75000"/>
              </a:schemeClr>
            </a:solidFill>
            <a:prstDash val="solid"/>
            <a:round/>
            <a:headEnd type="none" w="med" len="med"/>
            <a:tailEnd type="none" w="med" len="med"/>
          </a:ln>
          <a:effectLst>
            <a:reflection blurRad="6350" stA="50000" endA="300" endPos="55000" dir="5400000" sy="-100000" algn="bl" rotWithShape="0"/>
          </a:effectLst>
        </p:spPr>
        <p:txBody>
          <a:bodyPr vert="horz" wrap="square" lIns="0" tIns="0" rIns="0" bIns="0" numCol="1" rtlCol="0" anchor="ctr" anchorCtr="0" compatLnSpc="1">
            <a:prstTxWarp prst="textNoShape">
              <a:avLst/>
            </a:prstTxWarp>
            <a:noAutofit/>
          </a:bodyPr>
          <a:lstStyle/>
          <a:p>
            <a:pPr marL="0" marR="0" lvl="0" indent="0" defTabSz="914400" eaLnBrk="0" latinLnBrk="0" hangingPunct="0">
              <a:lnSpc>
                <a:spcPct val="90000"/>
              </a:lnSpc>
              <a:spcBef>
                <a:spcPct val="50000"/>
              </a:spcBef>
              <a:buClrTx/>
              <a:buSzTx/>
              <a:tabLst/>
            </a:pPr>
            <a:endParaRPr kumimoji="0" lang="ko-KR" altLang="en-US" i="0" u="none" strike="noStrike" cap="none" normalizeH="0" baseline="0" dirty="0">
              <a:ln>
                <a:noFill/>
              </a:ln>
              <a:effectLst/>
              <a:latin typeface="+mn-lt"/>
              <a:cs typeface="Arial" charset="0"/>
            </a:endParaRPr>
          </a:p>
        </p:txBody>
      </p:sp>
      <p:pic>
        <p:nvPicPr>
          <p:cNvPr id="7" name="Picture 4" descr="C:\WOORI_FIS_PMS_Dev\workspace\ITscope-Basic\WebContent\images\common\icons\light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37020" y="1128176"/>
            <a:ext cx="144631" cy="144631"/>
          </a:xfrm>
          <a:prstGeom prst="rect">
            <a:avLst/>
          </a:prstGeom>
          <a:noFill/>
          <a:extLst>
            <a:ext uri="{909E8E84-426E-40DD-AFC4-6F175D3DCCD1}">
              <a14:hiddenFill xmlns:a14="http://schemas.microsoft.com/office/drawing/2010/main">
                <a:solidFill>
                  <a:srgbClr val="FFFFFF"/>
                </a:solidFill>
              </a14:hiddenFill>
            </a:ext>
          </a:extLst>
        </p:spPr>
      </p:pic>
      <p:sp>
        <p:nvSpPr>
          <p:cNvPr id="9" name="내용 개체 틀 2"/>
          <p:cNvSpPr>
            <a:spLocks noGrp="1"/>
          </p:cNvSpPr>
          <p:nvPr>
            <p:ph idx="10" hasCustomPrompt="1"/>
          </p:nvPr>
        </p:nvSpPr>
        <p:spPr>
          <a:xfrm>
            <a:off x="2212131" y="1097860"/>
            <a:ext cx="7578399" cy="205607"/>
          </a:xfrm>
          <a:prstGeom prst="rect">
            <a:avLst/>
          </a:prstGeom>
          <a:noFill/>
          <a:ln>
            <a:noFill/>
            <a:headEnd/>
            <a:tailEnd/>
          </a:ln>
        </p:spPr>
        <p:txBody>
          <a:bodyPr vert="horz" wrap="square" lIns="0" tIns="0" rIns="0" bIns="0" numCol="1" anchor="ctr" anchorCtr="0" compatLnSpc="1">
            <a:prstTxWarp prst="textNoShape">
              <a:avLst/>
            </a:prstTxWarp>
            <a:noAutofit/>
            <a:scene3d>
              <a:camera prst="orthographicFront"/>
              <a:lightRig rig="threePt" dir="t"/>
            </a:scene3d>
            <a:sp3d extrusionH="63500" contourW="31750">
              <a:bevelT w="0" h="50800"/>
              <a:bevelB w="63500" h="63500"/>
              <a:contourClr>
                <a:schemeClr val="accent1">
                  <a:lumMod val="50000"/>
                </a:schemeClr>
              </a:contourClr>
            </a:sp3d>
          </a:bodyPr>
          <a:lstStyle>
            <a:lvl1pPr>
              <a:defRPr lang="ko-KR" altLang="en-US" sz="1100" b="1" kern="1200" dirty="0">
                <a:solidFill>
                  <a:schemeClr val="bg1"/>
                </a:solidFill>
                <a:latin typeface="+mn-lt"/>
                <a:ea typeface="나눔고딕" panose="020D0604000000000000" pitchFamily="50" charset="-127"/>
              </a:defRPr>
            </a:lvl1pPr>
          </a:lstStyle>
          <a:p>
            <a:pPr marR="0" lvl="0" defTabSz="914400" eaLnBrk="1" latinLnBrk="0" hangingPunct="1">
              <a:lnSpc>
                <a:spcPct val="100000"/>
              </a:lnSpc>
              <a:spcBef>
                <a:spcPct val="0"/>
              </a:spcBef>
              <a:buClrTx/>
              <a:buSzTx/>
              <a:buFontTx/>
              <a:tabLst/>
            </a:pPr>
            <a:r>
              <a:rPr lang="ko-KR" altLang="en-US" dirty="0"/>
              <a:t>소 제목</a:t>
            </a:r>
          </a:p>
        </p:txBody>
      </p:sp>
      <p:sp>
        <p:nvSpPr>
          <p:cNvPr id="8" name="내용 개체 틀 2"/>
          <p:cNvSpPr>
            <a:spLocks noGrp="1"/>
          </p:cNvSpPr>
          <p:nvPr>
            <p:ph idx="11" hasCustomPrompt="1"/>
          </p:nvPr>
        </p:nvSpPr>
        <p:spPr>
          <a:xfrm>
            <a:off x="1958108" y="807528"/>
            <a:ext cx="7831370" cy="252082"/>
          </a:xfrm>
          <a:prstGeom prst="rect">
            <a:avLst/>
          </a:prstGeom>
        </p:spPr>
        <p:txBody>
          <a:bodyPr/>
          <a:lstStyle>
            <a:lvl1pPr>
              <a:defRPr sz="1100" b="1" baseline="0">
                <a:solidFill>
                  <a:schemeClr val="bg1">
                    <a:lumMod val="50000"/>
                  </a:schemeClr>
                </a:solidFill>
                <a:latin typeface="+mn-lt"/>
                <a:ea typeface="나눔고딕" panose="020D0604000000000000" pitchFamily="50" charset="-127"/>
              </a:defRPr>
            </a:lvl1pPr>
            <a:lvl2pPr>
              <a:defRPr sz="1400"/>
            </a:lvl2pPr>
            <a:lvl3pPr>
              <a:defRPr sz="1400"/>
            </a:lvl3pPr>
            <a:lvl4pPr>
              <a:defRPr sz="1400"/>
            </a:lvl4pPr>
            <a:lvl5pPr>
              <a:defRPr sz="1400"/>
            </a:lvl5pPr>
          </a:lstStyle>
          <a:p>
            <a:pPr lvl="0"/>
            <a:r>
              <a:rPr lang="en-US" altLang="ko-KR" dirty="0"/>
              <a:t>1</a:t>
            </a:r>
            <a:r>
              <a:rPr lang="ko-KR" altLang="en-US" dirty="0" err="1"/>
              <a:t>줄이내요약</a:t>
            </a:r>
            <a:endParaRPr lang="ko-KR" altLang="en-US" dirty="0"/>
          </a:p>
        </p:txBody>
      </p:sp>
      <p:sp>
        <p:nvSpPr>
          <p:cNvPr id="13" name="모서리가 둥근 직사각형 12"/>
          <p:cNvSpPr/>
          <p:nvPr userDrawn="1"/>
        </p:nvSpPr>
        <p:spPr bwMode="auto">
          <a:xfrm>
            <a:off x="92385" y="455099"/>
            <a:ext cx="1770368" cy="6095432"/>
          </a:xfrm>
          <a:prstGeom prst="roundRect">
            <a:avLst>
              <a:gd name="adj" fmla="val 1914"/>
            </a:avLst>
          </a:prstGeom>
          <a:noFill/>
          <a:ln w="12700" cap="flat" cmpd="sng" algn="ctr">
            <a:solidFill>
              <a:schemeClr val="accent6">
                <a:lumMod val="60000"/>
                <a:lumOff val="4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0" fontAlgn="base" latinLnBrk="0" hangingPunct="0">
              <a:lnSpc>
                <a:spcPct val="90000"/>
              </a:lnSpc>
              <a:spcBef>
                <a:spcPct val="50000"/>
              </a:spcBef>
              <a:spcAft>
                <a:spcPct val="0"/>
              </a:spcAft>
              <a:buClrTx/>
              <a:buSzTx/>
              <a:buFontTx/>
              <a:buChar char="•"/>
              <a:tabLst/>
            </a:pPr>
            <a:endParaRPr kumimoji="0" lang="ko-KR" altLang="en-US" sz="1000" b="1" i="0" u="none" strike="noStrike" cap="none" normalizeH="0" baseline="0" dirty="0">
              <a:ln>
                <a:noFill/>
              </a:ln>
              <a:solidFill>
                <a:srgbClr val="080808"/>
              </a:solidFill>
              <a:effectLst/>
              <a:latin typeface="+mn-lt"/>
              <a:ea typeface="나눔고딕" panose="020D0604000000000000" pitchFamily="50" charset="-127"/>
              <a:cs typeface="Arial" charset="0"/>
            </a:endParaRPr>
          </a:p>
        </p:txBody>
      </p:sp>
      <p:sp>
        <p:nvSpPr>
          <p:cNvPr id="16" name="내용 개체 틀 2"/>
          <p:cNvSpPr>
            <a:spLocks noGrp="1"/>
          </p:cNvSpPr>
          <p:nvPr>
            <p:ph idx="12" hasCustomPrompt="1"/>
          </p:nvPr>
        </p:nvSpPr>
        <p:spPr>
          <a:xfrm>
            <a:off x="161117" y="3131438"/>
            <a:ext cx="1632904" cy="3305366"/>
          </a:xfrm>
          <a:prstGeom prst="rect">
            <a:avLst/>
          </a:prstGeom>
        </p:spPr>
        <p:txBody>
          <a:bodyPr/>
          <a:lstStyle>
            <a:lvl1pPr>
              <a:defRPr sz="1100" b="1">
                <a:solidFill>
                  <a:schemeClr val="tx1">
                    <a:lumMod val="50000"/>
                    <a:lumOff val="50000"/>
                  </a:schemeClr>
                </a:solidFill>
                <a:latin typeface="+mn-lt"/>
                <a:ea typeface="나눔고딕" panose="020D0604000000000000" pitchFamily="50" charset="-127"/>
              </a:defRPr>
            </a:lvl1pPr>
            <a:lvl2pPr>
              <a:defRPr sz="1400"/>
            </a:lvl2pPr>
            <a:lvl3pPr>
              <a:defRPr sz="1400"/>
            </a:lvl3pPr>
            <a:lvl4pPr>
              <a:defRPr sz="1400"/>
            </a:lvl4pPr>
            <a:lvl5pPr>
              <a:defRPr sz="1400"/>
            </a:lvl5pPr>
          </a:lstStyle>
          <a:p>
            <a:pPr lvl="0"/>
            <a:r>
              <a:rPr lang="ko-KR" altLang="en-US" dirty="0"/>
              <a:t>요약 및 주요 시사점</a:t>
            </a:r>
          </a:p>
        </p:txBody>
      </p:sp>
    </p:spTree>
    <p:extLst>
      <p:ext uri="{BB962C8B-B14F-4D97-AF65-F5344CB8AC3E}">
        <p14:creationId xmlns:p14="http://schemas.microsoft.com/office/powerpoint/2010/main" val="2376526690"/>
      </p:ext>
    </p:extLst>
  </p:cSld>
  <p:clrMapOvr>
    <a:masterClrMapping/>
  </p:clrMapOvr>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주요내용요약">
    <p:spTree>
      <p:nvGrpSpPr>
        <p:cNvPr id="1" name=""/>
        <p:cNvGrpSpPr/>
        <p:nvPr/>
      </p:nvGrpSpPr>
      <p:grpSpPr>
        <a:xfrm>
          <a:off x="0" y="0"/>
          <a:ext cx="0" cy="0"/>
          <a:chOff x="0" y="0"/>
          <a:chExt cx="0" cy="0"/>
        </a:xfrm>
      </p:grpSpPr>
      <p:sp>
        <p:nvSpPr>
          <p:cNvPr id="10" name="모서리가 둥근 직사각형 9"/>
          <p:cNvSpPr/>
          <p:nvPr userDrawn="1"/>
        </p:nvSpPr>
        <p:spPr bwMode="auto">
          <a:xfrm>
            <a:off x="1951269" y="1581053"/>
            <a:ext cx="7829772" cy="4950375"/>
          </a:xfrm>
          <a:prstGeom prst="roundRect">
            <a:avLst>
              <a:gd name="adj" fmla="val 2098"/>
            </a:avLst>
          </a:prstGeom>
          <a:noFill/>
          <a:ln w="19050" cap="flat" cmpd="sng" algn="ctr">
            <a:solidFill>
              <a:schemeClr val="accent6">
                <a:lumMod val="60000"/>
                <a:lumOff val="4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0" fontAlgn="base" latinLnBrk="0" hangingPunct="0">
              <a:lnSpc>
                <a:spcPct val="90000"/>
              </a:lnSpc>
              <a:spcBef>
                <a:spcPct val="50000"/>
              </a:spcBef>
              <a:spcAft>
                <a:spcPct val="0"/>
              </a:spcAft>
              <a:buClrTx/>
              <a:buSzTx/>
              <a:buFontTx/>
              <a:buChar char="•"/>
              <a:tabLst/>
            </a:pPr>
            <a:endParaRPr kumimoji="0" lang="ko-KR" altLang="en-US" sz="1000" b="1" i="0" u="none" strike="noStrike" cap="none" normalizeH="0" baseline="0" dirty="0">
              <a:ln>
                <a:noFill/>
              </a:ln>
              <a:solidFill>
                <a:srgbClr val="080808"/>
              </a:solidFill>
              <a:effectLst/>
              <a:latin typeface="+mn-lt"/>
              <a:ea typeface="나눔고딕" panose="020D0604000000000000" pitchFamily="50" charset="-127"/>
              <a:cs typeface="Arial" charset="0"/>
            </a:endParaRPr>
          </a:p>
        </p:txBody>
      </p:sp>
      <p:sp>
        <p:nvSpPr>
          <p:cNvPr id="2" name="제목 1"/>
          <p:cNvSpPr>
            <a:spLocks noGrp="1"/>
          </p:cNvSpPr>
          <p:nvPr>
            <p:ph type="title"/>
          </p:nvPr>
        </p:nvSpPr>
        <p:spPr>
          <a:xfrm>
            <a:off x="1497013" y="68537"/>
            <a:ext cx="8324320" cy="282527"/>
          </a:xfrm>
        </p:spPr>
        <p:txBody>
          <a:bodyPr/>
          <a:lstStyle>
            <a:lvl1pPr>
              <a:defRPr>
                <a:latin typeface="+mn-lt"/>
                <a:ea typeface="나눔고딕" panose="020D0604000000000000" pitchFamily="50" charset="-127"/>
              </a:defRPr>
            </a:lvl1pPr>
          </a:lstStyle>
          <a:p>
            <a:r>
              <a:rPr lang="ko-KR" altLang="en-US" dirty="0"/>
              <a:t>마스터 제목 스타일 편집</a:t>
            </a:r>
          </a:p>
        </p:txBody>
      </p:sp>
      <p:sp>
        <p:nvSpPr>
          <p:cNvPr id="3" name="내용 개체 틀 2"/>
          <p:cNvSpPr>
            <a:spLocks noGrp="1"/>
          </p:cNvSpPr>
          <p:nvPr>
            <p:ph idx="1" hasCustomPrompt="1"/>
          </p:nvPr>
        </p:nvSpPr>
        <p:spPr>
          <a:xfrm>
            <a:off x="1951268" y="455099"/>
            <a:ext cx="7838209" cy="283103"/>
          </a:xfrm>
          <a:prstGeom prst="rect">
            <a:avLst/>
          </a:prstGeom>
        </p:spPr>
        <p:txBody>
          <a:bodyPr/>
          <a:lstStyle>
            <a:lvl1pPr>
              <a:defRPr sz="1200" b="1">
                <a:latin typeface="+mn-lt"/>
                <a:ea typeface="나눔고딕" panose="020D0604000000000000" pitchFamily="50" charset="-127"/>
              </a:defRPr>
            </a:lvl1pPr>
            <a:lvl2pPr>
              <a:defRPr sz="1400"/>
            </a:lvl2pPr>
            <a:lvl3pPr>
              <a:defRPr sz="1400"/>
            </a:lvl3pPr>
            <a:lvl4pPr>
              <a:defRPr sz="1400"/>
            </a:lvl4pPr>
            <a:lvl5pPr>
              <a:defRPr sz="1400"/>
            </a:lvl5pPr>
          </a:lstStyle>
          <a:p>
            <a:pPr lvl="0"/>
            <a:r>
              <a:rPr lang="ko-KR" altLang="en-US" dirty="0"/>
              <a:t>제목</a:t>
            </a:r>
          </a:p>
        </p:txBody>
      </p:sp>
      <p:sp>
        <p:nvSpPr>
          <p:cNvPr id="6" name="모서리가 둥근 직사각형 5"/>
          <p:cNvSpPr/>
          <p:nvPr userDrawn="1"/>
        </p:nvSpPr>
        <p:spPr bwMode="auto">
          <a:xfrm>
            <a:off x="1941779" y="1459045"/>
            <a:ext cx="4248472" cy="213629"/>
          </a:xfrm>
          <a:prstGeom prst="roundRect">
            <a:avLst>
              <a:gd name="adj" fmla="val 50000"/>
            </a:avLst>
          </a:prstGeom>
          <a:gradFill flip="none" rotWithShape="1">
            <a:gsLst>
              <a:gs pos="0">
                <a:srgbClr val="7AD0DF">
                  <a:shade val="30000"/>
                  <a:satMod val="115000"/>
                </a:srgbClr>
              </a:gs>
              <a:gs pos="50000">
                <a:srgbClr val="7AD0DF">
                  <a:shade val="67500"/>
                  <a:satMod val="115000"/>
                </a:srgbClr>
              </a:gs>
              <a:gs pos="100000">
                <a:srgbClr val="7AD0DF">
                  <a:shade val="100000"/>
                  <a:satMod val="115000"/>
                </a:srgbClr>
              </a:gs>
            </a:gsLst>
            <a:lin ang="0" scaled="1"/>
            <a:tileRect/>
          </a:gradFill>
          <a:ln w="12700" cap="flat" cmpd="sng" algn="ctr">
            <a:solidFill>
              <a:schemeClr val="bg1">
                <a:lumMod val="75000"/>
              </a:schemeClr>
            </a:solidFill>
            <a:prstDash val="solid"/>
            <a:round/>
            <a:headEnd type="none" w="med" len="med"/>
            <a:tailEnd type="none" w="med" len="med"/>
          </a:ln>
          <a:effectLst>
            <a:reflection blurRad="6350" stA="50000" endA="300" endPos="55000" dir="5400000" sy="-100000" algn="bl" rotWithShape="0"/>
          </a:effectLst>
        </p:spPr>
        <p:txBody>
          <a:bodyPr vert="horz" wrap="square" lIns="0" tIns="0" rIns="0" bIns="0" numCol="1" rtlCol="0" anchor="ctr" anchorCtr="0" compatLnSpc="1">
            <a:prstTxWarp prst="textNoShape">
              <a:avLst/>
            </a:prstTxWarp>
            <a:noAutofit/>
          </a:bodyPr>
          <a:lstStyle/>
          <a:p>
            <a:pPr marL="0" marR="0" lvl="0" indent="0" defTabSz="914400" eaLnBrk="0" latinLnBrk="0" hangingPunct="0">
              <a:lnSpc>
                <a:spcPct val="90000"/>
              </a:lnSpc>
              <a:spcBef>
                <a:spcPct val="50000"/>
              </a:spcBef>
              <a:buClrTx/>
              <a:buSzTx/>
              <a:tabLst/>
            </a:pPr>
            <a:endParaRPr kumimoji="0" lang="ko-KR" altLang="en-US" i="0" u="none" strike="noStrike" cap="none" normalizeH="0" baseline="0" dirty="0">
              <a:ln>
                <a:noFill/>
              </a:ln>
              <a:effectLst/>
              <a:latin typeface="+mn-lt"/>
              <a:cs typeface="Arial" charset="0"/>
            </a:endParaRPr>
          </a:p>
        </p:txBody>
      </p:sp>
      <p:pic>
        <p:nvPicPr>
          <p:cNvPr id="7" name="Picture 4" descr="C:\WOORI_FIS_PMS_Dev\workspace\ITscope-Basic\WebContent\images\common\icons\light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47180" y="1497383"/>
            <a:ext cx="144631" cy="144631"/>
          </a:xfrm>
          <a:prstGeom prst="rect">
            <a:avLst/>
          </a:prstGeom>
          <a:noFill/>
          <a:extLst>
            <a:ext uri="{909E8E84-426E-40DD-AFC4-6F175D3DCCD1}">
              <a14:hiddenFill xmlns:a14="http://schemas.microsoft.com/office/drawing/2010/main">
                <a:solidFill>
                  <a:srgbClr val="FFFFFF"/>
                </a:solidFill>
              </a14:hiddenFill>
            </a:ext>
          </a:extLst>
        </p:spPr>
      </p:pic>
      <p:sp>
        <p:nvSpPr>
          <p:cNvPr id="9" name="내용 개체 틀 2"/>
          <p:cNvSpPr>
            <a:spLocks noGrp="1"/>
          </p:cNvSpPr>
          <p:nvPr>
            <p:ph idx="10" hasCustomPrompt="1"/>
          </p:nvPr>
        </p:nvSpPr>
        <p:spPr>
          <a:xfrm>
            <a:off x="2212131" y="1467067"/>
            <a:ext cx="7578399" cy="205607"/>
          </a:xfrm>
          <a:prstGeom prst="rect">
            <a:avLst/>
          </a:prstGeom>
          <a:noFill/>
          <a:ln>
            <a:noFill/>
            <a:headEnd/>
            <a:tailEnd/>
          </a:ln>
        </p:spPr>
        <p:txBody>
          <a:bodyPr vert="horz" wrap="square" lIns="0" tIns="0" rIns="0" bIns="0" numCol="1" anchor="ctr" anchorCtr="0" compatLnSpc="1">
            <a:prstTxWarp prst="textNoShape">
              <a:avLst/>
            </a:prstTxWarp>
            <a:noAutofit/>
            <a:scene3d>
              <a:camera prst="orthographicFront"/>
              <a:lightRig rig="threePt" dir="t"/>
            </a:scene3d>
            <a:sp3d extrusionH="63500" contourW="31750">
              <a:bevelT w="0" h="50800"/>
              <a:bevelB w="63500" h="63500"/>
              <a:contourClr>
                <a:schemeClr val="accent1">
                  <a:lumMod val="50000"/>
                </a:schemeClr>
              </a:contourClr>
            </a:sp3d>
          </a:bodyPr>
          <a:lstStyle>
            <a:lvl1pPr>
              <a:defRPr lang="ko-KR" altLang="en-US" sz="1100" b="1" kern="1200" dirty="0">
                <a:solidFill>
                  <a:schemeClr val="bg1"/>
                </a:solidFill>
                <a:latin typeface="+mn-lt"/>
                <a:ea typeface="나눔고딕" panose="020D0604000000000000" pitchFamily="50" charset="-127"/>
              </a:defRPr>
            </a:lvl1pPr>
          </a:lstStyle>
          <a:p>
            <a:pPr marR="0" lvl="0" defTabSz="914400" eaLnBrk="1" latinLnBrk="0" hangingPunct="1">
              <a:lnSpc>
                <a:spcPct val="100000"/>
              </a:lnSpc>
              <a:spcBef>
                <a:spcPct val="0"/>
              </a:spcBef>
              <a:buClrTx/>
              <a:buSzTx/>
              <a:buFontTx/>
              <a:tabLst/>
            </a:pPr>
            <a:r>
              <a:rPr lang="ko-KR" altLang="en-US" dirty="0"/>
              <a:t>소 제목</a:t>
            </a:r>
          </a:p>
        </p:txBody>
      </p:sp>
      <p:sp>
        <p:nvSpPr>
          <p:cNvPr id="8" name="내용 개체 틀 2"/>
          <p:cNvSpPr>
            <a:spLocks noGrp="1"/>
          </p:cNvSpPr>
          <p:nvPr>
            <p:ph idx="11" hasCustomPrompt="1"/>
          </p:nvPr>
        </p:nvSpPr>
        <p:spPr>
          <a:xfrm>
            <a:off x="1958108" y="807527"/>
            <a:ext cx="7831370" cy="605884"/>
          </a:xfrm>
          <a:prstGeom prst="rect">
            <a:avLst/>
          </a:prstGeom>
        </p:spPr>
        <p:txBody>
          <a:bodyPr/>
          <a:lstStyle>
            <a:lvl1pPr>
              <a:defRPr sz="1100" b="1" baseline="0">
                <a:solidFill>
                  <a:schemeClr val="bg1">
                    <a:lumMod val="50000"/>
                  </a:schemeClr>
                </a:solidFill>
                <a:latin typeface="+mn-lt"/>
                <a:ea typeface="나눔고딕" panose="020D0604000000000000" pitchFamily="50" charset="-127"/>
              </a:defRPr>
            </a:lvl1pPr>
            <a:lvl2pPr>
              <a:defRPr sz="1400"/>
            </a:lvl2pPr>
            <a:lvl3pPr>
              <a:defRPr sz="1400"/>
            </a:lvl3pPr>
            <a:lvl4pPr>
              <a:defRPr sz="1400"/>
            </a:lvl4pPr>
            <a:lvl5pPr>
              <a:defRPr sz="1400"/>
            </a:lvl5pPr>
          </a:lstStyle>
          <a:p>
            <a:pPr lvl="0"/>
            <a:r>
              <a:rPr lang="en-US" altLang="ko-KR" dirty="0"/>
              <a:t>3</a:t>
            </a:r>
            <a:r>
              <a:rPr lang="ko-KR" altLang="en-US" dirty="0" err="1"/>
              <a:t>줄이내요약</a:t>
            </a:r>
            <a:endParaRPr lang="ko-KR" altLang="en-US" dirty="0"/>
          </a:p>
        </p:txBody>
      </p:sp>
      <p:sp>
        <p:nvSpPr>
          <p:cNvPr id="13" name="모서리가 둥근 직사각형 12"/>
          <p:cNvSpPr/>
          <p:nvPr userDrawn="1"/>
        </p:nvSpPr>
        <p:spPr bwMode="auto">
          <a:xfrm>
            <a:off x="92385" y="455099"/>
            <a:ext cx="1770368" cy="6095432"/>
          </a:xfrm>
          <a:prstGeom prst="roundRect">
            <a:avLst>
              <a:gd name="adj" fmla="val 1914"/>
            </a:avLst>
          </a:prstGeom>
          <a:noFill/>
          <a:ln w="12700" cap="flat" cmpd="sng" algn="ctr">
            <a:solidFill>
              <a:schemeClr val="accent6">
                <a:lumMod val="60000"/>
                <a:lumOff val="4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0" fontAlgn="base" latinLnBrk="0" hangingPunct="0">
              <a:lnSpc>
                <a:spcPct val="90000"/>
              </a:lnSpc>
              <a:spcBef>
                <a:spcPct val="50000"/>
              </a:spcBef>
              <a:spcAft>
                <a:spcPct val="0"/>
              </a:spcAft>
              <a:buClrTx/>
              <a:buSzTx/>
              <a:buFontTx/>
              <a:buChar char="•"/>
              <a:tabLst/>
            </a:pPr>
            <a:endParaRPr kumimoji="0" lang="ko-KR" altLang="en-US" sz="1000" b="1" i="0" u="none" strike="noStrike" cap="none" normalizeH="0" baseline="0" dirty="0">
              <a:ln>
                <a:noFill/>
              </a:ln>
              <a:solidFill>
                <a:srgbClr val="080808"/>
              </a:solidFill>
              <a:effectLst/>
              <a:latin typeface="+mn-lt"/>
              <a:ea typeface="나눔고딕" panose="020D0604000000000000" pitchFamily="50" charset="-127"/>
              <a:cs typeface="Arial" charset="0"/>
            </a:endParaRPr>
          </a:p>
        </p:txBody>
      </p:sp>
      <p:sp>
        <p:nvSpPr>
          <p:cNvPr id="17" name="내용 개체 틀 2"/>
          <p:cNvSpPr>
            <a:spLocks noGrp="1"/>
          </p:cNvSpPr>
          <p:nvPr>
            <p:ph idx="12" hasCustomPrompt="1"/>
          </p:nvPr>
        </p:nvSpPr>
        <p:spPr>
          <a:xfrm>
            <a:off x="156578" y="3136255"/>
            <a:ext cx="1632904" cy="3305366"/>
          </a:xfrm>
          <a:prstGeom prst="rect">
            <a:avLst/>
          </a:prstGeom>
        </p:spPr>
        <p:txBody>
          <a:bodyPr/>
          <a:lstStyle>
            <a:lvl1pPr>
              <a:defRPr sz="1100" b="1">
                <a:solidFill>
                  <a:schemeClr val="tx1">
                    <a:lumMod val="50000"/>
                    <a:lumOff val="50000"/>
                  </a:schemeClr>
                </a:solidFill>
                <a:latin typeface="+mn-lt"/>
                <a:ea typeface="나눔고딕" panose="020D0604000000000000" pitchFamily="50" charset="-127"/>
              </a:defRPr>
            </a:lvl1pPr>
            <a:lvl2pPr>
              <a:defRPr sz="1400"/>
            </a:lvl2pPr>
            <a:lvl3pPr>
              <a:defRPr sz="1400"/>
            </a:lvl3pPr>
            <a:lvl4pPr>
              <a:defRPr sz="1400"/>
            </a:lvl4pPr>
            <a:lvl5pPr>
              <a:defRPr sz="1400"/>
            </a:lvl5pPr>
          </a:lstStyle>
          <a:p>
            <a:pPr lvl="0"/>
            <a:r>
              <a:rPr lang="ko-KR" altLang="en-US" dirty="0"/>
              <a:t>요약 및 주요 시사점</a:t>
            </a:r>
          </a:p>
        </p:txBody>
      </p:sp>
    </p:spTree>
    <p:extLst>
      <p:ext uri="{BB962C8B-B14F-4D97-AF65-F5344CB8AC3E}">
        <p14:creationId xmlns:p14="http://schemas.microsoft.com/office/powerpoint/2010/main" val="38639716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Line">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497012" y="60396"/>
            <a:ext cx="8315855" cy="313648"/>
          </a:xfrm>
        </p:spPr>
        <p:txBody>
          <a:bodyPr/>
          <a:lstStyle>
            <a:lvl1pPr>
              <a:defRPr>
                <a:latin typeface="+mn-lt"/>
                <a:ea typeface="나눔고딕" panose="020D0604000000000000" pitchFamily="50" charset="-127"/>
              </a:defRPr>
            </a:lvl1pPr>
          </a:lstStyle>
          <a:p>
            <a:r>
              <a:rPr lang="ko-KR" altLang="en-US" dirty="0"/>
              <a:t>마스터 제목 스타일 편집</a:t>
            </a:r>
          </a:p>
        </p:txBody>
      </p:sp>
      <p:sp>
        <p:nvSpPr>
          <p:cNvPr id="3" name="내용 개체 틀 2"/>
          <p:cNvSpPr>
            <a:spLocks noGrp="1"/>
          </p:cNvSpPr>
          <p:nvPr>
            <p:ph idx="1" hasCustomPrompt="1"/>
          </p:nvPr>
        </p:nvSpPr>
        <p:spPr>
          <a:xfrm>
            <a:off x="137464" y="804252"/>
            <a:ext cx="9676076" cy="273255"/>
          </a:xfrm>
          <a:prstGeom prst="rect">
            <a:avLst/>
          </a:prstGeom>
        </p:spPr>
        <p:txBody>
          <a:bodyPr/>
          <a:lstStyle>
            <a:lvl1pPr>
              <a:defRPr lang="ko-KR" altLang="en-US" sz="1100" b="1" baseline="0" dirty="0">
                <a:solidFill>
                  <a:schemeClr val="bg1">
                    <a:lumMod val="50000"/>
                  </a:schemeClr>
                </a:solidFill>
                <a:latin typeface="+mn-lt"/>
                <a:ea typeface="나눔고딕" panose="020D0604000000000000" pitchFamily="50" charset="-127"/>
              </a:defRPr>
            </a:lvl1pPr>
          </a:lstStyle>
          <a:p>
            <a:pPr lvl="0"/>
            <a:r>
              <a:rPr lang="en-US" altLang="ko-KR" dirty="0"/>
              <a:t>1</a:t>
            </a:r>
            <a:r>
              <a:rPr lang="ko-KR" altLang="en-US" dirty="0"/>
              <a:t>줄 이내로 요약</a:t>
            </a:r>
          </a:p>
        </p:txBody>
      </p:sp>
      <p:sp>
        <p:nvSpPr>
          <p:cNvPr id="5" name="모서리가 둥근 직사각형 4"/>
          <p:cNvSpPr/>
          <p:nvPr userDrawn="1"/>
        </p:nvSpPr>
        <p:spPr bwMode="auto">
          <a:xfrm>
            <a:off x="137464" y="1281793"/>
            <a:ext cx="9559063" cy="5162542"/>
          </a:xfrm>
          <a:prstGeom prst="roundRect">
            <a:avLst>
              <a:gd name="adj" fmla="val 5827"/>
            </a:avLst>
          </a:prstGeom>
          <a:noFill/>
          <a:ln w="19050" cap="flat" cmpd="sng" algn="ctr">
            <a:solidFill>
              <a:schemeClr val="accent6">
                <a:lumMod val="60000"/>
                <a:lumOff val="4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0" fontAlgn="base" latinLnBrk="0" hangingPunct="0">
              <a:lnSpc>
                <a:spcPct val="90000"/>
              </a:lnSpc>
              <a:spcBef>
                <a:spcPct val="50000"/>
              </a:spcBef>
              <a:spcAft>
                <a:spcPct val="0"/>
              </a:spcAft>
              <a:buClrTx/>
              <a:buSzTx/>
              <a:buFontTx/>
              <a:buChar char="•"/>
              <a:tabLst/>
            </a:pPr>
            <a:endParaRPr kumimoji="0" lang="ko-KR" altLang="en-US" sz="1000" b="1" i="0" u="none" strike="noStrike" cap="none" normalizeH="0" baseline="0" dirty="0">
              <a:ln>
                <a:noFill/>
              </a:ln>
              <a:solidFill>
                <a:srgbClr val="080808"/>
              </a:solidFill>
              <a:effectLst/>
              <a:latin typeface="+mn-lt"/>
              <a:ea typeface="나눔고딕" panose="020D0604000000000000" pitchFamily="50" charset="-127"/>
              <a:cs typeface="Arial" charset="0"/>
            </a:endParaRPr>
          </a:p>
        </p:txBody>
      </p:sp>
      <p:sp>
        <p:nvSpPr>
          <p:cNvPr id="6" name="모서리가 둥근 직사각형 5"/>
          <p:cNvSpPr/>
          <p:nvPr userDrawn="1"/>
        </p:nvSpPr>
        <p:spPr bwMode="auto">
          <a:xfrm>
            <a:off x="137465" y="1122209"/>
            <a:ext cx="4248472" cy="229959"/>
          </a:xfrm>
          <a:prstGeom prst="roundRect">
            <a:avLst>
              <a:gd name="adj" fmla="val 50000"/>
            </a:avLst>
          </a:prstGeom>
          <a:gradFill flip="none" rotWithShape="1">
            <a:gsLst>
              <a:gs pos="0">
                <a:srgbClr val="7AD0DF">
                  <a:shade val="30000"/>
                  <a:satMod val="115000"/>
                </a:srgbClr>
              </a:gs>
              <a:gs pos="50000">
                <a:srgbClr val="7AD0DF">
                  <a:shade val="67500"/>
                  <a:satMod val="115000"/>
                </a:srgbClr>
              </a:gs>
              <a:gs pos="100000">
                <a:srgbClr val="7AD0DF">
                  <a:shade val="100000"/>
                  <a:satMod val="115000"/>
                </a:srgbClr>
              </a:gs>
            </a:gsLst>
            <a:lin ang="0" scaled="1"/>
            <a:tileRect/>
          </a:gradFill>
          <a:ln w="12700" cap="flat" cmpd="sng" algn="ctr">
            <a:solidFill>
              <a:schemeClr val="bg1">
                <a:lumMod val="75000"/>
              </a:schemeClr>
            </a:solidFill>
            <a:prstDash val="solid"/>
            <a:round/>
            <a:headEnd type="none" w="med" len="med"/>
            <a:tailEnd type="none" w="med" len="med"/>
          </a:ln>
          <a:effectLst>
            <a:reflection blurRad="6350" stA="50000" endA="300" endPos="55000" dir="5400000" sy="-100000" algn="bl" rotWithShape="0"/>
          </a:effectLst>
        </p:spPr>
        <p:txBody>
          <a:bodyPr vert="horz" wrap="square" lIns="0" tIns="0" rIns="0" bIns="0" numCol="1" rtlCol="0" anchor="ctr" anchorCtr="0" compatLnSpc="1">
            <a:prstTxWarp prst="textNoShape">
              <a:avLst/>
            </a:prstTxWarp>
            <a:noAutofit/>
          </a:bodyPr>
          <a:lstStyle/>
          <a:p>
            <a:pPr marL="0" marR="0" lvl="0" indent="0" defTabSz="914400" eaLnBrk="0" latinLnBrk="0" hangingPunct="0">
              <a:lnSpc>
                <a:spcPct val="90000"/>
              </a:lnSpc>
              <a:spcBef>
                <a:spcPct val="50000"/>
              </a:spcBef>
              <a:buClrTx/>
              <a:buSzTx/>
              <a:tabLst/>
            </a:pPr>
            <a:endParaRPr kumimoji="0" lang="ko-KR" altLang="en-US" i="0" u="none" strike="noStrike" cap="none" normalizeH="0" baseline="0" dirty="0">
              <a:ln>
                <a:noFill/>
              </a:ln>
              <a:effectLst/>
              <a:latin typeface="+mn-lt"/>
              <a:cs typeface="Arial" charset="0"/>
            </a:endParaRPr>
          </a:p>
        </p:txBody>
      </p:sp>
      <p:pic>
        <p:nvPicPr>
          <p:cNvPr id="7" name="Picture 4" descr="C:\WOORI_FIS_PMS_Dev\workspace\ITscope-Basic\WebContent\images\common\icons\lightbulb.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46856" y="1166897"/>
            <a:ext cx="144631" cy="144631"/>
          </a:xfrm>
          <a:prstGeom prst="rect">
            <a:avLst/>
          </a:prstGeom>
          <a:noFill/>
          <a:extLst>
            <a:ext uri="{909E8E84-426E-40DD-AFC4-6F175D3DCCD1}">
              <a14:hiddenFill xmlns:a14="http://schemas.microsoft.com/office/drawing/2010/main">
                <a:solidFill>
                  <a:srgbClr val="FFFFFF"/>
                </a:solidFill>
              </a14:hiddenFill>
            </a:ext>
          </a:extLst>
        </p:spPr>
      </p:pic>
      <p:sp>
        <p:nvSpPr>
          <p:cNvPr id="8" name="내용 개체 틀 2"/>
          <p:cNvSpPr>
            <a:spLocks noGrp="1"/>
          </p:cNvSpPr>
          <p:nvPr>
            <p:ph idx="10" hasCustomPrompt="1"/>
          </p:nvPr>
        </p:nvSpPr>
        <p:spPr>
          <a:xfrm>
            <a:off x="455872" y="1127163"/>
            <a:ext cx="9357667" cy="225005"/>
          </a:xfrm>
          <a:prstGeom prst="rect">
            <a:avLst/>
          </a:prstGeom>
          <a:noFill/>
          <a:ln>
            <a:noFill/>
            <a:headEnd/>
            <a:tailEnd/>
          </a:ln>
        </p:spPr>
        <p:txBody>
          <a:bodyPr vert="horz" wrap="square" lIns="0" tIns="0" rIns="0" bIns="0" numCol="1" anchor="ctr" anchorCtr="0" compatLnSpc="1">
            <a:prstTxWarp prst="textNoShape">
              <a:avLst/>
            </a:prstTxWarp>
            <a:noAutofit/>
            <a:scene3d>
              <a:camera prst="orthographicFront"/>
              <a:lightRig rig="threePt" dir="t"/>
            </a:scene3d>
            <a:sp3d extrusionH="63500" contourW="31750">
              <a:bevelT w="0" h="50800"/>
              <a:bevelB w="63500" h="63500"/>
              <a:contourClr>
                <a:schemeClr val="accent1">
                  <a:lumMod val="50000"/>
                </a:schemeClr>
              </a:contourClr>
            </a:sp3d>
          </a:bodyPr>
          <a:lstStyle>
            <a:lvl1pPr>
              <a:defRPr lang="ko-KR" altLang="en-US" sz="1100" b="1" kern="1200" dirty="0">
                <a:solidFill>
                  <a:schemeClr val="bg1"/>
                </a:solidFill>
                <a:latin typeface="+mn-lt"/>
                <a:ea typeface="나눔고딕" panose="020D0604000000000000" pitchFamily="50" charset="-127"/>
              </a:defRPr>
            </a:lvl1pPr>
          </a:lstStyle>
          <a:p>
            <a:pPr marR="0" lvl="0" defTabSz="914400" eaLnBrk="1" latinLnBrk="0" hangingPunct="1">
              <a:lnSpc>
                <a:spcPct val="100000"/>
              </a:lnSpc>
              <a:spcBef>
                <a:spcPct val="0"/>
              </a:spcBef>
              <a:buClrTx/>
              <a:buSzTx/>
              <a:buFontTx/>
              <a:tabLst/>
            </a:pPr>
            <a:r>
              <a:rPr lang="ko-KR" altLang="en-US" dirty="0" err="1"/>
              <a:t>소재목</a:t>
            </a:r>
            <a:endParaRPr lang="ko-KR" altLang="en-US" dirty="0"/>
          </a:p>
        </p:txBody>
      </p:sp>
      <p:sp>
        <p:nvSpPr>
          <p:cNvPr id="9" name="내용 개체 틀 2"/>
          <p:cNvSpPr>
            <a:spLocks noGrp="1"/>
          </p:cNvSpPr>
          <p:nvPr>
            <p:ph idx="11" hasCustomPrompt="1"/>
          </p:nvPr>
        </p:nvSpPr>
        <p:spPr>
          <a:xfrm>
            <a:off x="137464" y="459120"/>
            <a:ext cx="9676075" cy="283103"/>
          </a:xfrm>
          <a:prstGeom prst="rect">
            <a:avLst/>
          </a:prstGeom>
        </p:spPr>
        <p:txBody>
          <a:bodyPr/>
          <a:lstStyle>
            <a:lvl1pPr>
              <a:defRPr sz="1200" b="1">
                <a:latin typeface="+mn-lt"/>
                <a:ea typeface="나눔고딕" panose="020D0604000000000000" pitchFamily="50" charset="-127"/>
              </a:defRPr>
            </a:lvl1pPr>
            <a:lvl2pPr>
              <a:defRPr sz="1400"/>
            </a:lvl2pPr>
            <a:lvl3pPr>
              <a:defRPr sz="1400"/>
            </a:lvl3pPr>
            <a:lvl4pPr>
              <a:defRPr sz="1400"/>
            </a:lvl4pPr>
            <a:lvl5pPr>
              <a:defRPr sz="1400"/>
            </a:lvl5pPr>
          </a:lstStyle>
          <a:p>
            <a:pPr lvl="0"/>
            <a:r>
              <a:rPr lang="ko-KR" altLang="en-US" dirty="0"/>
              <a:t>제목</a:t>
            </a:r>
          </a:p>
        </p:txBody>
      </p:sp>
    </p:spTree>
    <p:extLst>
      <p:ext uri="{BB962C8B-B14F-4D97-AF65-F5344CB8AC3E}">
        <p14:creationId xmlns:p14="http://schemas.microsoft.com/office/powerpoint/2010/main" val="800180165"/>
      </p:ext>
    </p:extLst>
  </p:cSld>
  <p:clrMapOvr>
    <a:overrideClrMapping bg1="lt1" tx1="dk1" bg2="lt2" tx2="dk2" accent1="accent1" accent2="accent2" accent3="accent3" accent4="accent4" accent5="accent5" accent6="accent6" hlink="hlink" folHlink="folHlink"/>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Line">
    <p:spTree>
      <p:nvGrpSpPr>
        <p:cNvPr id="1" name=""/>
        <p:cNvGrpSpPr/>
        <p:nvPr/>
      </p:nvGrpSpPr>
      <p:grpSpPr>
        <a:xfrm>
          <a:off x="0" y="0"/>
          <a:ext cx="0" cy="0"/>
          <a:chOff x="0" y="0"/>
          <a:chExt cx="0" cy="0"/>
        </a:xfrm>
      </p:grpSpPr>
      <p:sp>
        <p:nvSpPr>
          <p:cNvPr id="10" name="모서리가 둥근 직사각형 9"/>
          <p:cNvSpPr/>
          <p:nvPr userDrawn="1"/>
        </p:nvSpPr>
        <p:spPr bwMode="auto">
          <a:xfrm>
            <a:off x="105508" y="1418495"/>
            <a:ext cx="9675533" cy="5112934"/>
          </a:xfrm>
          <a:prstGeom prst="roundRect">
            <a:avLst>
              <a:gd name="adj" fmla="val 2098"/>
            </a:avLst>
          </a:prstGeom>
          <a:noFill/>
          <a:ln w="19050" cap="flat" cmpd="sng" algn="ctr">
            <a:solidFill>
              <a:schemeClr val="accent6">
                <a:lumMod val="60000"/>
                <a:lumOff val="4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0" fontAlgn="base" latinLnBrk="0" hangingPunct="0">
              <a:lnSpc>
                <a:spcPct val="90000"/>
              </a:lnSpc>
              <a:spcBef>
                <a:spcPct val="50000"/>
              </a:spcBef>
              <a:spcAft>
                <a:spcPct val="0"/>
              </a:spcAft>
              <a:buClrTx/>
              <a:buSzTx/>
              <a:buFontTx/>
              <a:buChar char="•"/>
              <a:tabLst/>
            </a:pPr>
            <a:endParaRPr kumimoji="0" lang="ko-KR" altLang="en-US" sz="1000" b="1" i="0" u="none" strike="noStrike" cap="none" normalizeH="0" baseline="0" dirty="0">
              <a:ln>
                <a:noFill/>
              </a:ln>
              <a:solidFill>
                <a:srgbClr val="080808"/>
              </a:solidFill>
              <a:effectLst/>
              <a:latin typeface="+mn-lt"/>
              <a:ea typeface="나눔고딕" panose="020D0604000000000000" pitchFamily="50" charset="-127"/>
              <a:cs typeface="Arial" charset="0"/>
            </a:endParaRPr>
          </a:p>
        </p:txBody>
      </p:sp>
      <p:sp>
        <p:nvSpPr>
          <p:cNvPr id="2" name="제목 1"/>
          <p:cNvSpPr>
            <a:spLocks noGrp="1"/>
          </p:cNvSpPr>
          <p:nvPr>
            <p:ph type="title"/>
          </p:nvPr>
        </p:nvSpPr>
        <p:spPr>
          <a:xfrm>
            <a:off x="1497012" y="68537"/>
            <a:ext cx="6521109" cy="282527"/>
          </a:xfrm>
        </p:spPr>
        <p:txBody>
          <a:bodyPr/>
          <a:lstStyle>
            <a:lvl1pPr>
              <a:defRPr>
                <a:latin typeface="+mn-lt"/>
                <a:ea typeface="나눔고딕" panose="020D0604000000000000" pitchFamily="50" charset="-127"/>
              </a:defRPr>
            </a:lvl1pPr>
          </a:lstStyle>
          <a:p>
            <a:r>
              <a:rPr lang="ko-KR" altLang="en-US" dirty="0"/>
              <a:t>마스터 제목 스타일 편집</a:t>
            </a:r>
          </a:p>
        </p:txBody>
      </p:sp>
      <p:sp>
        <p:nvSpPr>
          <p:cNvPr id="3" name="내용 개체 틀 2"/>
          <p:cNvSpPr>
            <a:spLocks noGrp="1"/>
          </p:cNvSpPr>
          <p:nvPr>
            <p:ph idx="1" hasCustomPrompt="1"/>
          </p:nvPr>
        </p:nvSpPr>
        <p:spPr>
          <a:xfrm>
            <a:off x="126774" y="455099"/>
            <a:ext cx="9676837" cy="283103"/>
          </a:xfrm>
          <a:prstGeom prst="rect">
            <a:avLst/>
          </a:prstGeom>
        </p:spPr>
        <p:txBody>
          <a:bodyPr/>
          <a:lstStyle>
            <a:lvl1pPr>
              <a:defRPr sz="1200" b="1">
                <a:latin typeface="+mn-lt"/>
                <a:ea typeface="나눔고딕" panose="020D0604000000000000" pitchFamily="50" charset="-127"/>
              </a:defRPr>
            </a:lvl1pPr>
            <a:lvl2pPr>
              <a:defRPr sz="1400"/>
            </a:lvl2pPr>
            <a:lvl3pPr>
              <a:defRPr sz="1400"/>
            </a:lvl3pPr>
            <a:lvl4pPr>
              <a:defRPr sz="1400"/>
            </a:lvl4pPr>
            <a:lvl5pPr>
              <a:defRPr sz="1400"/>
            </a:lvl5pPr>
          </a:lstStyle>
          <a:p>
            <a:pPr lvl="0"/>
            <a:r>
              <a:rPr lang="ko-KR" altLang="en-US" dirty="0"/>
              <a:t>제목</a:t>
            </a:r>
          </a:p>
        </p:txBody>
      </p:sp>
      <p:sp>
        <p:nvSpPr>
          <p:cNvPr id="6" name="모서리가 둥근 직사각형 5"/>
          <p:cNvSpPr/>
          <p:nvPr userDrawn="1"/>
        </p:nvSpPr>
        <p:spPr bwMode="auto">
          <a:xfrm>
            <a:off x="148149" y="1245685"/>
            <a:ext cx="4248472" cy="213629"/>
          </a:xfrm>
          <a:prstGeom prst="roundRect">
            <a:avLst>
              <a:gd name="adj" fmla="val 50000"/>
            </a:avLst>
          </a:prstGeom>
          <a:gradFill flip="none" rotWithShape="1">
            <a:gsLst>
              <a:gs pos="0">
                <a:srgbClr val="7AD0DF">
                  <a:shade val="30000"/>
                  <a:satMod val="115000"/>
                </a:srgbClr>
              </a:gs>
              <a:gs pos="50000">
                <a:srgbClr val="7AD0DF">
                  <a:shade val="67500"/>
                  <a:satMod val="115000"/>
                </a:srgbClr>
              </a:gs>
              <a:gs pos="100000">
                <a:srgbClr val="7AD0DF">
                  <a:shade val="100000"/>
                  <a:satMod val="115000"/>
                </a:srgbClr>
              </a:gs>
            </a:gsLst>
            <a:lin ang="0" scaled="1"/>
            <a:tileRect/>
          </a:gradFill>
          <a:ln w="12700" cap="flat" cmpd="sng" algn="ctr">
            <a:solidFill>
              <a:schemeClr val="bg1">
                <a:lumMod val="75000"/>
              </a:schemeClr>
            </a:solidFill>
            <a:prstDash val="solid"/>
            <a:round/>
            <a:headEnd type="none" w="med" len="med"/>
            <a:tailEnd type="none" w="med" len="med"/>
          </a:ln>
          <a:effectLst>
            <a:reflection blurRad="6350" stA="50000" endA="300" endPos="55000" dir="5400000" sy="-100000" algn="bl" rotWithShape="0"/>
          </a:effectLst>
        </p:spPr>
        <p:txBody>
          <a:bodyPr vert="horz" wrap="square" lIns="0" tIns="0" rIns="0" bIns="0" numCol="1" rtlCol="0" anchor="ctr" anchorCtr="0" compatLnSpc="1">
            <a:prstTxWarp prst="textNoShape">
              <a:avLst/>
            </a:prstTxWarp>
            <a:noAutofit/>
          </a:bodyPr>
          <a:lstStyle/>
          <a:p>
            <a:pPr marL="0" marR="0" lvl="0" indent="0" defTabSz="914400" eaLnBrk="0" latinLnBrk="0" hangingPunct="0">
              <a:lnSpc>
                <a:spcPct val="90000"/>
              </a:lnSpc>
              <a:spcBef>
                <a:spcPct val="50000"/>
              </a:spcBef>
              <a:buClrTx/>
              <a:buSzTx/>
              <a:tabLst/>
            </a:pPr>
            <a:endParaRPr kumimoji="0" lang="ko-KR" altLang="en-US" i="0" u="none" strike="noStrike" cap="none" normalizeH="0" baseline="0" dirty="0">
              <a:ln>
                <a:noFill/>
              </a:ln>
              <a:effectLst/>
              <a:latin typeface="+mn-lt"/>
              <a:cs typeface="Arial" charset="0"/>
            </a:endParaRPr>
          </a:p>
        </p:txBody>
      </p:sp>
      <p:pic>
        <p:nvPicPr>
          <p:cNvPr id="7" name="Picture 4" descr="C:\WOORI_FIS_PMS_Dev\workspace\ITscope-Basic\WebContent\images\common\icons\light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3550" y="1294183"/>
            <a:ext cx="144631" cy="144631"/>
          </a:xfrm>
          <a:prstGeom prst="rect">
            <a:avLst/>
          </a:prstGeom>
          <a:noFill/>
          <a:extLst>
            <a:ext uri="{909E8E84-426E-40DD-AFC4-6F175D3DCCD1}">
              <a14:hiddenFill xmlns:a14="http://schemas.microsoft.com/office/drawing/2010/main">
                <a:solidFill>
                  <a:srgbClr val="FFFFFF"/>
                </a:solidFill>
              </a14:hiddenFill>
            </a:ext>
          </a:extLst>
        </p:spPr>
      </p:pic>
      <p:sp>
        <p:nvSpPr>
          <p:cNvPr id="9" name="내용 개체 틀 2"/>
          <p:cNvSpPr>
            <a:spLocks noGrp="1"/>
          </p:cNvSpPr>
          <p:nvPr>
            <p:ph idx="10" hasCustomPrompt="1"/>
          </p:nvPr>
        </p:nvSpPr>
        <p:spPr>
          <a:xfrm>
            <a:off x="418501" y="1253707"/>
            <a:ext cx="9385110" cy="205607"/>
          </a:xfrm>
          <a:prstGeom prst="rect">
            <a:avLst/>
          </a:prstGeom>
          <a:noFill/>
          <a:ln>
            <a:noFill/>
            <a:headEnd/>
            <a:tailEnd/>
          </a:ln>
        </p:spPr>
        <p:txBody>
          <a:bodyPr vert="horz" wrap="square" lIns="0" tIns="0" rIns="0" bIns="0" numCol="1" anchor="ctr" anchorCtr="0" compatLnSpc="1">
            <a:prstTxWarp prst="textNoShape">
              <a:avLst/>
            </a:prstTxWarp>
            <a:noAutofit/>
            <a:scene3d>
              <a:camera prst="orthographicFront"/>
              <a:lightRig rig="threePt" dir="t"/>
            </a:scene3d>
            <a:sp3d extrusionH="63500" contourW="31750">
              <a:bevelT w="0" h="50800"/>
              <a:bevelB w="63500" h="63500"/>
              <a:contourClr>
                <a:schemeClr val="accent1">
                  <a:lumMod val="50000"/>
                </a:schemeClr>
              </a:contourClr>
            </a:sp3d>
          </a:bodyPr>
          <a:lstStyle>
            <a:lvl1pPr>
              <a:defRPr lang="ko-KR" altLang="en-US" sz="1100" b="1" kern="1200" dirty="0">
                <a:solidFill>
                  <a:schemeClr val="bg1"/>
                </a:solidFill>
                <a:latin typeface="+mn-lt"/>
                <a:ea typeface="나눔고딕" panose="020D0604000000000000" pitchFamily="50" charset="-127"/>
              </a:defRPr>
            </a:lvl1pPr>
          </a:lstStyle>
          <a:p>
            <a:pPr marR="0" lvl="0" defTabSz="914400" eaLnBrk="1" latinLnBrk="0" hangingPunct="1">
              <a:lnSpc>
                <a:spcPct val="100000"/>
              </a:lnSpc>
              <a:spcBef>
                <a:spcPct val="0"/>
              </a:spcBef>
              <a:buClrTx/>
              <a:buSzTx/>
              <a:buFontTx/>
              <a:tabLst/>
            </a:pPr>
            <a:r>
              <a:rPr lang="ko-KR" altLang="en-US" dirty="0"/>
              <a:t>소 제목</a:t>
            </a:r>
          </a:p>
        </p:txBody>
      </p:sp>
      <p:sp>
        <p:nvSpPr>
          <p:cNvPr id="8" name="내용 개체 틀 2"/>
          <p:cNvSpPr>
            <a:spLocks noGrp="1"/>
          </p:cNvSpPr>
          <p:nvPr>
            <p:ph idx="11" hasCustomPrompt="1"/>
          </p:nvPr>
        </p:nvSpPr>
        <p:spPr>
          <a:xfrm>
            <a:off x="126774" y="777047"/>
            <a:ext cx="9676837" cy="416868"/>
          </a:xfrm>
          <a:prstGeom prst="rect">
            <a:avLst/>
          </a:prstGeom>
        </p:spPr>
        <p:txBody>
          <a:bodyPr/>
          <a:lstStyle>
            <a:lvl1pPr>
              <a:defRPr sz="1100" b="1" baseline="0">
                <a:solidFill>
                  <a:schemeClr val="bg1">
                    <a:lumMod val="50000"/>
                  </a:schemeClr>
                </a:solidFill>
                <a:latin typeface="+mn-lt"/>
                <a:ea typeface="나눔고딕" panose="020D0604000000000000" pitchFamily="50" charset="-127"/>
              </a:defRPr>
            </a:lvl1pPr>
            <a:lvl2pPr>
              <a:defRPr sz="1400"/>
            </a:lvl2pPr>
            <a:lvl3pPr>
              <a:defRPr sz="1400"/>
            </a:lvl3pPr>
            <a:lvl4pPr>
              <a:defRPr sz="1400"/>
            </a:lvl4pPr>
            <a:lvl5pPr>
              <a:defRPr sz="1400"/>
            </a:lvl5pPr>
          </a:lstStyle>
          <a:p>
            <a:pPr lvl="0"/>
            <a:r>
              <a:rPr lang="en-US" altLang="ko-KR" dirty="0"/>
              <a:t>2</a:t>
            </a:r>
            <a:r>
              <a:rPr lang="ko-KR" altLang="en-US" dirty="0" err="1"/>
              <a:t>줄이내요약</a:t>
            </a:r>
            <a:endParaRPr lang="ko-KR" altLang="en-US" dirty="0"/>
          </a:p>
        </p:txBody>
      </p:sp>
    </p:spTree>
    <p:extLst>
      <p:ext uri="{BB962C8B-B14F-4D97-AF65-F5344CB8AC3E}">
        <p14:creationId xmlns:p14="http://schemas.microsoft.com/office/powerpoint/2010/main" val="357684699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Line">
    <p:spTree>
      <p:nvGrpSpPr>
        <p:cNvPr id="1" name=""/>
        <p:cNvGrpSpPr/>
        <p:nvPr/>
      </p:nvGrpSpPr>
      <p:grpSpPr>
        <a:xfrm>
          <a:off x="0" y="0"/>
          <a:ext cx="0" cy="0"/>
          <a:chOff x="0" y="0"/>
          <a:chExt cx="0" cy="0"/>
        </a:xfrm>
      </p:grpSpPr>
      <p:sp>
        <p:nvSpPr>
          <p:cNvPr id="2" name="제목 1"/>
          <p:cNvSpPr>
            <a:spLocks noGrp="1"/>
          </p:cNvSpPr>
          <p:nvPr>
            <p:ph type="title"/>
          </p:nvPr>
        </p:nvSpPr>
        <p:spPr>
          <a:xfrm>
            <a:off x="1497012" y="55273"/>
            <a:ext cx="8324321" cy="282527"/>
          </a:xfrm>
        </p:spPr>
        <p:txBody>
          <a:bodyPr/>
          <a:lstStyle>
            <a:lvl1pPr>
              <a:defRPr>
                <a:latin typeface="+mn-lt"/>
                <a:ea typeface="나눔고딕" panose="020D0604000000000000" pitchFamily="50" charset="-127"/>
              </a:defRPr>
            </a:lvl1pPr>
          </a:lstStyle>
          <a:p>
            <a:r>
              <a:rPr lang="ko-KR" altLang="en-US" dirty="0"/>
              <a:t>마스터 제목 스타일 편집</a:t>
            </a:r>
          </a:p>
        </p:txBody>
      </p:sp>
      <p:sp>
        <p:nvSpPr>
          <p:cNvPr id="3" name="내용 개체 틀 2"/>
          <p:cNvSpPr>
            <a:spLocks noGrp="1"/>
          </p:cNvSpPr>
          <p:nvPr>
            <p:ph idx="1" hasCustomPrompt="1"/>
          </p:nvPr>
        </p:nvSpPr>
        <p:spPr>
          <a:xfrm>
            <a:off x="134034" y="775861"/>
            <a:ext cx="9683734" cy="638389"/>
          </a:xfrm>
          <a:prstGeom prst="rect">
            <a:avLst/>
          </a:prstGeom>
        </p:spPr>
        <p:txBody>
          <a:bodyPr/>
          <a:lstStyle>
            <a:lvl1pPr>
              <a:defRPr lang="ko-KR" altLang="en-US" sz="1100" b="1" baseline="0" dirty="0">
                <a:solidFill>
                  <a:schemeClr val="bg1">
                    <a:lumMod val="50000"/>
                  </a:schemeClr>
                </a:solidFill>
                <a:latin typeface="+mn-lt"/>
                <a:ea typeface="나눔고딕" panose="020D0604000000000000" pitchFamily="50" charset="-127"/>
              </a:defRPr>
            </a:lvl1pPr>
          </a:lstStyle>
          <a:p>
            <a:pPr lvl="0"/>
            <a:r>
              <a:rPr lang="en-US" altLang="ko-KR" dirty="0"/>
              <a:t>3</a:t>
            </a:r>
            <a:r>
              <a:rPr lang="ko-KR" altLang="en-US" dirty="0"/>
              <a:t>줄 이내로 요약</a:t>
            </a:r>
          </a:p>
        </p:txBody>
      </p:sp>
      <p:sp>
        <p:nvSpPr>
          <p:cNvPr id="5" name="모서리가 둥근 직사각형 4"/>
          <p:cNvSpPr/>
          <p:nvPr userDrawn="1"/>
        </p:nvSpPr>
        <p:spPr bwMode="auto">
          <a:xfrm>
            <a:off x="134034" y="1626617"/>
            <a:ext cx="9562493" cy="4838038"/>
          </a:xfrm>
          <a:prstGeom prst="roundRect">
            <a:avLst>
              <a:gd name="adj" fmla="val 5827"/>
            </a:avLst>
          </a:prstGeom>
          <a:noFill/>
          <a:ln w="19050" cap="flat" cmpd="sng" algn="ctr">
            <a:solidFill>
              <a:schemeClr val="accent6">
                <a:lumMod val="60000"/>
                <a:lumOff val="4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0" fontAlgn="base" latinLnBrk="0" hangingPunct="0">
              <a:lnSpc>
                <a:spcPct val="90000"/>
              </a:lnSpc>
              <a:spcBef>
                <a:spcPct val="50000"/>
              </a:spcBef>
              <a:spcAft>
                <a:spcPct val="0"/>
              </a:spcAft>
              <a:buClrTx/>
              <a:buSzTx/>
              <a:buFontTx/>
              <a:buChar char="•"/>
              <a:tabLst/>
            </a:pPr>
            <a:endParaRPr kumimoji="0" lang="ko-KR" altLang="en-US" sz="1000" b="1" i="0" u="none" strike="noStrike" cap="none" normalizeH="0" baseline="0" dirty="0">
              <a:ln>
                <a:noFill/>
              </a:ln>
              <a:solidFill>
                <a:srgbClr val="080808"/>
              </a:solidFill>
              <a:effectLst/>
              <a:latin typeface="+mn-lt"/>
              <a:ea typeface="나눔고딕" panose="020D0604000000000000" pitchFamily="50" charset="-127"/>
              <a:cs typeface="Arial" charset="0"/>
            </a:endParaRPr>
          </a:p>
        </p:txBody>
      </p:sp>
      <p:sp>
        <p:nvSpPr>
          <p:cNvPr id="6" name="모서리가 둥근 직사각형 5"/>
          <p:cNvSpPr/>
          <p:nvPr userDrawn="1"/>
        </p:nvSpPr>
        <p:spPr bwMode="auto">
          <a:xfrm>
            <a:off x="137465" y="1469100"/>
            <a:ext cx="4248472" cy="229959"/>
          </a:xfrm>
          <a:prstGeom prst="roundRect">
            <a:avLst>
              <a:gd name="adj" fmla="val 50000"/>
            </a:avLst>
          </a:prstGeom>
          <a:gradFill flip="none" rotWithShape="1">
            <a:gsLst>
              <a:gs pos="0">
                <a:srgbClr val="7AD0DF">
                  <a:shade val="30000"/>
                  <a:satMod val="115000"/>
                </a:srgbClr>
              </a:gs>
              <a:gs pos="50000">
                <a:srgbClr val="7AD0DF">
                  <a:shade val="67500"/>
                  <a:satMod val="115000"/>
                </a:srgbClr>
              </a:gs>
              <a:gs pos="100000">
                <a:srgbClr val="7AD0DF">
                  <a:shade val="100000"/>
                  <a:satMod val="115000"/>
                </a:srgbClr>
              </a:gs>
            </a:gsLst>
            <a:lin ang="0" scaled="1"/>
            <a:tileRect/>
          </a:gradFill>
          <a:ln w="12700" cap="flat" cmpd="sng" algn="ctr">
            <a:solidFill>
              <a:schemeClr val="bg1">
                <a:lumMod val="75000"/>
              </a:schemeClr>
            </a:solidFill>
            <a:prstDash val="solid"/>
            <a:round/>
            <a:headEnd type="none" w="med" len="med"/>
            <a:tailEnd type="none" w="med" len="med"/>
          </a:ln>
          <a:effectLst>
            <a:reflection blurRad="6350" stA="50000" endA="300" endPos="55000" dir="5400000" sy="-100000" algn="bl" rotWithShape="0"/>
          </a:effectLst>
        </p:spPr>
        <p:txBody>
          <a:bodyPr vert="horz" wrap="square" lIns="0" tIns="0" rIns="0" bIns="0" numCol="1" rtlCol="0" anchor="ctr" anchorCtr="0" compatLnSpc="1">
            <a:prstTxWarp prst="textNoShape">
              <a:avLst/>
            </a:prstTxWarp>
            <a:noAutofit/>
          </a:bodyPr>
          <a:lstStyle/>
          <a:p>
            <a:pPr marL="0" marR="0" lvl="0" indent="0" defTabSz="914400" eaLnBrk="0" latinLnBrk="0" hangingPunct="0">
              <a:lnSpc>
                <a:spcPct val="90000"/>
              </a:lnSpc>
              <a:spcBef>
                <a:spcPct val="50000"/>
              </a:spcBef>
              <a:buClrTx/>
              <a:buSzTx/>
              <a:tabLst/>
            </a:pPr>
            <a:endParaRPr kumimoji="0" lang="ko-KR" altLang="en-US" i="0" u="none" strike="noStrike" cap="none" normalizeH="0" baseline="0" dirty="0">
              <a:ln>
                <a:noFill/>
              </a:ln>
              <a:effectLst/>
              <a:latin typeface="+mn-lt"/>
              <a:cs typeface="Arial" charset="0"/>
            </a:endParaRPr>
          </a:p>
        </p:txBody>
      </p:sp>
      <p:pic>
        <p:nvPicPr>
          <p:cNvPr id="7" name="Picture 4" descr="C:\WOORI_FIS_PMS_Dev\workspace\ITscope-Basic\WebContent\images\common\icons\light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6536" y="1523948"/>
            <a:ext cx="144631" cy="144631"/>
          </a:xfrm>
          <a:prstGeom prst="rect">
            <a:avLst/>
          </a:prstGeom>
          <a:noFill/>
          <a:extLst>
            <a:ext uri="{909E8E84-426E-40DD-AFC4-6F175D3DCCD1}">
              <a14:hiddenFill xmlns:a14="http://schemas.microsoft.com/office/drawing/2010/main">
                <a:solidFill>
                  <a:srgbClr val="FFFFFF"/>
                </a:solidFill>
              </a14:hiddenFill>
            </a:ext>
          </a:extLst>
        </p:spPr>
      </p:pic>
      <p:sp>
        <p:nvSpPr>
          <p:cNvPr id="9" name="내용 개체 틀 2"/>
          <p:cNvSpPr>
            <a:spLocks noGrp="1"/>
          </p:cNvSpPr>
          <p:nvPr>
            <p:ph idx="10" hasCustomPrompt="1"/>
          </p:nvPr>
        </p:nvSpPr>
        <p:spPr>
          <a:xfrm>
            <a:off x="391487" y="1469100"/>
            <a:ext cx="9426281" cy="229959"/>
          </a:xfrm>
          <a:prstGeom prst="rect">
            <a:avLst/>
          </a:prstGeom>
          <a:noFill/>
          <a:ln>
            <a:noFill/>
            <a:headEnd/>
            <a:tailEnd/>
          </a:ln>
        </p:spPr>
        <p:txBody>
          <a:bodyPr vert="horz" wrap="square" lIns="0" tIns="0" rIns="0" bIns="0" numCol="1" anchor="ctr" anchorCtr="0" compatLnSpc="1">
            <a:prstTxWarp prst="textNoShape">
              <a:avLst/>
            </a:prstTxWarp>
            <a:noAutofit/>
            <a:scene3d>
              <a:camera prst="orthographicFront"/>
              <a:lightRig rig="threePt" dir="t"/>
            </a:scene3d>
            <a:sp3d extrusionH="63500" contourW="31750">
              <a:bevelT w="0" h="50800"/>
              <a:bevelB w="63500" h="63500"/>
              <a:contourClr>
                <a:schemeClr val="accent1">
                  <a:lumMod val="50000"/>
                </a:schemeClr>
              </a:contourClr>
            </a:sp3d>
          </a:bodyPr>
          <a:lstStyle>
            <a:lvl1pPr>
              <a:defRPr lang="ko-KR" altLang="en-US" sz="1100" b="1" kern="1200" dirty="0">
                <a:solidFill>
                  <a:schemeClr val="bg1"/>
                </a:solidFill>
                <a:latin typeface="+mn-lt"/>
                <a:ea typeface="나눔고딕" panose="020D0604000000000000" pitchFamily="50" charset="-127"/>
              </a:defRPr>
            </a:lvl1pPr>
          </a:lstStyle>
          <a:p>
            <a:pPr marR="0" lvl="0" defTabSz="914400" eaLnBrk="1" latinLnBrk="0" hangingPunct="1">
              <a:lnSpc>
                <a:spcPct val="100000"/>
              </a:lnSpc>
              <a:spcBef>
                <a:spcPct val="0"/>
              </a:spcBef>
              <a:buClrTx/>
              <a:buSzTx/>
              <a:buFontTx/>
              <a:tabLst/>
            </a:pPr>
            <a:r>
              <a:rPr lang="ko-KR" altLang="en-US" dirty="0"/>
              <a:t>소 제목</a:t>
            </a:r>
          </a:p>
        </p:txBody>
      </p:sp>
      <p:sp>
        <p:nvSpPr>
          <p:cNvPr id="8" name="내용 개체 틀 2"/>
          <p:cNvSpPr>
            <a:spLocks noGrp="1"/>
          </p:cNvSpPr>
          <p:nvPr>
            <p:ph idx="11" hasCustomPrompt="1"/>
          </p:nvPr>
        </p:nvSpPr>
        <p:spPr>
          <a:xfrm>
            <a:off x="134034" y="441835"/>
            <a:ext cx="9683734" cy="283103"/>
          </a:xfrm>
          <a:prstGeom prst="rect">
            <a:avLst/>
          </a:prstGeom>
        </p:spPr>
        <p:txBody>
          <a:bodyPr/>
          <a:lstStyle>
            <a:lvl1pPr>
              <a:defRPr sz="1200" b="1">
                <a:latin typeface="+mn-lt"/>
                <a:ea typeface="나눔고딕" panose="020D0604000000000000" pitchFamily="50" charset="-127"/>
              </a:defRPr>
            </a:lvl1pPr>
            <a:lvl2pPr>
              <a:defRPr sz="1400"/>
            </a:lvl2pPr>
            <a:lvl3pPr>
              <a:defRPr sz="1400"/>
            </a:lvl3pPr>
            <a:lvl4pPr>
              <a:defRPr sz="1400"/>
            </a:lvl4pPr>
            <a:lvl5pPr>
              <a:defRPr sz="1400"/>
            </a:lvl5pPr>
          </a:lstStyle>
          <a:p>
            <a:pPr lvl="0"/>
            <a:r>
              <a:rPr lang="ko-KR" altLang="en-US" dirty="0"/>
              <a:t>제 목</a:t>
            </a:r>
          </a:p>
        </p:txBody>
      </p:sp>
    </p:spTree>
    <p:extLst>
      <p:ext uri="{BB962C8B-B14F-4D97-AF65-F5344CB8AC3E}">
        <p14:creationId xmlns:p14="http://schemas.microsoft.com/office/powerpoint/2010/main" val="329295496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s">
    <p:bg>
      <p:bgPr>
        <a:solidFill>
          <a:schemeClr val="bg1"/>
        </a:solidFill>
        <a:effectLst/>
      </p:bgPr>
    </p:bg>
    <p:spTree>
      <p:nvGrpSpPr>
        <p:cNvPr id="1" name=""/>
        <p:cNvGrpSpPr/>
        <p:nvPr/>
      </p:nvGrpSpPr>
      <p:grpSpPr>
        <a:xfrm>
          <a:off x="0" y="0"/>
          <a:ext cx="0" cy="0"/>
          <a:chOff x="0" y="0"/>
          <a:chExt cx="0" cy="0"/>
        </a:xfrm>
      </p:grpSpPr>
      <p:sp>
        <p:nvSpPr>
          <p:cNvPr id="10" name="모서리가 둥근 직사각형 9"/>
          <p:cNvSpPr/>
          <p:nvPr userDrawn="1"/>
        </p:nvSpPr>
        <p:spPr bwMode="auto">
          <a:xfrm>
            <a:off x="137465" y="834339"/>
            <a:ext cx="2563205" cy="229959"/>
          </a:xfrm>
          <a:prstGeom prst="roundRect">
            <a:avLst>
              <a:gd name="adj" fmla="val 50000"/>
            </a:avLst>
          </a:prstGeom>
          <a:gradFill flip="none" rotWithShape="1">
            <a:gsLst>
              <a:gs pos="0">
                <a:srgbClr val="7AD0DF">
                  <a:shade val="30000"/>
                  <a:satMod val="115000"/>
                </a:srgbClr>
              </a:gs>
              <a:gs pos="50000">
                <a:srgbClr val="7AD0DF">
                  <a:shade val="67500"/>
                  <a:satMod val="115000"/>
                </a:srgbClr>
              </a:gs>
              <a:gs pos="100000">
                <a:srgbClr val="7AD0DF">
                  <a:shade val="100000"/>
                  <a:satMod val="115000"/>
                </a:srgbClr>
              </a:gs>
            </a:gsLst>
            <a:lin ang="0" scaled="1"/>
            <a:tileRect/>
          </a:gradFill>
          <a:ln w="12700" cap="flat" cmpd="sng" algn="ctr">
            <a:solidFill>
              <a:schemeClr val="bg1">
                <a:lumMod val="75000"/>
              </a:schemeClr>
            </a:solidFill>
            <a:prstDash val="solid"/>
            <a:round/>
            <a:headEnd type="none" w="med" len="med"/>
            <a:tailEnd type="none" w="med" len="med"/>
          </a:ln>
          <a:effectLst>
            <a:reflection blurRad="6350" stA="50000" endA="300" endPos="55000" dir="5400000" sy="-100000" algn="bl" rotWithShape="0"/>
          </a:effectLst>
        </p:spPr>
        <p:txBody>
          <a:bodyPr vert="horz" wrap="square" lIns="0" tIns="0" rIns="0" bIns="0" numCol="1" rtlCol="0" anchor="ctr" anchorCtr="0" compatLnSpc="1">
            <a:prstTxWarp prst="textNoShape">
              <a:avLst/>
            </a:prstTxWarp>
            <a:noAutofit/>
          </a:bodyPr>
          <a:lstStyle/>
          <a:p>
            <a:pPr marL="0" marR="0" lvl="0" indent="0" defTabSz="914400" eaLnBrk="0" latinLnBrk="0" hangingPunct="0">
              <a:lnSpc>
                <a:spcPct val="90000"/>
              </a:lnSpc>
              <a:spcBef>
                <a:spcPct val="50000"/>
              </a:spcBef>
              <a:buClrTx/>
              <a:buSzTx/>
              <a:tabLst/>
            </a:pPr>
            <a:endParaRPr kumimoji="0" lang="ko-KR" altLang="en-US" i="0" u="none" strike="noStrike" cap="none" normalizeH="0" baseline="0" dirty="0">
              <a:ln>
                <a:noFill/>
              </a:ln>
              <a:effectLst/>
              <a:latin typeface="+mn-lt"/>
              <a:cs typeface="Arial" charset="0"/>
            </a:endParaRPr>
          </a:p>
        </p:txBody>
      </p:sp>
      <p:sp>
        <p:nvSpPr>
          <p:cNvPr id="2" name="제목 1"/>
          <p:cNvSpPr>
            <a:spLocks noGrp="1"/>
          </p:cNvSpPr>
          <p:nvPr>
            <p:ph type="title"/>
          </p:nvPr>
        </p:nvSpPr>
        <p:spPr>
          <a:xfrm>
            <a:off x="1497012" y="101036"/>
            <a:ext cx="6654147" cy="234244"/>
          </a:xfrm>
        </p:spPr>
        <p:txBody>
          <a:bodyPr/>
          <a:lstStyle>
            <a:lvl1pPr>
              <a:defRPr>
                <a:latin typeface="+mn-lt"/>
                <a:ea typeface="나눔고딕" panose="020D0604000000000000" pitchFamily="50" charset="-127"/>
              </a:defRPr>
            </a:lvl1pPr>
          </a:lstStyle>
          <a:p>
            <a:r>
              <a:rPr lang="ko-KR" altLang="en-US" dirty="0"/>
              <a:t>마스터 제목 스타일 편집</a:t>
            </a:r>
          </a:p>
        </p:txBody>
      </p:sp>
      <p:pic>
        <p:nvPicPr>
          <p:cNvPr id="7" name="Picture 4" descr="C:\WOORI_FIS_PMS_Dev\workspace\ITscope-Basic\WebContent\images\common\icons\lightbulb.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46856" y="899192"/>
            <a:ext cx="144631" cy="144631"/>
          </a:xfrm>
          <a:prstGeom prst="rect">
            <a:avLst/>
          </a:prstGeom>
          <a:noFill/>
          <a:extLst>
            <a:ext uri="{909E8E84-426E-40DD-AFC4-6F175D3DCCD1}">
              <a14:hiddenFill xmlns:a14="http://schemas.microsoft.com/office/drawing/2010/main">
                <a:solidFill>
                  <a:srgbClr val="FFFFFF"/>
                </a:solidFill>
              </a14:hiddenFill>
            </a:ext>
          </a:extLst>
        </p:spPr>
      </p:pic>
      <p:sp>
        <p:nvSpPr>
          <p:cNvPr id="8" name="내용 개체 틀 2"/>
          <p:cNvSpPr>
            <a:spLocks noGrp="1"/>
          </p:cNvSpPr>
          <p:nvPr>
            <p:ph idx="10" hasCustomPrompt="1"/>
          </p:nvPr>
        </p:nvSpPr>
        <p:spPr>
          <a:xfrm>
            <a:off x="418784" y="809125"/>
            <a:ext cx="2534232" cy="310081"/>
          </a:xfrm>
          <a:prstGeom prst="rect">
            <a:avLst/>
          </a:prstGeom>
          <a:noFill/>
          <a:ln>
            <a:noFill/>
            <a:headEnd/>
            <a:tailEnd/>
          </a:ln>
        </p:spPr>
        <p:txBody>
          <a:bodyPr vert="horz" wrap="square" lIns="0" tIns="0" rIns="0" bIns="0" numCol="1" anchor="ctr" anchorCtr="0" compatLnSpc="1">
            <a:prstTxWarp prst="textNoShape">
              <a:avLst/>
            </a:prstTxWarp>
            <a:noAutofit/>
            <a:scene3d>
              <a:camera prst="orthographicFront"/>
              <a:lightRig rig="threePt" dir="t"/>
            </a:scene3d>
            <a:sp3d extrusionH="63500" contourW="31750">
              <a:bevelT w="0" h="50800"/>
              <a:bevelB w="63500" h="63500"/>
              <a:contourClr>
                <a:schemeClr val="accent1">
                  <a:lumMod val="50000"/>
                </a:schemeClr>
              </a:contourClr>
            </a:sp3d>
          </a:bodyPr>
          <a:lstStyle>
            <a:lvl1pPr>
              <a:defRPr lang="ko-KR" altLang="en-US" sz="1100" b="1" kern="1200" dirty="0">
                <a:solidFill>
                  <a:schemeClr val="bg1"/>
                </a:solidFill>
                <a:latin typeface="+mn-lt"/>
                <a:ea typeface="나눔고딕" panose="020D0604000000000000" pitchFamily="50" charset="-127"/>
              </a:defRPr>
            </a:lvl1pPr>
          </a:lstStyle>
          <a:p>
            <a:pPr marR="0" lvl="0" defTabSz="914400" eaLnBrk="1" latinLnBrk="0" hangingPunct="1">
              <a:lnSpc>
                <a:spcPct val="100000"/>
              </a:lnSpc>
              <a:spcBef>
                <a:spcPct val="0"/>
              </a:spcBef>
              <a:buClrTx/>
              <a:buSzTx/>
              <a:buFontTx/>
              <a:tabLst/>
            </a:pPr>
            <a:r>
              <a:rPr lang="ko-KR" altLang="en-US" dirty="0"/>
              <a:t>소제목</a:t>
            </a:r>
          </a:p>
        </p:txBody>
      </p:sp>
      <p:sp>
        <p:nvSpPr>
          <p:cNvPr id="9" name="내용 개체 틀 2"/>
          <p:cNvSpPr>
            <a:spLocks noGrp="1"/>
          </p:cNvSpPr>
          <p:nvPr>
            <p:ph idx="11" hasCustomPrompt="1"/>
          </p:nvPr>
        </p:nvSpPr>
        <p:spPr>
          <a:xfrm>
            <a:off x="137465" y="469280"/>
            <a:ext cx="9562002" cy="283103"/>
          </a:xfrm>
          <a:prstGeom prst="rect">
            <a:avLst/>
          </a:prstGeom>
        </p:spPr>
        <p:txBody>
          <a:bodyPr/>
          <a:lstStyle>
            <a:lvl1pPr>
              <a:defRPr lang="ko-KR" altLang="en-US" sz="1200" b="1" dirty="0">
                <a:latin typeface="+mn-lt"/>
                <a:ea typeface="나눔고딕" panose="020D0604000000000000" pitchFamily="50" charset="-127"/>
              </a:defRPr>
            </a:lvl1pPr>
          </a:lstStyle>
          <a:p>
            <a:pPr lvl="0"/>
            <a:r>
              <a:rPr lang="ko-KR" altLang="en-US" dirty="0"/>
              <a:t>제목</a:t>
            </a:r>
          </a:p>
        </p:txBody>
      </p:sp>
    </p:spTree>
    <p:extLst>
      <p:ext uri="{BB962C8B-B14F-4D97-AF65-F5344CB8AC3E}">
        <p14:creationId xmlns:p14="http://schemas.microsoft.com/office/powerpoint/2010/main" val="1665408873"/>
      </p:ext>
    </p:extLst>
  </p:cSld>
  <p:clrMapOvr>
    <a:overrideClrMapping bg1="lt1" tx1="dk1" bg2="lt2" tx2="dk2" accent1="accent1" accent2="accent2" accent3="accent3" accent4="accent4" accent5="accent5" accent6="accent6" hlink="hlink" folHlink="folHlink"/>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제목만">
    <p:spTree>
      <p:nvGrpSpPr>
        <p:cNvPr id="1" name=""/>
        <p:cNvGrpSpPr/>
        <p:nvPr/>
      </p:nvGrpSpPr>
      <p:grpSpPr>
        <a:xfrm>
          <a:off x="0" y="0"/>
          <a:ext cx="0" cy="0"/>
          <a:chOff x="0" y="0"/>
          <a:chExt cx="0" cy="0"/>
        </a:xfrm>
      </p:grpSpPr>
      <p:sp>
        <p:nvSpPr>
          <p:cNvPr id="3" name="내용 개체 틀 2"/>
          <p:cNvSpPr>
            <a:spLocks noGrp="1"/>
          </p:cNvSpPr>
          <p:nvPr>
            <p:ph idx="11" hasCustomPrompt="1"/>
          </p:nvPr>
        </p:nvSpPr>
        <p:spPr>
          <a:xfrm>
            <a:off x="137465" y="489600"/>
            <a:ext cx="9562002" cy="283103"/>
          </a:xfrm>
          <a:prstGeom prst="rect">
            <a:avLst/>
          </a:prstGeom>
        </p:spPr>
        <p:txBody>
          <a:bodyPr/>
          <a:lstStyle>
            <a:lvl1pPr>
              <a:defRPr sz="1200" b="1">
                <a:latin typeface="+mn-lt"/>
                <a:ea typeface="나눔고딕" panose="020D0604000000000000" pitchFamily="50" charset="-127"/>
              </a:defRPr>
            </a:lvl1pPr>
            <a:lvl2pPr>
              <a:defRPr sz="1400"/>
            </a:lvl2pPr>
            <a:lvl3pPr>
              <a:defRPr sz="1400"/>
            </a:lvl3pPr>
            <a:lvl4pPr>
              <a:defRPr sz="1400"/>
            </a:lvl4pPr>
            <a:lvl5pPr>
              <a:defRPr sz="1400"/>
            </a:lvl5pPr>
          </a:lstStyle>
          <a:p>
            <a:pPr lvl="0"/>
            <a:r>
              <a:rPr lang="ko-KR" altLang="en-US" dirty="0"/>
              <a:t>제목</a:t>
            </a:r>
          </a:p>
        </p:txBody>
      </p:sp>
      <p:sp>
        <p:nvSpPr>
          <p:cNvPr id="4" name="제목 1"/>
          <p:cNvSpPr>
            <a:spLocks noGrp="1"/>
          </p:cNvSpPr>
          <p:nvPr>
            <p:ph type="title"/>
          </p:nvPr>
        </p:nvSpPr>
        <p:spPr>
          <a:xfrm>
            <a:off x="1497013" y="39729"/>
            <a:ext cx="6663842" cy="332411"/>
          </a:xfrm>
        </p:spPr>
        <p:txBody>
          <a:bodyPr/>
          <a:lstStyle>
            <a:lvl1pPr>
              <a:defRPr kumimoji="1" lang="ko-KR" altLang="en-US" sz="1500" b="1" kern="1200" dirty="0">
                <a:solidFill>
                  <a:schemeClr val="bg1"/>
                </a:solidFill>
                <a:latin typeface="+mn-lt"/>
                <a:ea typeface="나눔고딕" panose="020D0604000000000000" pitchFamily="50" charset="-127"/>
                <a:cs typeface="+mn-cs"/>
              </a:defRPr>
            </a:lvl1pPr>
          </a:lstStyle>
          <a:p>
            <a:r>
              <a:rPr lang="ko-KR" altLang="en-US" dirty="0"/>
              <a:t>마스터 제목 스타일 편집</a:t>
            </a:r>
          </a:p>
        </p:txBody>
      </p:sp>
    </p:spTree>
    <p:extLst>
      <p:ext uri="{BB962C8B-B14F-4D97-AF65-F5344CB8AC3E}">
        <p14:creationId xmlns:p14="http://schemas.microsoft.com/office/powerpoint/2010/main" val="318409208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제목 슬라이드">
    <p:bg>
      <p:bgPr>
        <a:solidFill>
          <a:schemeClr val="bg1"/>
        </a:soli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cstate="print"/>
          <a:srcRect/>
          <a:stretch>
            <a:fillRect/>
          </a:stretch>
        </p:blipFill>
        <p:spPr bwMode="auto">
          <a:xfrm>
            <a:off x="0" y="1"/>
            <a:ext cx="9925353" cy="3356992"/>
          </a:xfrm>
          <a:prstGeom prst="rect">
            <a:avLst/>
          </a:prstGeom>
          <a:noFill/>
          <a:ln w="9525">
            <a:noFill/>
            <a:miter lim="800000"/>
            <a:headEnd/>
            <a:tailEnd/>
          </a:ln>
        </p:spPr>
      </p:pic>
      <p:sp>
        <p:nvSpPr>
          <p:cNvPr id="12" name="직사각형 11"/>
          <p:cNvSpPr/>
          <p:nvPr userDrawn="1"/>
        </p:nvSpPr>
        <p:spPr>
          <a:xfrm>
            <a:off x="496970" y="6307420"/>
            <a:ext cx="9028029" cy="396647"/>
          </a:xfrm>
          <a:prstGeom prst="rect">
            <a:avLst/>
          </a:prstGeom>
        </p:spPr>
        <p:txBody>
          <a:bodyPr wrap="square">
            <a:spAutoFit/>
          </a:bodyPr>
          <a:lstStyle/>
          <a:p>
            <a:pPr latinLnBrk="0">
              <a:lnSpc>
                <a:spcPct val="150000"/>
              </a:lnSpc>
            </a:pPr>
            <a:r>
              <a:rPr lang="en-US" altLang="ko-KR" sz="700" kern="800" dirty="0">
                <a:solidFill>
                  <a:schemeClr val="tx1">
                    <a:lumMod val="50000"/>
                    <a:lumOff val="50000"/>
                  </a:schemeClr>
                </a:solidFill>
                <a:latin typeface="+mn-lt"/>
                <a:ea typeface="나눔고딕" panose="020D0604000000000000" pitchFamily="50" charset="-127"/>
              </a:rPr>
              <a:t>This report is solely for the use of client personnel. No part of it may be circulated, quoted, or reproduced for distribution outside the client organization without prior written approval from SOLUTIONLINK.</a:t>
            </a:r>
          </a:p>
          <a:p>
            <a:pPr latinLnBrk="0">
              <a:lnSpc>
                <a:spcPct val="150000"/>
              </a:lnSpc>
            </a:pPr>
            <a:r>
              <a:rPr lang="en-US" altLang="ko-KR" sz="700" kern="800" dirty="0">
                <a:solidFill>
                  <a:schemeClr val="tx1">
                    <a:lumMod val="50000"/>
                    <a:lumOff val="50000"/>
                  </a:schemeClr>
                </a:solidFill>
                <a:latin typeface="+mn-lt"/>
                <a:ea typeface="나눔고딕" panose="020D0604000000000000" pitchFamily="50" charset="-127"/>
              </a:rPr>
              <a:t>This material was used by SOLUTIONLINK during an presentation or knowledge delivery; it is not a complete record of the discussion.</a:t>
            </a:r>
            <a:endParaRPr lang="ko-KR" altLang="en-US" sz="700" b="0" kern="800" dirty="0">
              <a:solidFill>
                <a:schemeClr val="tx1">
                  <a:lumMod val="50000"/>
                  <a:lumOff val="50000"/>
                </a:schemeClr>
              </a:solidFill>
              <a:latin typeface="+mn-lt"/>
              <a:ea typeface="나눔고딕" panose="020D0604000000000000" pitchFamily="50" charset="-127"/>
            </a:endParaRPr>
          </a:p>
        </p:txBody>
      </p:sp>
      <p:sp>
        <p:nvSpPr>
          <p:cNvPr id="13" name="Rectangle 6"/>
          <p:cNvSpPr txBox="1">
            <a:spLocks noChangeArrowheads="1"/>
          </p:cNvSpPr>
          <p:nvPr userDrawn="1"/>
        </p:nvSpPr>
        <p:spPr bwMode="auto">
          <a:xfrm>
            <a:off x="815806" y="2743916"/>
            <a:ext cx="828251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8000" rIns="91440" bIns="45720" numCol="1" anchor="ctr" anchorCtr="0" compatLnSpc="1">
            <a:prstTxWarp prst="textNoShape">
              <a:avLst/>
            </a:prstTxWarp>
          </a:bodyPr>
          <a:lstStyle>
            <a:lvl1pPr marL="0" indent="0" algn="ctr" rtl="0" eaLnBrk="0" fontAlgn="base" latinLnBrk="1" hangingPunct="0">
              <a:lnSpc>
                <a:spcPct val="110000"/>
              </a:lnSpc>
              <a:spcBef>
                <a:spcPct val="20000"/>
              </a:spcBef>
              <a:spcAft>
                <a:spcPct val="0"/>
              </a:spcAft>
              <a:buFont typeface="굴림" pitchFamily="50" charset="-127"/>
              <a:buNone/>
              <a:defRPr kumimoji="1" sz="1400" b="1">
                <a:solidFill>
                  <a:schemeClr val="bg1"/>
                </a:solidFill>
                <a:latin typeface="맑은 고딕" pitchFamily="50" charset="-127"/>
                <a:ea typeface="맑은 고딕" pitchFamily="50" charset="-127"/>
                <a:cs typeface="+mn-cs"/>
              </a:defRPr>
            </a:lvl1pPr>
            <a:lvl2pPr marL="825500" indent="-285750" algn="l" rtl="0" eaLnBrk="0" fontAlgn="base" latinLnBrk="1" hangingPunct="0">
              <a:lnSpc>
                <a:spcPct val="110000"/>
              </a:lnSpc>
              <a:spcBef>
                <a:spcPct val="20000"/>
              </a:spcBef>
              <a:spcAft>
                <a:spcPct val="0"/>
              </a:spcAft>
              <a:buChar char="–"/>
              <a:defRPr kumimoji="1" sz="1400">
                <a:solidFill>
                  <a:schemeClr val="tx1"/>
                </a:solidFill>
                <a:latin typeface="맑은 고딕" pitchFamily="50" charset="-127"/>
                <a:ea typeface="맑은 고딕" pitchFamily="50" charset="-127"/>
                <a:cs typeface="+mn-cs"/>
              </a:defRPr>
            </a:lvl2pPr>
            <a:lvl3pPr marL="1233488" indent="-228600" algn="l" rtl="0" eaLnBrk="0" fontAlgn="base" latinLnBrk="1" hangingPunct="0">
              <a:lnSpc>
                <a:spcPct val="110000"/>
              </a:lnSpc>
              <a:spcBef>
                <a:spcPct val="20000"/>
              </a:spcBef>
              <a:spcAft>
                <a:spcPct val="0"/>
              </a:spcAft>
              <a:buChar char="•"/>
              <a:defRPr kumimoji="1" sz="1400">
                <a:solidFill>
                  <a:schemeClr val="tx1"/>
                </a:solidFill>
                <a:latin typeface="맑은 고딕" pitchFamily="50" charset="-127"/>
                <a:ea typeface="맑은 고딕" pitchFamily="50" charset="-127"/>
                <a:cs typeface="+mn-cs"/>
              </a:defRPr>
            </a:lvl3pPr>
            <a:lvl4pPr marL="1641475" indent="-228600" algn="l" rtl="0" eaLnBrk="0" fontAlgn="base" latinLnBrk="1" hangingPunct="0">
              <a:lnSpc>
                <a:spcPct val="110000"/>
              </a:lnSpc>
              <a:spcBef>
                <a:spcPct val="20000"/>
              </a:spcBef>
              <a:spcAft>
                <a:spcPct val="0"/>
              </a:spcAft>
              <a:buChar char="–"/>
              <a:defRPr kumimoji="1" sz="1400">
                <a:solidFill>
                  <a:schemeClr val="tx1"/>
                </a:solidFill>
                <a:latin typeface="맑은 고딕" pitchFamily="50" charset="-127"/>
                <a:ea typeface="맑은 고딕" pitchFamily="50" charset="-127"/>
                <a:cs typeface="+mn-cs"/>
              </a:defRPr>
            </a:lvl4pPr>
            <a:lvl5pPr marL="2057400" indent="-228600" algn="l" rtl="0" eaLnBrk="0" fontAlgn="base" latinLnBrk="1" hangingPunct="0">
              <a:lnSpc>
                <a:spcPct val="110000"/>
              </a:lnSpc>
              <a:spcBef>
                <a:spcPct val="20000"/>
              </a:spcBef>
              <a:spcAft>
                <a:spcPct val="0"/>
              </a:spcAft>
              <a:buChar char="»"/>
              <a:defRPr kumimoji="1" sz="1400">
                <a:solidFill>
                  <a:schemeClr val="tx1"/>
                </a:solidFill>
                <a:latin typeface="맑은 고딕" pitchFamily="50" charset="-127"/>
                <a:ea typeface="맑은 고딕" pitchFamily="50" charset="-127"/>
                <a:cs typeface="+mn-cs"/>
              </a:defRPr>
            </a:lvl5pPr>
            <a:lvl6pPr marL="2514600" indent="-228600" algn="l" rtl="0" fontAlgn="base" latinLnBrk="1">
              <a:lnSpc>
                <a:spcPct val="110000"/>
              </a:lnSpc>
              <a:spcBef>
                <a:spcPct val="20000"/>
              </a:spcBef>
              <a:spcAft>
                <a:spcPct val="0"/>
              </a:spcAft>
              <a:buChar char="»"/>
              <a:defRPr kumimoji="1" sz="1200" b="1">
                <a:solidFill>
                  <a:schemeClr val="tx1"/>
                </a:solidFill>
                <a:latin typeface="+mn-lt"/>
                <a:ea typeface="+mn-ea"/>
                <a:cs typeface="+mn-cs"/>
              </a:defRPr>
            </a:lvl6pPr>
            <a:lvl7pPr marL="2971800" indent="-228600" algn="l" rtl="0" fontAlgn="base" latinLnBrk="1">
              <a:lnSpc>
                <a:spcPct val="110000"/>
              </a:lnSpc>
              <a:spcBef>
                <a:spcPct val="20000"/>
              </a:spcBef>
              <a:spcAft>
                <a:spcPct val="0"/>
              </a:spcAft>
              <a:buChar char="»"/>
              <a:defRPr kumimoji="1" sz="1200" b="1">
                <a:solidFill>
                  <a:schemeClr val="tx1"/>
                </a:solidFill>
                <a:latin typeface="+mn-lt"/>
                <a:ea typeface="+mn-ea"/>
                <a:cs typeface="+mn-cs"/>
              </a:defRPr>
            </a:lvl7pPr>
            <a:lvl8pPr marL="3429000" indent="-228600" algn="l" rtl="0" fontAlgn="base" latinLnBrk="1">
              <a:lnSpc>
                <a:spcPct val="110000"/>
              </a:lnSpc>
              <a:spcBef>
                <a:spcPct val="20000"/>
              </a:spcBef>
              <a:spcAft>
                <a:spcPct val="0"/>
              </a:spcAft>
              <a:buChar char="»"/>
              <a:defRPr kumimoji="1" sz="1200" b="1">
                <a:solidFill>
                  <a:schemeClr val="tx1"/>
                </a:solidFill>
                <a:latin typeface="+mn-lt"/>
                <a:ea typeface="+mn-ea"/>
                <a:cs typeface="+mn-cs"/>
              </a:defRPr>
            </a:lvl8pPr>
            <a:lvl9pPr marL="3886200" indent="-228600" algn="l" rtl="0" fontAlgn="base" latinLnBrk="1">
              <a:lnSpc>
                <a:spcPct val="110000"/>
              </a:lnSpc>
              <a:spcBef>
                <a:spcPct val="20000"/>
              </a:spcBef>
              <a:spcAft>
                <a:spcPct val="0"/>
              </a:spcAft>
              <a:buChar char="»"/>
              <a:defRPr kumimoji="1" sz="1200" b="1">
                <a:solidFill>
                  <a:schemeClr val="tx1"/>
                </a:solidFill>
                <a:latin typeface="+mn-lt"/>
                <a:ea typeface="+mn-ea"/>
                <a:cs typeface="+mn-cs"/>
              </a:defRPr>
            </a:lvl9pPr>
          </a:lstStyle>
          <a:p>
            <a:pPr marL="0" marR="0" lvl="0" indent="0" algn="ctr" defTabSz="914400" rtl="0" eaLnBrk="0" fontAlgn="base" latinLnBrk="1" hangingPunct="0">
              <a:lnSpc>
                <a:spcPct val="110000"/>
              </a:lnSpc>
              <a:spcBef>
                <a:spcPct val="20000"/>
              </a:spcBef>
              <a:spcAft>
                <a:spcPct val="0"/>
              </a:spcAft>
              <a:buClrTx/>
              <a:buSzTx/>
              <a:buFont typeface="굴림" pitchFamily="50" charset="-127"/>
              <a:buNone/>
              <a:tabLst/>
              <a:defRPr/>
            </a:pPr>
            <a:r>
              <a:rPr kumimoji="1" lang="en-US" altLang="ko-KR" sz="3200" b="1" i="0" u="none" strike="noStrike" kern="0" cap="none" spc="0" normalizeH="0" baseline="0" noProof="0" dirty="0">
                <a:ln>
                  <a:noFill/>
                </a:ln>
                <a:solidFill>
                  <a:schemeClr val="tx1">
                    <a:lumMod val="75000"/>
                    <a:lumOff val="25000"/>
                  </a:schemeClr>
                </a:solidFill>
                <a:effectLst/>
                <a:uLnTx/>
                <a:uFillTx/>
                <a:latin typeface="+mn-lt"/>
                <a:ea typeface="나눔고딕" panose="020D0604000000000000" pitchFamily="50" charset="-127"/>
                <a:cs typeface="Arial"/>
              </a:rPr>
              <a:t>END of DOCUMENT</a:t>
            </a:r>
          </a:p>
        </p:txBody>
      </p:sp>
      <p:pic>
        <p:nvPicPr>
          <p:cNvPr id="14" name="그림 13" descr="배경도형.png"/>
          <p:cNvPicPr>
            <a:picLocks noChangeAspect="1"/>
          </p:cNvPicPr>
          <p:nvPr userDrawn="1"/>
        </p:nvPicPr>
        <p:blipFill rotWithShape="1">
          <a:blip r:embed="rId3" cstate="print"/>
          <a:srcRect l="28395"/>
          <a:stretch/>
        </p:blipFill>
        <p:spPr>
          <a:xfrm>
            <a:off x="-2893" y="2863090"/>
            <a:ext cx="1452683" cy="1728192"/>
          </a:xfrm>
          <a:prstGeom prst="rect">
            <a:avLst/>
          </a:prstGeom>
        </p:spPr>
      </p:pic>
      <p:pic>
        <p:nvPicPr>
          <p:cNvPr id="15" name="그림 14" descr="배경도형.png"/>
          <p:cNvPicPr>
            <a:picLocks noChangeAspect="1"/>
          </p:cNvPicPr>
          <p:nvPr userDrawn="1"/>
        </p:nvPicPr>
        <p:blipFill rotWithShape="1">
          <a:blip r:embed="rId3" cstate="print"/>
          <a:srcRect t="7042" r="8874"/>
          <a:stretch/>
        </p:blipFill>
        <p:spPr>
          <a:xfrm>
            <a:off x="6224098" y="0"/>
            <a:ext cx="3697454" cy="3212976"/>
          </a:xfrm>
          <a:prstGeom prst="rect">
            <a:avLst/>
          </a:prstGeom>
        </p:spPr>
      </p:pic>
      <p:pic>
        <p:nvPicPr>
          <p:cNvPr id="16" name="Picture 3" descr="C:\Users\Administrator\Desktop\솔루션링크로고_배포용\logo_png1.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73173" y="6097330"/>
            <a:ext cx="1849438" cy="20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p:cNvPicPr>
            <a:picLocks noChangeAspect="1" noChangeArrowheads="1"/>
          </p:cNvPicPr>
          <p:nvPr userDrawn="1"/>
        </p:nvPicPr>
        <p:blipFill>
          <a:blip r:embed="rId2" cstate="print"/>
          <a:srcRect/>
          <a:stretch>
            <a:fillRect/>
          </a:stretch>
        </p:blipFill>
        <p:spPr bwMode="auto">
          <a:xfrm>
            <a:off x="0" y="1"/>
            <a:ext cx="9925353" cy="3356992"/>
          </a:xfrm>
          <a:prstGeom prst="rect">
            <a:avLst/>
          </a:prstGeom>
          <a:noFill/>
          <a:ln w="9525">
            <a:noFill/>
            <a:miter lim="800000"/>
            <a:headEnd/>
            <a:tailEnd/>
          </a:ln>
        </p:spPr>
      </p:pic>
      <p:sp>
        <p:nvSpPr>
          <p:cNvPr id="18" name="직사각형 17"/>
          <p:cNvSpPr/>
          <p:nvPr userDrawn="1"/>
        </p:nvSpPr>
        <p:spPr>
          <a:xfrm>
            <a:off x="496970" y="6307420"/>
            <a:ext cx="9028029" cy="396647"/>
          </a:xfrm>
          <a:prstGeom prst="rect">
            <a:avLst/>
          </a:prstGeom>
        </p:spPr>
        <p:txBody>
          <a:bodyPr wrap="square">
            <a:spAutoFit/>
          </a:bodyPr>
          <a:lstStyle/>
          <a:p>
            <a:pPr latinLnBrk="0">
              <a:lnSpc>
                <a:spcPct val="150000"/>
              </a:lnSpc>
            </a:pPr>
            <a:r>
              <a:rPr lang="en-US" altLang="ko-KR" sz="700" kern="800" dirty="0">
                <a:solidFill>
                  <a:schemeClr val="tx1">
                    <a:lumMod val="50000"/>
                    <a:lumOff val="50000"/>
                  </a:schemeClr>
                </a:solidFill>
                <a:latin typeface="+mn-lt"/>
                <a:ea typeface="나눔고딕" panose="020D0604000000000000" pitchFamily="50" charset="-127"/>
              </a:rPr>
              <a:t>This report is solely for the use of client personnel. No part of it may be circulated, quoted, or reproduced for distribution outside the client organization without prior written approval from SOLUTIONLINK.</a:t>
            </a:r>
          </a:p>
          <a:p>
            <a:pPr latinLnBrk="0">
              <a:lnSpc>
                <a:spcPct val="150000"/>
              </a:lnSpc>
            </a:pPr>
            <a:r>
              <a:rPr lang="en-US" altLang="ko-KR" sz="700" kern="800" dirty="0">
                <a:solidFill>
                  <a:schemeClr val="tx1">
                    <a:lumMod val="50000"/>
                    <a:lumOff val="50000"/>
                  </a:schemeClr>
                </a:solidFill>
                <a:latin typeface="+mn-lt"/>
                <a:ea typeface="나눔고딕" panose="020D0604000000000000" pitchFamily="50" charset="-127"/>
              </a:rPr>
              <a:t>This material was used by SOLUTIONLINK during an presentation or knowledge delivery; it is not a complete record of the discussion.</a:t>
            </a:r>
            <a:endParaRPr lang="ko-KR" altLang="en-US" sz="700" b="0" kern="800" dirty="0">
              <a:solidFill>
                <a:schemeClr val="tx1">
                  <a:lumMod val="50000"/>
                  <a:lumOff val="50000"/>
                </a:schemeClr>
              </a:solidFill>
              <a:latin typeface="+mn-lt"/>
              <a:ea typeface="나눔고딕" panose="020D0604000000000000" pitchFamily="50" charset="-127"/>
            </a:endParaRPr>
          </a:p>
        </p:txBody>
      </p:sp>
      <p:sp>
        <p:nvSpPr>
          <p:cNvPr id="19" name="Rectangle 6"/>
          <p:cNvSpPr txBox="1">
            <a:spLocks noChangeArrowheads="1"/>
          </p:cNvSpPr>
          <p:nvPr userDrawn="1"/>
        </p:nvSpPr>
        <p:spPr bwMode="auto">
          <a:xfrm>
            <a:off x="815806" y="2743916"/>
            <a:ext cx="828251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8000" rIns="91440" bIns="45720" numCol="1" anchor="ctr" anchorCtr="0" compatLnSpc="1">
            <a:prstTxWarp prst="textNoShape">
              <a:avLst/>
            </a:prstTxWarp>
          </a:bodyPr>
          <a:lstStyle>
            <a:lvl1pPr marL="0" indent="0" algn="ctr" rtl="0" eaLnBrk="0" fontAlgn="base" latinLnBrk="1" hangingPunct="0">
              <a:lnSpc>
                <a:spcPct val="110000"/>
              </a:lnSpc>
              <a:spcBef>
                <a:spcPct val="20000"/>
              </a:spcBef>
              <a:spcAft>
                <a:spcPct val="0"/>
              </a:spcAft>
              <a:buFont typeface="굴림" pitchFamily="50" charset="-127"/>
              <a:buNone/>
              <a:defRPr kumimoji="1" sz="1400" b="1">
                <a:solidFill>
                  <a:schemeClr val="bg1"/>
                </a:solidFill>
                <a:latin typeface="맑은 고딕" pitchFamily="50" charset="-127"/>
                <a:ea typeface="맑은 고딕" pitchFamily="50" charset="-127"/>
                <a:cs typeface="+mn-cs"/>
              </a:defRPr>
            </a:lvl1pPr>
            <a:lvl2pPr marL="825500" indent="-285750" algn="l" rtl="0" eaLnBrk="0" fontAlgn="base" latinLnBrk="1" hangingPunct="0">
              <a:lnSpc>
                <a:spcPct val="110000"/>
              </a:lnSpc>
              <a:spcBef>
                <a:spcPct val="20000"/>
              </a:spcBef>
              <a:spcAft>
                <a:spcPct val="0"/>
              </a:spcAft>
              <a:buChar char="–"/>
              <a:defRPr kumimoji="1" sz="1400">
                <a:solidFill>
                  <a:schemeClr val="tx1"/>
                </a:solidFill>
                <a:latin typeface="맑은 고딕" pitchFamily="50" charset="-127"/>
                <a:ea typeface="맑은 고딕" pitchFamily="50" charset="-127"/>
                <a:cs typeface="+mn-cs"/>
              </a:defRPr>
            </a:lvl2pPr>
            <a:lvl3pPr marL="1233488" indent="-228600" algn="l" rtl="0" eaLnBrk="0" fontAlgn="base" latinLnBrk="1" hangingPunct="0">
              <a:lnSpc>
                <a:spcPct val="110000"/>
              </a:lnSpc>
              <a:spcBef>
                <a:spcPct val="20000"/>
              </a:spcBef>
              <a:spcAft>
                <a:spcPct val="0"/>
              </a:spcAft>
              <a:buChar char="•"/>
              <a:defRPr kumimoji="1" sz="1400">
                <a:solidFill>
                  <a:schemeClr val="tx1"/>
                </a:solidFill>
                <a:latin typeface="맑은 고딕" pitchFamily="50" charset="-127"/>
                <a:ea typeface="맑은 고딕" pitchFamily="50" charset="-127"/>
                <a:cs typeface="+mn-cs"/>
              </a:defRPr>
            </a:lvl3pPr>
            <a:lvl4pPr marL="1641475" indent="-228600" algn="l" rtl="0" eaLnBrk="0" fontAlgn="base" latinLnBrk="1" hangingPunct="0">
              <a:lnSpc>
                <a:spcPct val="110000"/>
              </a:lnSpc>
              <a:spcBef>
                <a:spcPct val="20000"/>
              </a:spcBef>
              <a:spcAft>
                <a:spcPct val="0"/>
              </a:spcAft>
              <a:buChar char="–"/>
              <a:defRPr kumimoji="1" sz="1400">
                <a:solidFill>
                  <a:schemeClr val="tx1"/>
                </a:solidFill>
                <a:latin typeface="맑은 고딕" pitchFamily="50" charset="-127"/>
                <a:ea typeface="맑은 고딕" pitchFamily="50" charset="-127"/>
                <a:cs typeface="+mn-cs"/>
              </a:defRPr>
            </a:lvl4pPr>
            <a:lvl5pPr marL="2057400" indent="-228600" algn="l" rtl="0" eaLnBrk="0" fontAlgn="base" latinLnBrk="1" hangingPunct="0">
              <a:lnSpc>
                <a:spcPct val="110000"/>
              </a:lnSpc>
              <a:spcBef>
                <a:spcPct val="20000"/>
              </a:spcBef>
              <a:spcAft>
                <a:spcPct val="0"/>
              </a:spcAft>
              <a:buChar char="»"/>
              <a:defRPr kumimoji="1" sz="1400">
                <a:solidFill>
                  <a:schemeClr val="tx1"/>
                </a:solidFill>
                <a:latin typeface="맑은 고딕" pitchFamily="50" charset="-127"/>
                <a:ea typeface="맑은 고딕" pitchFamily="50" charset="-127"/>
                <a:cs typeface="+mn-cs"/>
              </a:defRPr>
            </a:lvl5pPr>
            <a:lvl6pPr marL="2514600" indent="-228600" algn="l" rtl="0" fontAlgn="base" latinLnBrk="1">
              <a:lnSpc>
                <a:spcPct val="110000"/>
              </a:lnSpc>
              <a:spcBef>
                <a:spcPct val="20000"/>
              </a:spcBef>
              <a:spcAft>
                <a:spcPct val="0"/>
              </a:spcAft>
              <a:buChar char="»"/>
              <a:defRPr kumimoji="1" sz="1200" b="1">
                <a:solidFill>
                  <a:schemeClr val="tx1"/>
                </a:solidFill>
                <a:latin typeface="+mn-lt"/>
                <a:ea typeface="+mn-ea"/>
                <a:cs typeface="+mn-cs"/>
              </a:defRPr>
            </a:lvl6pPr>
            <a:lvl7pPr marL="2971800" indent="-228600" algn="l" rtl="0" fontAlgn="base" latinLnBrk="1">
              <a:lnSpc>
                <a:spcPct val="110000"/>
              </a:lnSpc>
              <a:spcBef>
                <a:spcPct val="20000"/>
              </a:spcBef>
              <a:spcAft>
                <a:spcPct val="0"/>
              </a:spcAft>
              <a:buChar char="»"/>
              <a:defRPr kumimoji="1" sz="1200" b="1">
                <a:solidFill>
                  <a:schemeClr val="tx1"/>
                </a:solidFill>
                <a:latin typeface="+mn-lt"/>
                <a:ea typeface="+mn-ea"/>
                <a:cs typeface="+mn-cs"/>
              </a:defRPr>
            </a:lvl7pPr>
            <a:lvl8pPr marL="3429000" indent="-228600" algn="l" rtl="0" fontAlgn="base" latinLnBrk="1">
              <a:lnSpc>
                <a:spcPct val="110000"/>
              </a:lnSpc>
              <a:spcBef>
                <a:spcPct val="20000"/>
              </a:spcBef>
              <a:spcAft>
                <a:spcPct val="0"/>
              </a:spcAft>
              <a:buChar char="»"/>
              <a:defRPr kumimoji="1" sz="1200" b="1">
                <a:solidFill>
                  <a:schemeClr val="tx1"/>
                </a:solidFill>
                <a:latin typeface="+mn-lt"/>
                <a:ea typeface="+mn-ea"/>
                <a:cs typeface="+mn-cs"/>
              </a:defRPr>
            </a:lvl8pPr>
            <a:lvl9pPr marL="3886200" indent="-228600" algn="l" rtl="0" fontAlgn="base" latinLnBrk="1">
              <a:lnSpc>
                <a:spcPct val="110000"/>
              </a:lnSpc>
              <a:spcBef>
                <a:spcPct val="20000"/>
              </a:spcBef>
              <a:spcAft>
                <a:spcPct val="0"/>
              </a:spcAft>
              <a:buChar char="»"/>
              <a:defRPr kumimoji="1" sz="1200" b="1">
                <a:solidFill>
                  <a:schemeClr val="tx1"/>
                </a:solidFill>
                <a:latin typeface="+mn-lt"/>
                <a:ea typeface="+mn-ea"/>
                <a:cs typeface="+mn-cs"/>
              </a:defRPr>
            </a:lvl9pPr>
          </a:lstStyle>
          <a:p>
            <a:pPr marL="0" marR="0" lvl="0" indent="0" algn="ctr" defTabSz="914400" rtl="0" eaLnBrk="0" fontAlgn="base" latinLnBrk="1" hangingPunct="0">
              <a:lnSpc>
                <a:spcPct val="110000"/>
              </a:lnSpc>
              <a:spcBef>
                <a:spcPct val="20000"/>
              </a:spcBef>
              <a:spcAft>
                <a:spcPct val="0"/>
              </a:spcAft>
              <a:buClrTx/>
              <a:buSzTx/>
              <a:buFont typeface="굴림" pitchFamily="50" charset="-127"/>
              <a:buNone/>
              <a:tabLst/>
              <a:defRPr/>
            </a:pPr>
            <a:r>
              <a:rPr kumimoji="1" lang="en-US" altLang="ko-KR" sz="3200" b="1" i="0" u="none" strike="noStrike" kern="0" cap="none" spc="0" normalizeH="0" baseline="0" noProof="0" dirty="0">
                <a:ln>
                  <a:noFill/>
                </a:ln>
                <a:solidFill>
                  <a:schemeClr val="tx1">
                    <a:lumMod val="75000"/>
                    <a:lumOff val="25000"/>
                  </a:schemeClr>
                </a:solidFill>
                <a:effectLst/>
                <a:uLnTx/>
                <a:uFillTx/>
                <a:latin typeface="+mn-lt"/>
                <a:ea typeface="나눔고딕" panose="020D0604000000000000" pitchFamily="50" charset="-127"/>
                <a:cs typeface="Arial"/>
              </a:rPr>
              <a:t>END of DOCUMENT</a:t>
            </a:r>
          </a:p>
        </p:txBody>
      </p:sp>
      <p:pic>
        <p:nvPicPr>
          <p:cNvPr id="20" name="그림 19" descr="배경도형.png"/>
          <p:cNvPicPr>
            <a:picLocks noChangeAspect="1"/>
          </p:cNvPicPr>
          <p:nvPr userDrawn="1"/>
        </p:nvPicPr>
        <p:blipFill rotWithShape="1">
          <a:blip r:embed="rId3" cstate="print"/>
          <a:srcRect l="28395"/>
          <a:stretch/>
        </p:blipFill>
        <p:spPr>
          <a:xfrm>
            <a:off x="-2893" y="2863090"/>
            <a:ext cx="1452683" cy="1728192"/>
          </a:xfrm>
          <a:prstGeom prst="rect">
            <a:avLst/>
          </a:prstGeom>
        </p:spPr>
      </p:pic>
      <p:pic>
        <p:nvPicPr>
          <p:cNvPr id="21" name="그림 20" descr="배경도형.png"/>
          <p:cNvPicPr>
            <a:picLocks noChangeAspect="1"/>
          </p:cNvPicPr>
          <p:nvPr userDrawn="1"/>
        </p:nvPicPr>
        <p:blipFill rotWithShape="1">
          <a:blip r:embed="rId3" cstate="print"/>
          <a:srcRect t="7042" r="8874"/>
          <a:stretch/>
        </p:blipFill>
        <p:spPr>
          <a:xfrm>
            <a:off x="6224098" y="0"/>
            <a:ext cx="3697454" cy="3212976"/>
          </a:xfrm>
          <a:prstGeom prst="rect">
            <a:avLst/>
          </a:prstGeom>
        </p:spPr>
      </p:pic>
      <p:pic>
        <p:nvPicPr>
          <p:cNvPr id="22" name="Picture 3" descr="C:\Users\Administrator\Desktop\솔루션링크로고_배포용\logo_png1.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73173" y="6097330"/>
            <a:ext cx="1849438" cy="20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83523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rotWithShape="1">
          <a:blip r:embed="rId11">
            <a:extLst>
              <a:ext uri="{28A0092B-C50C-407E-A947-70E740481C1C}">
                <a14:useLocalDpi xmlns:a14="http://schemas.microsoft.com/office/drawing/2010/main" val="0"/>
              </a:ext>
            </a:extLst>
          </a:blip>
          <a:srcRect b="91328"/>
          <a:stretch/>
        </p:blipFill>
        <p:spPr>
          <a:xfrm>
            <a:off x="-8467" y="-1"/>
            <a:ext cx="9931400" cy="432907"/>
          </a:xfrm>
          <a:prstGeom prst="rect">
            <a:avLst/>
          </a:prstGeom>
        </p:spPr>
      </p:pic>
      <p:sp>
        <p:nvSpPr>
          <p:cNvPr id="1027" name="Rectangle 26"/>
          <p:cNvSpPr>
            <a:spLocks noGrp="1" noChangeArrowheads="1"/>
          </p:cNvSpPr>
          <p:nvPr>
            <p:ph type="title"/>
          </p:nvPr>
        </p:nvSpPr>
        <p:spPr bwMode="auto">
          <a:xfrm>
            <a:off x="1641020" y="68537"/>
            <a:ext cx="8098973" cy="282527"/>
          </a:xfrm>
          <a:prstGeom prst="rect">
            <a:avLst/>
          </a:prstGeom>
          <a:noFill/>
          <a:ln>
            <a:noFill/>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scene3d>
              <a:camera prst="orthographicFront"/>
              <a:lightRig rig="threePt" dir="t"/>
            </a:scene3d>
            <a:sp3d extrusionH="63500" contourW="31750">
              <a:bevelT w="0" h="50800"/>
              <a:bevelB w="63500" h="63500"/>
              <a:contourClr>
                <a:schemeClr val="accent1">
                  <a:lumMod val="50000"/>
                </a:schemeClr>
              </a:contourClr>
            </a:sp3d>
          </a:bodyPr>
          <a:lstStyle/>
          <a:p>
            <a:pPr lvl="0"/>
            <a:r>
              <a:rPr lang="ko-KR" altLang="en-US" dirty="0"/>
              <a:t>마스터 제목 스타일 편집</a:t>
            </a:r>
          </a:p>
        </p:txBody>
      </p:sp>
      <p:sp>
        <p:nvSpPr>
          <p:cNvPr id="1030" name="슬라이드 번호 개체 틀 3"/>
          <p:cNvSpPr txBox="1">
            <a:spLocks noGrp="1"/>
          </p:cNvSpPr>
          <p:nvPr/>
        </p:nvSpPr>
        <p:spPr bwMode="auto">
          <a:xfrm>
            <a:off x="3827875" y="6526212"/>
            <a:ext cx="1416232" cy="331787"/>
          </a:xfrm>
          <a:prstGeom prst="rect">
            <a:avLst/>
          </a:prstGeom>
          <a:noFill/>
          <a:ln>
            <a:noFill/>
          </a:ln>
        </p:spPr>
        <p:txBody>
          <a:bodyPr lIns="144000" tIns="68400"/>
          <a:lstStyle>
            <a:lvl1pPr eaLnBrk="0" hangingPunct="0">
              <a:defRPr kumimoji="1" sz="1400" baseline="-25000">
                <a:solidFill>
                  <a:schemeClr val="tx1"/>
                </a:solidFill>
                <a:latin typeface="맑은 고딕" pitchFamily="50" charset="-127"/>
                <a:ea typeface="맑은 고딕" pitchFamily="50" charset="-127"/>
              </a:defRPr>
            </a:lvl1pPr>
            <a:lvl2pPr marL="742950" indent="-285750" eaLnBrk="0" hangingPunct="0">
              <a:defRPr kumimoji="1" sz="1400" baseline="-25000">
                <a:solidFill>
                  <a:schemeClr val="tx1"/>
                </a:solidFill>
                <a:latin typeface="맑은 고딕" pitchFamily="50" charset="-127"/>
                <a:ea typeface="맑은 고딕" pitchFamily="50" charset="-127"/>
              </a:defRPr>
            </a:lvl2pPr>
            <a:lvl3pPr marL="1143000" indent="-228600" eaLnBrk="0" hangingPunct="0">
              <a:defRPr kumimoji="1" sz="1400" baseline="-25000">
                <a:solidFill>
                  <a:schemeClr val="tx1"/>
                </a:solidFill>
                <a:latin typeface="맑은 고딕" pitchFamily="50" charset="-127"/>
                <a:ea typeface="맑은 고딕" pitchFamily="50" charset="-127"/>
              </a:defRPr>
            </a:lvl3pPr>
            <a:lvl4pPr marL="1600200" indent="-228600" eaLnBrk="0" hangingPunct="0">
              <a:defRPr kumimoji="1" sz="1400" baseline="-25000">
                <a:solidFill>
                  <a:schemeClr val="tx1"/>
                </a:solidFill>
                <a:latin typeface="맑은 고딕" pitchFamily="50" charset="-127"/>
                <a:ea typeface="맑은 고딕" pitchFamily="50" charset="-127"/>
              </a:defRPr>
            </a:lvl4pPr>
            <a:lvl5pPr marL="2057400" indent="-228600" eaLnBrk="0" hangingPunct="0">
              <a:defRPr kumimoji="1" sz="1400" baseline="-25000">
                <a:solidFill>
                  <a:schemeClr val="tx1"/>
                </a:solidFill>
                <a:latin typeface="맑은 고딕" pitchFamily="50" charset="-127"/>
                <a:ea typeface="맑은 고딕" pitchFamily="50" charset="-127"/>
              </a:defRPr>
            </a:lvl5pPr>
            <a:lvl6pPr marL="2514600" indent="-228600" eaLnBrk="0" fontAlgn="base" hangingPunct="0">
              <a:spcBef>
                <a:spcPct val="0"/>
              </a:spcBef>
              <a:spcAft>
                <a:spcPct val="0"/>
              </a:spcAft>
              <a:defRPr kumimoji="1" sz="1400" baseline="-25000">
                <a:solidFill>
                  <a:schemeClr val="tx1"/>
                </a:solidFill>
                <a:latin typeface="맑은 고딕" pitchFamily="50" charset="-127"/>
                <a:ea typeface="맑은 고딕" pitchFamily="50" charset="-127"/>
              </a:defRPr>
            </a:lvl6pPr>
            <a:lvl7pPr marL="2971800" indent="-228600" eaLnBrk="0" fontAlgn="base" hangingPunct="0">
              <a:spcBef>
                <a:spcPct val="0"/>
              </a:spcBef>
              <a:spcAft>
                <a:spcPct val="0"/>
              </a:spcAft>
              <a:defRPr kumimoji="1" sz="1400" baseline="-25000">
                <a:solidFill>
                  <a:schemeClr val="tx1"/>
                </a:solidFill>
                <a:latin typeface="맑은 고딕" pitchFamily="50" charset="-127"/>
                <a:ea typeface="맑은 고딕" pitchFamily="50" charset="-127"/>
              </a:defRPr>
            </a:lvl7pPr>
            <a:lvl8pPr marL="3429000" indent="-228600" eaLnBrk="0" fontAlgn="base" hangingPunct="0">
              <a:spcBef>
                <a:spcPct val="0"/>
              </a:spcBef>
              <a:spcAft>
                <a:spcPct val="0"/>
              </a:spcAft>
              <a:defRPr kumimoji="1" sz="1400" baseline="-25000">
                <a:solidFill>
                  <a:schemeClr val="tx1"/>
                </a:solidFill>
                <a:latin typeface="맑은 고딕" pitchFamily="50" charset="-127"/>
                <a:ea typeface="맑은 고딕" pitchFamily="50" charset="-127"/>
              </a:defRPr>
            </a:lvl8pPr>
            <a:lvl9pPr marL="3886200" indent="-228600" eaLnBrk="0" fontAlgn="base" hangingPunct="0">
              <a:spcBef>
                <a:spcPct val="0"/>
              </a:spcBef>
              <a:spcAft>
                <a:spcPct val="0"/>
              </a:spcAft>
              <a:defRPr kumimoji="1" sz="1400" baseline="-25000">
                <a:solidFill>
                  <a:schemeClr val="tx1"/>
                </a:solidFill>
                <a:latin typeface="맑은 고딕" pitchFamily="50" charset="-127"/>
                <a:ea typeface="맑은 고딕" pitchFamily="50" charset="-127"/>
              </a:defRPr>
            </a:lvl9pPr>
          </a:lstStyle>
          <a:p>
            <a:pPr algn="ctr" eaLnBrk="1" latinLnBrk="0" hangingPunct="1">
              <a:defRPr/>
            </a:pPr>
            <a:fld id="{9161D4B5-318C-429C-9667-55447737D579}" type="slidenum">
              <a:rPr kumimoji="0" lang="en-US" altLang="ko-KR" sz="1000" i="1" baseline="0" smtClean="0">
                <a:latin typeface="나눔고딕" panose="020D0604000000000000" pitchFamily="50" charset="-127"/>
                <a:ea typeface="나눔고딕" panose="020D0604000000000000" pitchFamily="50" charset="-127"/>
              </a:rPr>
              <a:pPr algn="ctr" eaLnBrk="1" latinLnBrk="0" hangingPunct="1">
                <a:defRPr/>
              </a:pPr>
              <a:t>‹#›</a:t>
            </a:fld>
            <a:endParaRPr kumimoji="0" lang="en-US" altLang="ko-KR" sz="1000" i="1" baseline="0" dirty="0">
              <a:latin typeface="나눔고딕" panose="020D0604000000000000" pitchFamily="50" charset="-127"/>
              <a:ea typeface="나눔고딕" panose="020D0604000000000000" pitchFamily="50" charset="-127"/>
            </a:endParaRPr>
          </a:p>
        </p:txBody>
      </p:sp>
      <p:pic>
        <p:nvPicPr>
          <p:cNvPr id="6" name="그림 5">
            <a:extLst>
              <a:ext uri="{FF2B5EF4-FFF2-40B4-BE49-F238E27FC236}">
                <a16:creationId xmlns:a16="http://schemas.microsoft.com/office/drawing/2014/main" id="{AB761F22-EA9E-4B0D-ADCA-A718A7E567D2}"/>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756294" y="6605424"/>
            <a:ext cx="1086112" cy="238706"/>
          </a:xfrm>
          <a:prstGeom prst="rect">
            <a:avLst/>
          </a:prstGeom>
        </p:spPr>
      </p:pic>
      <p:pic>
        <p:nvPicPr>
          <p:cNvPr id="8" name="Picture 3" descr="C:\Users\Administrator\Desktop\솔루션링크로고_배포용\logo_png1.png">
            <a:extLst>
              <a:ext uri="{FF2B5EF4-FFF2-40B4-BE49-F238E27FC236}">
                <a16:creationId xmlns:a16="http://schemas.microsoft.com/office/drawing/2014/main" id="{34480BCF-F8FF-4D73-8E5D-7F00087ECA34}"/>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3594" y="6669688"/>
            <a:ext cx="1128784" cy="123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004506"/>
      </p:ext>
    </p:extLst>
  </p:cSld>
  <p:clrMap bg1="lt1" tx1="dk1" bg2="lt2" tx2="dk2" accent1="accent1" accent2="accent2" accent3="accent3" accent4="accent4" accent5="accent5" accent6="accent6" hlink="hlink" folHlink="folHlink"/>
  <p:sldLayoutIdLst>
    <p:sldLayoutId id="2147484669" r:id="rId1"/>
    <p:sldLayoutId id="2147484685" r:id="rId2"/>
    <p:sldLayoutId id="2147484682" r:id="rId3"/>
    <p:sldLayoutId id="2147484688" r:id="rId4"/>
    <p:sldLayoutId id="2147484695" r:id="rId5"/>
    <p:sldLayoutId id="2147484689" r:id="rId6"/>
    <p:sldLayoutId id="2147484692" r:id="rId7"/>
    <p:sldLayoutId id="2147484693" r:id="rId8"/>
    <p:sldLayoutId id="2147484696" r:id="rId9"/>
  </p:sldLayoutIdLst>
  <p:transition/>
  <p:hf hdr="0" ftr="0" dt="0"/>
  <p:txStyles>
    <p:titleStyle>
      <a:lvl1pPr algn="l" rtl="0" eaLnBrk="0" fontAlgn="base" hangingPunct="0">
        <a:spcBef>
          <a:spcPct val="0"/>
        </a:spcBef>
        <a:spcAft>
          <a:spcPct val="0"/>
        </a:spcAft>
        <a:defRPr kumimoji="1" lang="ko-KR" altLang="en-US" sz="1500" b="1" kern="1200" smtClean="0">
          <a:solidFill>
            <a:schemeClr val="bg1"/>
          </a:solidFill>
          <a:latin typeface="나눔고딕" panose="020D0604000000000000" pitchFamily="50" charset="-127"/>
          <a:ea typeface="나눔고딕" panose="020D0604000000000000" pitchFamily="50" charset="-127"/>
          <a:cs typeface="+mn-cs"/>
        </a:defRPr>
      </a:lvl1pPr>
      <a:lvl2pPr algn="l" rtl="0" eaLnBrk="0" fontAlgn="base" hangingPunct="0">
        <a:spcBef>
          <a:spcPct val="0"/>
        </a:spcBef>
        <a:spcAft>
          <a:spcPct val="0"/>
        </a:spcAft>
        <a:defRPr kumimoji="1" sz="2800" b="1">
          <a:solidFill>
            <a:schemeClr val="bg1"/>
          </a:solidFill>
          <a:latin typeface="맑은 고딕" pitchFamily="50" charset="-127"/>
          <a:ea typeface="맑은 고딕" pitchFamily="50" charset="-127"/>
          <a:cs typeface="Arial" charset="0"/>
        </a:defRPr>
      </a:lvl2pPr>
      <a:lvl3pPr algn="l" rtl="0" eaLnBrk="0" fontAlgn="base" hangingPunct="0">
        <a:spcBef>
          <a:spcPct val="0"/>
        </a:spcBef>
        <a:spcAft>
          <a:spcPct val="0"/>
        </a:spcAft>
        <a:defRPr kumimoji="1" sz="2800" b="1">
          <a:solidFill>
            <a:schemeClr val="bg1"/>
          </a:solidFill>
          <a:latin typeface="맑은 고딕" pitchFamily="50" charset="-127"/>
          <a:ea typeface="맑은 고딕" pitchFamily="50" charset="-127"/>
          <a:cs typeface="Arial" charset="0"/>
        </a:defRPr>
      </a:lvl3pPr>
      <a:lvl4pPr algn="l" rtl="0" eaLnBrk="0" fontAlgn="base" hangingPunct="0">
        <a:spcBef>
          <a:spcPct val="0"/>
        </a:spcBef>
        <a:spcAft>
          <a:spcPct val="0"/>
        </a:spcAft>
        <a:defRPr kumimoji="1" sz="2800" b="1">
          <a:solidFill>
            <a:schemeClr val="bg1"/>
          </a:solidFill>
          <a:latin typeface="맑은 고딕" pitchFamily="50" charset="-127"/>
          <a:ea typeface="맑은 고딕" pitchFamily="50" charset="-127"/>
          <a:cs typeface="Arial" charset="0"/>
        </a:defRPr>
      </a:lvl4pPr>
      <a:lvl5pPr algn="l" rtl="0" eaLnBrk="0" fontAlgn="base" hangingPunct="0">
        <a:spcBef>
          <a:spcPct val="0"/>
        </a:spcBef>
        <a:spcAft>
          <a:spcPct val="0"/>
        </a:spcAft>
        <a:defRPr kumimoji="1" sz="2800" b="1">
          <a:solidFill>
            <a:schemeClr val="bg1"/>
          </a:solidFill>
          <a:latin typeface="맑은 고딕" pitchFamily="50" charset="-127"/>
          <a:ea typeface="맑은 고딕" pitchFamily="50" charset="-127"/>
          <a:cs typeface="Arial" charset="0"/>
        </a:defRPr>
      </a:lvl5pPr>
      <a:lvl6pPr marL="457200" algn="l" rtl="0" fontAlgn="base">
        <a:spcBef>
          <a:spcPct val="0"/>
        </a:spcBef>
        <a:spcAft>
          <a:spcPct val="0"/>
        </a:spcAft>
        <a:defRPr kumimoji="1" sz="2000">
          <a:solidFill>
            <a:schemeClr val="tx1"/>
          </a:solidFill>
          <a:latin typeface="Arial" charset="0"/>
          <a:ea typeface="HY헤드라인M" pitchFamily="18" charset="-127"/>
          <a:cs typeface="Arial" charset="0"/>
        </a:defRPr>
      </a:lvl6pPr>
      <a:lvl7pPr marL="914400" algn="l" rtl="0" fontAlgn="base">
        <a:spcBef>
          <a:spcPct val="0"/>
        </a:spcBef>
        <a:spcAft>
          <a:spcPct val="0"/>
        </a:spcAft>
        <a:defRPr kumimoji="1" sz="2000">
          <a:solidFill>
            <a:schemeClr val="tx1"/>
          </a:solidFill>
          <a:latin typeface="Arial" charset="0"/>
          <a:ea typeface="HY헤드라인M" pitchFamily="18" charset="-127"/>
          <a:cs typeface="Arial" charset="0"/>
        </a:defRPr>
      </a:lvl7pPr>
      <a:lvl8pPr marL="1371600" algn="l" rtl="0" fontAlgn="base">
        <a:spcBef>
          <a:spcPct val="0"/>
        </a:spcBef>
        <a:spcAft>
          <a:spcPct val="0"/>
        </a:spcAft>
        <a:defRPr kumimoji="1" sz="2000">
          <a:solidFill>
            <a:schemeClr val="tx1"/>
          </a:solidFill>
          <a:latin typeface="Arial" charset="0"/>
          <a:ea typeface="HY헤드라인M" pitchFamily="18" charset="-127"/>
          <a:cs typeface="Arial" charset="0"/>
        </a:defRPr>
      </a:lvl8pPr>
      <a:lvl9pPr marL="1828800" algn="l" rtl="0" fontAlgn="base">
        <a:spcBef>
          <a:spcPct val="0"/>
        </a:spcBef>
        <a:spcAft>
          <a:spcPct val="0"/>
        </a:spcAft>
        <a:defRPr kumimoji="1" sz="2000">
          <a:solidFill>
            <a:schemeClr val="tx1"/>
          </a:solidFill>
          <a:latin typeface="Arial" charset="0"/>
          <a:ea typeface="HY헤드라인M" pitchFamily="18" charset="-127"/>
          <a:cs typeface="Arial" charset="0"/>
        </a:defRPr>
      </a:lvl9pPr>
    </p:titleStyle>
    <p:bodyStyle>
      <a:lvl1pPr marL="0" indent="0" algn="l" rtl="0" eaLnBrk="0" fontAlgn="base" latinLnBrk="1" hangingPunct="0">
        <a:lnSpc>
          <a:spcPct val="110000"/>
        </a:lnSpc>
        <a:spcBef>
          <a:spcPct val="20000"/>
        </a:spcBef>
        <a:spcAft>
          <a:spcPct val="0"/>
        </a:spcAft>
        <a:buFont typeface="굴림" pitchFamily="50" charset="-127"/>
        <a:buNone/>
        <a:defRPr kumimoji="1" sz="1400">
          <a:solidFill>
            <a:schemeClr val="tx1"/>
          </a:solidFill>
          <a:latin typeface="맑은 고딕" pitchFamily="50" charset="-127"/>
          <a:ea typeface="맑은 고딕" pitchFamily="50" charset="-127"/>
          <a:cs typeface="+mn-cs"/>
        </a:defRPr>
      </a:lvl1pPr>
      <a:lvl2pPr marL="825500" indent="-285750" algn="l" rtl="0" eaLnBrk="0" fontAlgn="base" latinLnBrk="1" hangingPunct="0">
        <a:lnSpc>
          <a:spcPct val="110000"/>
        </a:lnSpc>
        <a:spcBef>
          <a:spcPct val="20000"/>
        </a:spcBef>
        <a:spcAft>
          <a:spcPct val="0"/>
        </a:spcAft>
        <a:buChar char="–"/>
        <a:defRPr kumimoji="1" sz="1400">
          <a:solidFill>
            <a:schemeClr val="tx1"/>
          </a:solidFill>
          <a:latin typeface="맑은 고딕" pitchFamily="50" charset="-127"/>
          <a:ea typeface="맑은 고딕" pitchFamily="50" charset="-127"/>
          <a:cs typeface="+mn-cs"/>
        </a:defRPr>
      </a:lvl2pPr>
      <a:lvl3pPr marL="1233488" indent="-228600" algn="l" rtl="0" eaLnBrk="0" fontAlgn="base" latinLnBrk="1" hangingPunct="0">
        <a:lnSpc>
          <a:spcPct val="110000"/>
        </a:lnSpc>
        <a:spcBef>
          <a:spcPct val="20000"/>
        </a:spcBef>
        <a:spcAft>
          <a:spcPct val="0"/>
        </a:spcAft>
        <a:buChar char="•"/>
        <a:defRPr kumimoji="1" sz="1400">
          <a:solidFill>
            <a:schemeClr val="tx1"/>
          </a:solidFill>
          <a:latin typeface="맑은 고딕" pitchFamily="50" charset="-127"/>
          <a:ea typeface="맑은 고딕" pitchFamily="50" charset="-127"/>
          <a:cs typeface="+mn-cs"/>
        </a:defRPr>
      </a:lvl3pPr>
      <a:lvl4pPr marL="1641475" indent="-228600" algn="l" rtl="0" eaLnBrk="0" fontAlgn="base" latinLnBrk="1" hangingPunct="0">
        <a:lnSpc>
          <a:spcPct val="110000"/>
        </a:lnSpc>
        <a:spcBef>
          <a:spcPct val="20000"/>
        </a:spcBef>
        <a:spcAft>
          <a:spcPct val="0"/>
        </a:spcAft>
        <a:buChar char="–"/>
        <a:defRPr kumimoji="1" sz="1400">
          <a:solidFill>
            <a:schemeClr val="tx1"/>
          </a:solidFill>
          <a:latin typeface="맑은 고딕" pitchFamily="50" charset="-127"/>
          <a:ea typeface="맑은 고딕" pitchFamily="50" charset="-127"/>
          <a:cs typeface="+mn-cs"/>
        </a:defRPr>
      </a:lvl4pPr>
      <a:lvl5pPr marL="2057400" indent="-228600" algn="l" rtl="0" eaLnBrk="0" fontAlgn="base" latinLnBrk="1" hangingPunct="0">
        <a:lnSpc>
          <a:spcPct val="110000"/>
        </a:lnSpc>
        <a:spcBef>
          <a:spcPct val="20000"/>
        </a:spcBef>
        <a:spcAft>
          <a:spcPct val="0"/>
        </a:spcAft>
        <a:buChar char="»"/>
        <a:defRPr kumimoji="1" sz="1400">
          <a:solidFill>
            <a:schemeClr val="tx1"/>
          </a:solidFill>
          <a:latin typeface="맑은 고딕" pitchFamily="50" charset="-127"/>
          <a:ea typeface="맑은 고딕" pitchFamily="50" charset="-127"/>
          <a:cs typeface="+mn-cs"/>
        </a:defRPr>
      </a:lvl5pPr>
      <a:lvl6pPr marL="2514600" indent="-228600" algn="l" rtl="0" fontAlgn="base" latinLnBrk="1">
        <a:lnSpc>
          <a:spcPct val="110000"/>
        </a:lnSpc>
        <a:spcBef>
          <a:spcPct val="20000"/>
        </a:spcBef>
        <a:spcAft>
          <a:spcPct val="0"/>
        </a:spcAft>
        <a:buChar char="»"/>
        <a:defRPr kumimoji="1" sz="1200" b="1">
          <a:solidFill>
            <a:schemeClr val="tx1"/>
          </a:solidFill>
          <a:latin typeface="+mn-lt"/>
          <a:ea typeface="+mn-ea"/>
          <a:cs typeface="+mn-cs"/>
        </a:defRPr>
      </a:lvl6pPr>
      <a:lvl7pPr marL="2971800" indent="-228600" algn="l" rtl="0" fontAlgn="base" latinLnBrk="1">
        <a:lnSpc>
          <a:spcPct val="110000"/>
        </a:lnSpc>
        <a:spcBef>
          <a:spcPct val="20000"/>
        </a:spcBef>
        <a:spcAft>
          <a:spcPct val="0"/>
        </a:spcAft>
        <a:buChar char="»"/>
        <a:defRPr kumimoji="1" sz="1200" b="1">
          <a:solidFill>
            <a:schemeClr val="tx1"/>
          </a:solidFill>
          <a:latin typeface="+mn-lt"/>
          <a:ea typeface="+mn-ea"/>
          <a:cs typeface="+mn-cs"/>
        </a:defRPr>
      </a:lvl7pPr>
      <a:lvl8pPr marL="3429000" indent="-228600" algn="l" rtl="0" fontAlgn="base" latinLnBrk="1">
        <a:lnSpc>
          <a:spcPct val="110000"/>
        </a:lnSpc>
        <a:spcBef>
          <a:spcPct val="20000"/>
        </a:spcBef>
        <a:spcAft>
          <a:spcPct val="0"/>
        </a:spcAft>
        <a:buChar char="»"/>
        <a:defRPr kumimoji="1" sz="1200" b="1">
          <a:solidFill>
            <a:schemeClr val="tx1"/>
          </a:solidFill>
          <a:latin typeface="+mn-lt"/>
          <a:ea typeface="+mn-ea"/>
          <a:cs typeface="+mn-cs"/>
        </a:defRPr>
      </a:lvl8pPr>
      <a:lvl9pPr marL="3886200" indent="-228600" algn="l" rtl="0" fontAlgn="base" latinLnBrk="1">
        <a:lnSpc>
          <a:spcPct val="110000"/>
        </a:lnSpc>
        <a:spcBef>
          <a:spcPct val="20000"/>
        </a:spcBef>
        <a:spcAft>
          <a:spcPct val="0"/>
        </a:spcAft>
        <a:buChar char="»"/>
        <a:defRPr kumimoji="1" sz="1200" b="1">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9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1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ext Box 41"/>
          <p:cNvSpPr txBox="1">
            <a:spLocks noChangeArrowheads="1"/>
          </p:cNvSpPr>
          <p:nvPr/>
        </p:nvSpPr>
        <p:spPr bwMode="auto">
          <a:xfrm>
            <a:off x="2390777" y="6024034"/>
            <a:ext cx="5878830" cy="510012"/>
          </a:xfrm>
          <a:prstGeom prst="rect">
            <a:avLst/>
          </a:prstGeom>
          <a:noFill/>
          <a:ln w="6350" algn="ctr">
            <a:noFill/>
            <a:miter lim="800000"/>
            <a:headEnd/>
            <a:tailEnd/>
          </a:ln>
        </p:spPr>
        <p:txBody>
          <a:bodyPr wrap="none" lIns="90000" tIns="46800" rIns="90000" bIns="46800">
            <a:spAutoFit/>
          </a:bodyPr>
          <a:lstStyle/>
          <a:p>
            <a:pPr latinLnBrk="0">
              <a:buFont typeface="Wingdings" pitchFamily="2" charset="2"/>
              <a:buNone/>
            </a:pPr>
            <a:r>
              <a:rPr lang="en-US" altLang="ko-KR" sz="900" dirty="0">
                <a:solidFill>
                  <a:schemeClr val="bg2"/>
                </a:solidFill>
                <a:latin typeface="나눔고딕" panose="020D0604000000000000" pitchFamily="50" charset="-127"/>
                <a:ea typeface="나눔고딕" panose="020D0604000000000000" pitchFamily="50" charset="-127"/>
              </a:rPr>
              <a:t>㈜</a:t>
            </a:r>
            <a:r>
              <a:rPr lang="ko-KR" altLang="en-US" sz="900" dirty="0">
                <a:solidFill>
                  <a:schemeClr val="bg2"/>
                </a:solidFill>
                <a:latin typeface="나눔고딕" panose="020D0604000000000000" pitchFamily="50" charset="-127"/>
                <a:ea typeface="나눔고딕" panose="020D0604000000000000" pitchFamily="50" charset="-127"/>
              </a:rPr>
              <a:t>솔루션링크</a:t>
            </a:r>
          </a:p>
          <a:p>
            <a:pPr latinLnBrk="0">
              <a:buFont typeface="Wingdings" pitchFamily="2" charset="2"/>
              <a:buNone/>
            </a:pPr>
            <a:r>
              <a:rPr kumimoji="1" lang="ko-KR" altLang="en-US" sz="900" dirty="0">
                <a:solidFill>
                  <a:schemeClr val="bg2"/>
                </a:solidFill>
                <a:latin typeface="나눔고딕" panose="020D0604000000000000" pitchFamily="50" charset="-127"/>
                <a:ea typeface="나눔고딕" panose="020D0604000000000000" pitchFamily="50" charset="-127"/>
              </a:rPr>
              <a:t>서울 사무소</a:t>
            </a:r>
            <a:r>
              <a:rPr kumimoji="1" lang="en-US" altLang="ko-KR" sz="900" dirty="0">
                <a:solidFill>
                  <a:schemeClr val="bg2"/>
                </a:solidFill>
                <a:latin typeface="나눔고딕" panose="020D0604000000000000" pitchFamily="50" charset="-127"/>
                <a:ea typeface="나눔고딕" panose="020D0604000000000000" pitchFamily="50" charset="-127"/>
              </a:rPr>
              <a:t>: </a:t>
            </a:r>
            <a:r>
              <a:rPr kumimoji="1" lang="ko-KR" altLang="en-US" sz="900" dirty="0">
                <a:solidFill>
                  <a:schemeClr val="bg2"/>
                </a:solidFill>
                <a:latin typeface="나눔고딕" panose="020D0604000000000000" pitchFamily="50" charset="-127"/>
                <a:ea typeface="나눔고딕" panose="020D0604000000000000" pitchFamily="50" charset="-127"/>
              </a:rPr>
              <a:t>서울특별시 서초구 강남대로</a:t>
            </a:r>
            <a:r>
              <a:rPr kumimoji="1" lang="en-US" altLang="ko-KR" sz="900" dirty="0">
                <a:solidFill>
                  <a:schemeClr val="bg2"/>
                </a:solidFill>
                <a:latin typeface="나눔고딕" panose="020D0604000000000000" pitchFamily="50" charset="-127"/>
                <a:ea typeface="나눔고딕" panose="020D0604000000000000" pitchFamily="50" charset="-127"/>
              </a:rPr>
              <a:t>27</a:t>
            </a:r>
            <a:r>
              <a:rPr kumimoji="1" lang="ko-KR" altLang="en-US" sz="900" dirty="0">
                <a:solidFill>
                  <a:schemeClr val="bg2"/>
                </a:solidFill>
                <a:latin typeface="나눔고딕" panose="020D0604000000000000" pitchFamily="50" charset="-127"/>
                <a:ea typeface="나눔고딕" panose="020D0604000000000000" pitchFamily="50" charset="-127"/>
              </a:rPr>
              <a:t>길 </a:t>
            </a:r>
            <a:r>
              <a:rPr kumimoji="1" lang="en-US" altLang="ko-KR" sz="900" dirty="0">
                <a:solidFill>
                  <a:schemeClr val="bg2"/>
                </a:solidFill>
                <a:latin typeface="나눔고딕" panose="020D0604000000000000" pitchFamily="50" charset="-127"/>
                <a:ea typeface="나눔고딕" panose="020D0604000000000000" pitchFamily="50" charset="-127"/>
              </a:rPr>
              <a:t>7-21(</a:t>
            </a:r>
            <a:r>
              <a:rPr kumimoji="1" lang="ko-KR" altLang="en-US" sz="900" dirty="0">
                <a:solidFill>
                  <a:schemeClr val="bg2"/>
                </a:solidFill>
                <a:latin typeface="나눔고딕" panose="020D0604000000000000" pitchFamily="50" charset="-127"/>
                <a:ea typeface="나눔고딕" panose="020D0604000000000000" pitchFamily="50" charset="-127"/>
              </a:rPr>
              <a:t>양재동 </a:t>
            </a:r>
            <a:r>
              <a:rPr kumimoji="1" lang="en-US" altLang="ko-KR" sz="900" dirty="0">
                <a:solidFill>
                  <a:schemeClr val="bg2"/>
                </a:solidFill>
                <a:latin typeface="나눔고딕" panose="020D0604000000000000" pitchFamily="50" charset="-127"/>
                <a:ea typeface="나눔고딕" panose="020D0604000000000000" pitchFamily="50" charset="-127"/>
              </a:rPr>
              <a:t>67-7) </a:t>
            </a:r>
            <a:r>
              <a:rPr kumimoji="1" lang="ko-KR" altLang="en-US" sz="900" dirty="0">
                <a:solidFill>
                  <a:schemeClr val="bg2"/>
                </a:solidFill>
                <a:latin typeface="나눔고딕" panose="020D0604000000000000" pitchFamily="50" charset="-127"/>
                <a:ea typeface="나눔고딕" panose="020D0604000000000000" pitchFamily="50" charset="-127"/>
              </a:rPr>
              <a:t>동산빌딩 </a:t>
            </a:r>
            <a:r>
              <a:rPr kumimoji="1" lang="en-US" altLang="ko-KR" sz="900" dirty="0">
                <a:solidFill>
                  <a:schemeClr val="bg2"/>
                </a:solidFill>
                <a:latin typeface="나눔고딕" panose="020D0604000000000000" pitchFamily="50" charset="-127"/>
                <a:ea typeface="나눔고딕" panose="020D0604000000000000" pitchFamily="50" charset="-127"/>
              </a:rPr>
              <a:t>2</a:t>
            </a:r>
            <a:r>
              <a:rPr kumimoji="1" lang="ko-KR" altLang="en-US" sz="900" dirty="0">
                <a:solidFill>
                  <a:schemeClr val="bg2"/>
                </a:solidFill>
                <a:latin typeface="나눔고딕" panose="020D0604000000000000" pitchFamily="50" charset="-127"/>
                <a:ea typeface="나눔고딕" panose="020D0604000000000000" pitchFamily="50" charset="-127"/>
              </a:rPr>
              <a:t>층</a:t>
            </a:r>
            <a:r>
              <a:rPr kumimoji="1" lang="en-US" altLang="ko-KR" sz="900" dirty="0">
                <a:solidFill>
                  <a:schemeClr val="bg2"/>
                </a:solidFill>
                <a:latin typeface="나눔고딕" panose="020D0604000000000000" pitchFamily="50" charset="-127"/>
                <a:ea typeface="나눔고딕" panose="020D0604000000000000" pitchFamily="50" charset="-127"/>
              </a:rPr>
              <a:t>,  </a:t>
            </a:r>
            <a:r>
              <a:rPr kumimoji="1" lang="ko-KR" altLang="en-US" sz="900" dirty="0">
                <a:solidFill>
                  <a:schemeClr val="bg2"/>
                </a:solidFill>
                <a:latin typeface="나눔고딕" panose="020D0604000000000000" pitchFamily="50" charset="-127"/>
                <a:ea typeface="나눔고딕" panose="020D0604000000000000" pitchFamily="50" charset="-127"/>
              </a:rPr>
              <a:t>전화</a:t>
            </a:r>
            <a:r>
              <a:rPr kumimoji="1" lang="en-US" altLang="ko-KR" sz="900" dirty="0">
                <a:solidFill>
                  <a:schemeClr val="bg2"/>
                </a:solidFill>
                <a:latin typeface="나눔고딕" panose="020D0604000000000000" pitchFamily="50" charset="-127"/>
                <a:ea typeface="나눔고딕" panose="020D0604000000000000" pitchFamily="50" charset="-127"/>
              </a:rPr>
              <a:t>: 02-576-2202 </a:t>
            </a:r>
            <a:endParaRPr kumimoji="1" lang="ko-KR" altLang="en-US" sz="900" dirty="0">
              <a:solidFill>
                <a:schemeClr val="bg2"/>
              </a:solidFill>
              <a:latin typeface="나눔고딕" panose="020D0604000000000000" pitchFamily="50" charset="-127"/>
              <a:ea typeface="나눔고딕" panose="020D0604000000000000" pitchFamily="50" charset="-127"/>
            </a:endParaRPr>
          </a:p>
          <a:p>
            <a:pPr latinLnBrk="0">
              <a:buFont typeface="Wingdings" pitchFamily="2" charset="2"/>
              <a:buNone/>
            </a:pPr>
            <a:r>
              <a:rPr kumimoji="1" lang="ko-KR" altLang="en-US" sz="900" dirty="0">
                <a:solidFill>
                  <a:schemeClr val="bg2"/>
                </a:solidFill>
                <a:latin typeface="나눔고딕" panose="020D0604000000000000" pitchFamily="50" charset="-127"/>
                <a:ea typeface="나눔고딕" panose="020D0604000000000000" pitchFamily="50" charset="-127"/>
              </a:rPr>
              <a:t>대전 본사 및 연구소</a:t>
            </a:r>
            <a:r>
              <a:rPr kumimoji="1" lang="en-US" altLang="ko-KR" sz="900" dirty="0">
                <a:solidFill>
                  <a:schemeClr val="bg2"/>
                </a:solidFill>
                <a:latin typeface="나눔고딕" panose="020D0604000000000000" pitchFamily="50" charset="-127"/>
                <a:ea typeface="나눔고딕" panose="020D0604000000000000" pitchFamily="50" charset="-127"/>
              </a:rPr>
              <a:t>: </a:t>
            </a:r>
            <a:r>
              <a:rPr kumimoji="1" lang="ko-KR" altLang="en-US" sz="900" dirty="0">
                <a:solidFill>
                  <a:schemeClr val="bg2"/>
                </a:solidFill>
                <a:latin typeface="나눔고딕" panose="020D0604000000000000" pitchFamily="50" charset="-127"/>
                <a:ea typeface="나눔고딕" panose="020D0604000000000000" pitchFamily="50" charset="-127"/>
              </a:rPr>
              <a:t>대전시 유성구 유성대로 </a:t>
            </a:r>
            <a:r>
              <a:rPr kumimoji="1" lang="en-US" altLang="ko-KR" sz="900" dirty="0">
                <a:solidFill>
                  <a:schemeClr val="bg2"/>
                </a:solidFill>
                <a:latin typeface="나눔고딕" panose="020D0604000000000000" pitchFamily="50" charset="-127"/>
                <a:ea typeface="나눔고딕" panose="020D0604000000000000" pitchFamily="50" charset="-127"/>
              </a:rPr>
              <a:t>1689</a:t>
            </a:r>
            <a:r>
              <a:rPr kumimoji="1" lang="ko-KR" altLang="en-US" sz="900" dirty="0" err="1">
                <a:solidFill>
                  <a:schemeClr val="bg2"/>
                </a:solidFill>
                <a:latin typeface="나눔고딕" panose="020D0604000000000000" pitchFamily="50" charset="-127"/>
                <a:ea typeface="나눔고딕" panose="020D0604000000000000" pitchFamily="50" charset="-127"/>
              </a:rPr>
              <a:t>번길</a:t>
            </a:r>
            <a:r>
              <a:rPr kumimoji="1" lang="ko-KR" altLang="en-US" sz="900" dirty="0">
                <a:solidFill>
                  <a:schemeClr val="bg2"/>
                </a:solidFill>
                <a:latin typeface="나눔고딕" panose="020D0604000000000000" pitchFamily="50" charset="-127"/>
                <a:ea typeface="나눔고딕" panose="020D0604000000000000" pitchFamily="50" charset="-127"/>
              </a:rPr>
              <a:t> </a:t>
            </a:r>
            <a:r>
              <a:rPr kumimoji="1" lang="en-US" altLang="ko-KR" sz="900" dirty="0">
                <a:solidFill>
                  <a:schemeClr val="bg2"/>
                </a:solidFill>
                <a:latin typeface="나눔고딕" panose="020D0604000000000000" pitchFamily="50" charset="-127"/>
                <a:ea typeface="나눔고딕" panose="020D0604000000000000" pitchFamily="50" charset="-127"/>
              </a:rPr>
              <a:t>70, KT</a:t>
            </a:r>
            <a:r>
              <a:rPr kumimoji="1" lang="ko-KR" altLang="en-US" sz="900" dirty="0">
                <a:solidFill>
                  <a:schemeClr val="bg2"/>
                </a:solidFill>
                <a:latin typeface="나눔고딕" panose="020D0604000000000000" pitchFamily="50" charset="-127"/>
                <a:ea typeface="나눔고딕" panose="020D0604000000000000" pitchFamily="50" charset="-127"/>
              </a:rPr>
              <a:t>대덕</a:t>
            </a:r>
            <a:r>
              <a:rPr kumimoji="1" lang="en-US" altLang="ko-KR" sz="900" dirty="0">
                <a:solidFill>
                  <a:schemeClr val="bg2"/>
                </a:solidFill>
                <a:latin typeface="나눔고딕" panose="020D0604000000000000" pitchFamily="50" charset="-127"/>
                <a:ea typeface="나눔고딕" panose="020D0604000000000000" pitchFamily="50" charset="-127"/>
              </a:rPr>
              <a:t>2</a:t>
            </a:r>
            <a:r>
              <a:rPr kumimoji="1" lang="ko-KR" altLang="en-US" sz="900" dirty="0">
                <a:solidFill>
                  <a:schemeClr val="bg2"/>
                </a:solidFill>
                <a:latin typeface="나눔고딕" panose="020D0604000000000000" pitchFamily="50" charset="-127"/>
                <a:ea typeface="나눔고딕" panose="020D0604000000000000" pitchFamily="50" charset="-127"/>
              </a:rPr>
              <a:t>연구센터 </a:t>
            </a:r>
            <a:r>
              <a:rPr kumimoji="1" lang="en-US" altLang="ko-KR" sz="900" dirty="0">
                <a:solidFill>
                  <a:schemeClr val="bg2"/>
                </a:solidFill>
                <a:latin typeface="나눔고딕" panose="020D0604000000000000" pitchFamily="50" charset="-127"/>
                <a:ea typeface="나눔고딕" panose="020D0604000000000000" pitchFamily="50" charset="-127"/>
              </a:rPr>
              <a:t>2</a:t>
            </a:r>
            <a:r>
              <a:rPr kumimoji="1" lang="ko-KR" altLang="en-US" sz="900" dirty="0">
                <a:solidFill>
                  <a:schemeClr val="bg2"/>
                </a:solidFill>
                <a:latin typeface="나눔고딕" panose="020D0604000000000000" pitchFamily="50" charset="-127"/>
                <a:ea typeface="나눔고딕" panose="020D0604000000000000" pitchFamily="50" charset="-127"/>
              </a:rPr>
              <a:t>동 </a:t>
            </a:r>
            <a:r>
              <a:rPr kumimoji="1" lang="en-US" altLang="ko-KR" sz="900" dirty="0">
                <a:solidFill>
                  <a:schemeClr val="bg2"/>
                </a:solidFill>
                <a:latin typeface="나눔고딕" panose="020D0604000000000000" pitchFamily="50" charset="-127"/>
                <a:ea typeface="나눔고딕" panose="020D0604000000000000" pitchFamily="50" charset="-127"/>
              </a:rPr>
              <a:t>2101</a:t>
            </a:r>
            <a:r>
              <a:rPr kumimoji="1" lang="ko-KR" altLang="en-US" sz="900" dirty="0">
                <a:solidFill>
                  <a:schemeClr val="bg2"/>
                </a:solidFill>
                <a:latin typeface="나눔고딕" panose="020D0604000000000000" pitchFamily="50" charset="-127"/>
                <a:ea typeface="나눔고딕" panose="020D0604000000000000" pitchFamily="50" charset="-127"/>
              </a:rPr>
              <a:t>호</a:t>
            </a:r>
            <a:r>
              <a:rPr kumimoji="1" lang="en-US" altLang="ko-KR" sz="900" dirty="0">
                <a:solidFill>
                  <a:schemeClr val="bg2"/>
                </a:solidFill>
                <a:latin typeface="나눔고딕" panose="020D0604000000000000" pitchFamily="50" charset="-127"/>
                <a:ea typeface="나눔고딕" panose="020D0604000000000000" pitchFamily="50" charset="-127"/>
              </a:rPr>
              <a:t>, </a:t>
            </a:r>
            <a:r>
              <a:rPr kumimoji="1" lang="ko-KR" altLang="en-US" sz="900" dirty="0">
                <a:solidFill>
                  <a:schemeClr val="bg2"/>
                </a:solidFill>
                <a:latin typeface="나눔고딕" panose="020D0604000000000000" pitchFamily="50" charset="-127"/>
                <a:ea typeface="나눔고딕" panose="020D0604000000000000" pitchFamily="50" charset="-127"/>
              </a:rPr>
              <a:t>전화</a:t>
            </a:r>
            <a:r>
              <a:rPr kumimoji="1" lang="en-US" altLang="ko-KR" sz="900" dirty="0">
                <a:solidFill>
                  <a:schemeClr val="bg2"/>
                </a:solidFill>
                <a:latin typeface="나눔고딕" panose="020D0604000000000000" pitchFamily="50" charset="-127"/>
                <a:ea typeface="나눔고딕" panose="020D0604000000000000" pitchFamily="50" charset="-127"/>
              </a:rPr>
              <a:t>:  042-861-4202</a:t>
            </a:r>
            <a:endParaRPr kumimoji="1" lang="ko-KR" altLang="en-US" sz="900" dirty="0">
              <a:solidFill>
                <a:schemeClr val="bg2"/>
              </a:solidFill>
              <a:latin typeface="나눔고딕" panose="020D0604000000000000" pitchFamily="50" charset="-127"/>
              <a:ea typeface="나눔고딕" panose="020D0604000000000000" pitchFamily="50" charset="-127"/>
            </a:endParaRPr>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1491" y="194733"/>
            <a:ext cx="1513194" cy="651589"/>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32"/>
          <p:cNvSpPr>
            <a:spLocks noGrp="1" noChangeArrowheads="1"/>
          </p:cNvSpPr>
          <p:nvPr>
            <p:ph type="title"/>
          </p:nvPr>
        </p:nvSpPr>
        <p:spPr/>
        <p:txBody>
          <a:bodyPr/>
          <a:lstStyle/>
          <a:p>
            <a:pPr eaLnBrk="1" hangingPunct="1"/>
            <a:r>
              <a:rPr lang="en-US" altLang="ko-KR" dirty="0"/>
              <a:t>II. PMS </a:t>
            </a:r>
            <a:r>
              <a:rPr lang="ko-KR" altLang="en-US" dirty="0"/>
              <a:t>구축 범위 및 주요 기능</a:t>
            </a:r>
            <a:endParaRPr lang="ko-KR" altLang="en-US" b="1" dirty="0">
              <a:latin typeface="나눔고딕" panose="020D0604000000000000" pitchFamily="50" charset="-127"/>
            </a:endParaRPr>
          </a:p>
        </p:txBody>
      </p:sp>
      <p:sp>
        <p:nvSpPr>
          <p:cNvPr id="11267" name="Rectangle 3"/>
          <p:cNvSpPr>
            <a:spLocks noGrp="1" noChangeArrowheads="1"/>
          </p:cNvSpPr>
          <p:nvPr>
            <p:ph idx="1"/>
          </p:nvPr>
        </p:nvSpPr>
        <p:spPr/>
        <p:txBody>
          <a:bodyPr/>
          <a:lstStyle/>
          <a:p>
            <a:r>
              <a:rPr lang="en-US" altLang="ko-KR" dirty="0"/>
              <a:t>3.</a:t>
            </a:r>
            <a:r>
              <a:rPr lang="ko-KR" altLang="en-US" dirty="0"/>
              <a:t>표준 </a:t>
            </a:r>
            <a:r>
              <a:rPr lang="en-US" altLang="ko-KR" dirty="0"/>
              <a:t>WBS</a:t>
            </a:r>
            <a:r>
              <a:rPr lang="ko-KR" altLang="en-US" dirty="0"/>
              <a:t>관리</a:t>
            </a:r>
          </a:p>
        </p:txBody>
      </p:sp>
      <p:sp>
        <p:nvSpPr>
          <p:cNvPr id="5" name="내용 개체 틀 4"/>
          <p:cNvSpPr>
            <a:spLocks noGrp="1"/>
          </p:cNvSpPr>
          <p:nvPr>
            <p:ph idx="10"/>
          </p:nvPr>
        </p:nvSpPr>
        <p:spPr/>
        <p:txBody>
          <a:bodyPr/>
          <a:lstStyle/>
          <a:p>
            <a:r>
              <a:rPr lang="ko-KR" altLang="en-US" dirty="0"/>
              <a:t>표준 </a:t>
            </a:r>
            <a:r>
              <a:rPr lang="en-US" altLang="ko-KR" dirty="0"/>
              <a:t>WBS </a:t>
            </a:r>
            <a:r>
              <a:rPr lang="ko-KR" altLang="en-US" dirty="0"/>
              <a:t>관리</a:t>
            </a:r>
          </a:p>
        </p:txBody>
      </p:sp>
      <p:sp>
        <p:nvSpPr>
          <p:cNvPr id="2" name="내용 개체 틀 1"/>
          <p:cNvSpPr>
            <a:spLocks noGrp="1"/>
          </p:cNvSpPr>
          <p:nvPr>
            <p:ph idx="11"/>
          </p:nvPr>
        </p:nvSpPr>
        <p:spPr/>
        <p:txBody>
          <a:bodyPr/>
          <a:lstStyle/>
          <a:p>
            <a:pPr eaLnBrk="1" hangingPunct="1"/>
            <a:r>
              <a:rPr lang="ko-KR" altLang="en-US" dirty="0">
                <a:latin typeface="맑은 고딕" pitchFamily="50" charset="-127"/>
              </a:rPr>
              <a:t>프로젝트 규모</a:t>
            </a:r>
            <a:r>
              <a:rPr lang="en-US" altLang="ko-KR" dirty="0">
                <a:latin typeface="맑은 고딕" pitchFamily="50" charset="-127"/>
              </a:rPr>
              <a:t>(</a:t>
            </a:r>
            <a:r>
              <a:rPr lang="ko-KR" altLang="en-US" dirty="0">
                <a:latin typeface="맑은 고딕" pitchFamily="50" charset="-127"/>
              </a:rPr>
              <a:t>대형</a:t>
            </a:r>
            <a:r>
              <a:rPr lang="en-US" altLang="ko-KR" dirty="0">
                <a:latin typeface="맑은 고딕" pitchFamily="50" charset="-127"/>
              </a:rPr>
              <a:t>, </a:t>
            </a:r>
            <a:r>
              <a:rPr lang="ko-KR" altLang="en-US" dirty="0">
                <a:latin typeface="맑은 고딕" pitchFamily="50" charset="-127"/>
              </a:rPr>
              <a:t>중형</a:t>
            </a:r>
            <a:r>
              <a:rPr lang="en-US" altLang="ko-KR" dirty="0">
                <a:latin typeface="맑은 고딕" pitchFamily="50" charset="-127"/>
              </a:rPr>
              <a:t>, </a:t>
            </a:r>
            <a:r>
              <a:rPr lang="ko-KR" altLang="en-US" dirty="0">
                <a:latin typeface="맑은 고딕" pitchFamily="50" charset="-127"/>
              </a:rPr>
              <a:t>소형</a:t>
            </a:r>
            <a:r>
              <a:rPr lang="en-US" altLang="ko-KR" dirty="0">
                <a:latin typeface="맑은 고딕" pitchFamily="50" charset="-127"/>
              </a:rPr>
              <a:t>, </a:t>
            </a:r>
            <a:r>
              <a:rPr lang="ko-KR" altLang="en-US" dirty="0">
                <a:latin typeface="맑은 고딕" pitchFamily="50" charset="-127"/>
              </a:rPr>
              <a:t>일상업무</a:t>
            </a:r>
            <a:r>
              <a:rPr lang="en-US" altLang="ko-KR" dirty="0">
                <a:latin typeface="맑은 고딕" pitchFamily="50" charset="-127"/>
              </a:rPr>
              <a:t>) </a:t>
            </a:r>
            <a:r>
              <a:rPr lang="ko-KR" altLang="en-US" dirty="0">
                <a:latin typeface="맑은 고딕" pitchFamily="50" charset="-127"/>
              </a:rPr>
              <a:t>및 방법론에 따른 프로젝트 별 표준 </a:t>
            </a:r>
            <a:r>
              <a:rPr lang="en-US" altLang="ko-KR" dirty="0">
                <a:latin typeface="맑은 고딕" pitchFamily="50" charset="-127"/>
              </a:rPr>
              <a:t>WBS </a:t>
            </a:r>
            <a:r>
              <a:rPr lang="ko-KR" altLang="en-US" dirty="0">
                <a:latin typeface="맑은 고딕" pitchFamily="50" charset="-127"/>
              </a:rPr>
              <a:t>생성 기능의 제공합니다</a:t>
            </a:r>
            <a:r>
              <a:rPr lang="en-US" altLang="ko-KR" dirty="0">
                <a:latin typeface="맑은 고딕" pitchFamily="50" charset="-127"/>
              </a:rPr>
              <a:t>. </a:t>
            </a:r>
            <a:r>
              <a:rPr lang="ko-KR" altLang="en-US" dirty="0">
                <a:latin typeface="맑은 고딕" pitchFamily="50" charset="-127"/>
              </a:rPr>
              <a:t>또한 표준 </a:t>
            </a:r>
            <a:r>
              <a:rPr lang="en-US" altLang="ko-KR" dirty="0">
                <a:latin typeface="맑은 고딕" pitchFamily="50" charset="-127"/>
              </a:rPr>
              <a:t>Task</a:t>
            </a:r>
            <a:r>
              <a:rPr lang="ko-KR" altLang="en-US" dirty="0">
                <a:latin typeface="맑은 고딕" pitchFamily="50" charset="-127"/>
              </a:rPr>
              <a:t>의 성격</a:t>
            </a:r>
            <a:r>
              <a:rPr lang="en-US" altLang="ko-KR" dirty="0">
                <a:latin typeface="맑은 고딕" pitchFamily="50" charset="-127"/>
              </a:rPr>
              <a:t>(</a:t>
            </a:r>
            <a:r>
              <a:rPr lang="ko-KR" altLang="en-US" dirty="0">
                <a:latin typeface="맑은 고딕" pitchFamily="50" charset="-127"/>
              </a:rPr>
              <a:t>관리</a:t>
            </a:r>
            <a:r>
              <a:rPr lang="en-US" altLang="ko-KR" dirty="0">
                <a:latin typeface="맑은 고딕" pitchFamily="50" charset="-127"/>
              </a:rPr>
              <a:t>, </a:t>
            </a:r>
            <a:r>
              <a:rPr lang="ko-KR" altLang="en-US" dirty="0">
                <a:latin typeface="맑은 고딕" pitchFamily="50" charset="-127"/>
              </a:rPr>
              <a:t>개발</a:t>
            </a:r>
            <a:r>
              <a:rPr lang="en-US" altLang="ko-KR" dirty="0">
                <a:latin typeface="맑은 고딕" pitchFamily="50" charset="-127"/>
              </a:rPr>
              <a:t>, </a:t>
            </a:r>
            <a:r>
              <a:rPr lang="ko-KR" altLang="en-US" dirty="0">
                <a:latin typeface="맑은 고딕" pitchFamily="50" charset="-127"/>
              </a:rPr>
              <a:t>프로세스</a:t>
            </a:r>
            <a:r>
              <a:rPr lang="en-US" altLang="ko-KR" dirty="0">
                <a:latin typeface="맑은 고딕" pitchFamily="50" charset="-127"/>
              </a:rPr>
              <a:t>)</a:t>
            </a:r>
            <a:r>
              <a:rPr lang="ko-KR" altLang="en-US" dirty="0">
                <a:latin typeface="맑은 고딕" pitchFamily="50" charset="-127"/>
              </a:rPr>
              <a:t>에 따른 별도 규칙을 적용하여 프로젝트 계획</a:t>
            </a:r>
            <a:r>
              <a:rPr lang="en-US" altLang="ko-KR" dirty="0">
                <a:latin typeface="맑은 고딕" pitchFamily="50" charset="-127"/>
              </a:rPr>
              <a:t>, </a:t>
            </a:r>
            <a:r>
              <a:rPr lang="ko-KR" altLang="en-US" dirty="0">
                <a:latin typeface="맑은 고딕" pitchFamily="50" charset="-127"/>
              </a:rPr>
              <a:t>수행에 편의성을 제공 합니다</a:t>
            </a:r>
            <a:r>
              <a:rPr lang="en-US" altLang="ko-KR" dirty="0">
                <a:latin typeface="맑은 고딕" pitchFamily="50" charset="-127"/>
              </a:rPr>
              <a:t>.</a:t>
            </a:r>
          </a:p>
        </p:txBody>
      </p:sp>
      <p:sp>
        <p:nvSpPr>
          <p:cNvPr id="19" name="Text Box 173">
            <a:extLst>
              <a:ext uri="{FF2B5EF4-FFF2-40B4-BE49-F238E27FC236}">
                <a16:creationId xmlns:a16="http://schemas.microsoft.com/office/drawing/2014/main" id="{04B7BD3F-8CEC-493A-9908-81275A5C141F}"/>
              </a:ext>
            </a:extLst>
          </p:cNvPr>
          <p:cNvSpPr txBox="1">
            <a:spLocks noChangeArrowheads="1"/>
          </p:cNvSpPr>
          <p:nvPr/>
        </p:nvSpPr>
        <p:spPr bwMode="gray">
          <a:xfrm>
            <a:off x="458788" y="1563370"/>
            <a:ext cx="4256087" cy="309563"/>
          </a:xfrm>
          <a:prstGeom prst="rect">
            <a:avLst/>
          </a:prstGeom>
          <a:noFill/>
          <a:ln w="6350" algn="ctr">
            <a:noFill/>
            <a:miter lim="800000"/>
            <a:headEnd/>
            <a:tailEnd/>
          </a:ln>
        </p:spPr>
        <p:txBody>
          <a:bodyPr wrap="none" lIns="90000" tIns="46800" rIns="90000" bIns="46800">
            <a:spAutoFit/>
          </a:bodyPr>
          <a:lstStyle/>
          <a:p>
            <a:pPr latinLnBrk="0">
              <a:buFont typeface="Wingdings" pitchFamily="2" charset="2"/>
              <a:buNone/>
            </a:pPr>
            <a:r>
              <a:rPr lang="ko-KR" altLang="en-US" sz="1400" dirty="0">
                <a:solidFill>
                  <a:schemeClr val="tx1"/>
                </a:solidFill>
                <a:latin typeface="맑은 고딕" pitchFamily="50" charset="-127"/>
                <a:ea typeface="맑은 고딕" pitchFamily="50" charset="-127"/>
              </a:rPr>
              <a:t>■ 프로젝트 규모</a:t>
            </a:r>
            <a:r>
              <a:rPr lang="en-US" altLang="ko-KR" sz="1400" dirty="0">
                <a:solidFill>
                  <a:schemeClr val="tx1"/>
                </a:solidFill>
                <a:latin typeface="맑은 고딕" pitchFamily="50" charset="-127"/>
                <a:ea typeface="맑은 고딕" pitchFamily="50" charset="-127"/>
              </a:rPr>
              <a:t>/</a:t>
            </a:r>
            <a:r>
              <a:rPr lang="ko-KR" altLang="en-US" sz="1400" dirty="0">
                <a:solidFill>
                  <a:schemeClr val="tx1"/>
                </a:solidFill>
                <a:latin typeface="맑은 고딕" pitchFamily="50" charset="-127"/>
                <a:ea typeface="맑은 고딕" pitchFamily="50" charset="-127"/>
              </a:rPr>
              <a:t>유형별 표준 </a:t>
            </a:r>
            <a:r>
              <a:rPr lang="en-US" altLang="ko-KR" sz="1400" dirty="0">
                <a:solidFill>
                  <a:schemeClr val="tx1"/>
                </a:solidFill>
                <a:latin typeface="맑은 고딕" pitchFamily="50" charset="-127"/>
                <a:ea typeface="맑은 고딕" pitchFamily="50" charset="-127"/>
              </a:rPr>
              <a:t>WBS </a:t>
            </a:r>
            <a:r>
              <a:rPr lang="ko-KR" altLang="en-US" sz="1400" dirty="0">
                <a:solidFill>
                  <a:schemeClr val="tx1"/>
                </a:solidFill>
                <a:latin typeface="맑은 고딕" pitchFamily="50" charset="-127"/>
                <a:ea typeface="맑은 고딕" pitchFamily="50" charset="-127"/>
              </a:rPr>
              <a:t>및 </a:t>
            </a:r>
            <a:r>
              <a:rPr lang="en-US" altLang="ko-KR" sz="1400" dirty="0">
                <a:solidFill>
                  <a:schemeClr val="tx1"/>
                </a:solidFill>
                <a:latin typeface="맑은 고딕" pitchFamily="50" charset="-127"/>
                <a:ea typeface="맑은 고딕" pitchFamily="50" charset="-127"/>
              </a:rPr>
              <a:t>Workflow </a:t>
            </a:r>
            <a:endParaRPr lang="ko-KR" altLang="en-US" sz="1400" dirty="0">
              <a:solidFill>
                <a:schemeClr val="tx1"/>
              </a:solidFill>
              <a:latin typeface="맑은 고딕" pitchFamily="50" charset="-127"/>
              <a:ea typeface="맑은 고딕" pitchFamily="50" charset="-127"/>
            </a:endParaRPr>
          </a:p>
        </p:txBody>
      </p:sp>
      <p:cxnSp>
        <p:nvCxnSpPr>
          <p:cNvPr id="20" name="직선 연결선 19">
            <a:extLst>
              <a:ext uri="{FF2B5EF4-FFF2-40B4-BE49-F238E27FC236}">
                <a16:creationId xmlns:a16="http://schemas.microsoft.com/office/drawing/2014/main" id="{6E8A6EA9-6084-4CBE-99A4-A99CDBEF2D56}"/>
              </a:ext>
            </a:extLst>
          </p:cNvPr>
          <p:cNvCxnSpPr>
            <a:cxnSpLocks noChangeShapeType="1"/>
          </p:cNvCxnSpPr>
          <p:nvPr/>
        </p:nvCxnSpPr>
        <p:spPr bwMode="auto">
          <a:xfrm>
            <a:off x="539750" y="1880870"/>
            <a:ext cx="7805738" cy="0"/>
          </a:xfrm>
          <a:prstGeom prst="line">
            <a:avLst/>
          </a:prstGeom>
          <a:noFill/>
          <a:ln w="12700" algn="ctr">
            <a:solidFill>
              <a:schemeClr val="tx1"/>
            </a:solidFill>
            <a:round/>
            <a:headEnd/>
            <a:tailEnd/>
          </a:ln>
        </p:spPr>
      </p:cxnSp>
      <p:sp>
        <p:nvSpPr>
          <p:cNvPr id="21" name="직사각형 20">
            <a:extLst>
              <a:ext uri="{FF2B5EF4-FFF2-40B4-BE49-F238E27FC236}">
                <a16:creationId xmlns:a16="http://schemas.microsoft.com/office/drawing/2014/main" id="{405F54CB-E583-422D-B2AB-574275D77F8B}"/>
              </a:ext>
            </a:extLst>
          </p:cNvPr>
          <p:cNvSpPr/>
          <p:nvPr/>
        </p:nvSpPr>
        <p:spPr>
          <a:xfrm>
            <a:off x="4359275" y="4267136"/>
            <a:ext cx="4433888" cy="1681229"/>
          </a:xfrm>
          <a:prstGeom prst="rect">
            <a:avLst/>
          </a:prstGeom>
        </p:spPr>
        <p:txBody>
          <a:bodyPr>
            <a:spAutoFit/>
          </a:bodyPr>
          <a:lstStyle/>
          <a:p>
            <a:pPr>
              <a:lnSpc>
                <a:spcPct val="150000"/>
              </a:lnSpc>
              <a:buFont typeface="Arial" pitchFamily="34" charset="0"/>
              <a:buChar char="•"/>
              <a:defRPr/>
            </a:pPr>
            <a:r>
              <a:rPr lang="ko-KR" altLang="en-US" dirty="0">
                <a:latin typeface="+mn-ea"/>
                <a:ea typeface="+mn-ea"/>
              </a:rPr>
              <a:t> 표준 </a:t>
            </a:r>
            <a:r>
              <a:rPr lang="en-US" altLang="ko-KR" dirty="0">
                <a:latin typeface="+mn-ea"/>
                <a:ea typeface="+mn-ea"/>
              </a:rPr>
              <a:t>WBS </a:t>
            </a:r>
            <a:r>
              <a:rPr lang="ko-KR" altLang="en-US" dirty="0">
                <a:latin typeface="+mn-ea"/>
                <a:ea typeface="+mn-ea"/>
              </a:rPr>
              <a:t>및 </a:t>
            </a:r>
            <a:r>
              <a:rPr lang="en-US" altLang="ko-KR" dirty="0">
                <a:latin typeface="+mn-ea"/>
                <a:ea typeface="+mn-ea"/>
              </a:rPr>
              <a:t>Workflow </a:t>
            </a:r>
            <a:r>
              <a:rPr lang="ko-KR" altLang="en-US" dirty="0">
                <a:latin typeface="+mn-ea"/>
                <a:ea typeface="+mn-ea"/>
              </a:rPr>
              <a:t> </a:t>
            </a:r>
            <a:endParaRPr lang="en-US" altLang="ko-KR" dirty="0">
              <a:latin typeface="+mn-ea"/>
              <a:ea typeface="+mn-ea"/>
            </a:endParaRPr>
          </a:p>
          <a:p>
            <a:pPr>
              <a:lnSpc>
                <a:spcPct val="150000"/>
              </a:lnSpc>
              <a:buFont typeface="Wingdings" pitchFamily="2" charset="2"/>
              <a:buChar char="ü"/>
              <a:defRPr/>
            </a:pPr>
            <a:r>
              <a:rPr lang="ko-KR" altLang="en-US" dirty="0">
                <a:latin typeface="+mn-ea"/>
                <a:ea typeface="+mn-ea"/>
              </a:rPr>
              <a:t> 프로젝트 유형</a:t>
            </a:r>
            <a:r>
              <a:rPr lang="en-US" altLang="ko-KR" dirty="0">
                <a:latin typeface="+mn-ea"/>
                <a:ea typeface="+mn-ea"/>
              </a:rPr>
              <a:t>(</a:t>
            </a:r>
            <a:r>
              <a:rPr lang="ko-KR" altLang="en-US" dirty="0">
                <a:latin typeface="+mn-ea"/>
                <a:ea typeface="+mn-ea"/>
              </a:rPr>
              <a:t>대형</a:t>
            </a:r>
            <a:r>
              <a:rPr lang="en-US" altLang="ko-KR" dirty="0">
                <a:latin typeface="+mn-ea"/>
                <a:ea typeface="+mn-ea"/>
              </a:rPr>
              <a:t>, </a:t>
            </a:r>
            <a:r>
              <a:rPr lang="ko-KR" altLang="en-US" dirty="0">
                <a:latin typeface="+mn-ea"/>
                <a:ea typeface="+mn-ea"/>
              </a:rPr>
              <a:t>중형</a:t>
            </a:r>
            <a:r>
              <a:rPr lang="en-US" altLang="ko-KR" dirty="0">
                <a:latin typeface="+mn-ea"/>
                <a:ea typeface="+mn-ea"/>
              </a:rPr>
              <a:t>, </a:t>
            </a:r>
            <a:r>
              <a:rPr lang="ko-KR" altLang="en-US" dirty="0">
                <a:latin typeface="+mn-ea"/>
                <a:ea typeface="+mn-ea"/>
              </a:rPr>
              <a:t>소형 등 기초 코드</a:t>
            </a:r>
            <a:r>
              <a:rPr lang="en-US" altLang="ko-KR" dirty="0">
                <a:latin typeface="+mn-ea"/>
                <a:ea typeface="+mn-ea"/>
              </a:rPr>
              <a:t>)</a:t>
            </a:r>
            <a:r>
              <a:rPr lang="ko-KR" altLang="en-US" dirty="0">
                <a:latin typeface="+mn-ea"/>
                <a:ea typeface="+mn-ea"/>
              </a:rPr>
              <a:t>에 따른 표준 </a:t>
            </a:r>
            <a:r>
              <a:rPr lang="en-US" altLang="ko-KR" dirty="0">
                <a:latin typeface="+mn-ea"/>
                <a:ea typeface="+mn-ea"/>
              </a:rPr>
              <a:t>WBS </a:t>
            </a:r>
            <a:r>
              <a:rPr lang="ko-KR" altLang="en-US" dirty="0">
                <a:latin typeface="+mn-ea"/>
                <a:ea typeface="+mn-ea"/>
              </a:rPr>
              <a:t>를</a:t>
            </a:r>
            <a:r>
              <a:rPr lang="en-US" altLang="ko-KR" dirty="0">
                <a:latin typeface="+mn-ea"/>
                <a:ea typeface="+mn-ea"/>
              </a:rPr>
              <a:t> </a:t>
            </a:r>
            <a:r>
              <a:rPr lang="ko-KR" altLang="en-US" dirty="0">
                <a:latin typeface="+mn-ea"/>
                <a:ea typeface="+mn-ea"/>
              </a:rPr>
              <a:t>관리 </a:t>
            </a:r>
            <a:endParaRPr lang="en-US" altLang="ko-KR" dirty="0">
              <a:latin typeface="+mn-ea"/>
              <a:ea typeface="+mn-ea"/>
            </a:endParaRPr>
          </a:p>
          <a:p>
            <a:pPr>
              <a:lnSpc>
                <a:spcPct val="150000"/>
              </a:lnSpc>
              <a:buFont typeface="Wingdings" pitchFamily="2" charset="2"/>
              <a:buChar char="ü"/>
              <a:defRPr/>
            </a:pPr>
            <a:r>
              <a:rPr lang="en-US" altLang="ko-KR" dirty="0">
                <a:latin typeface="+mn-ea"/>
                <a:ea typeface="+mn-ea"/>
              </a:rPr>
              <a:t> Task</a:t>
            </a:r>
            <a:r>
              <a:rPr lang="ko-KR" altLang="en-US" dirty="0">
                <a:latin typeface="+mn-ea"/>
                <a:ea typeface="+mn-ea"/>
              </a:rPr>
              <a:t>와 표준 산출물</a:t>
            </a:r>
            <a:r>
              <a:rPr lang="en-US" altLang="ko-KR" dirty="0">
                <a:latin typeface="+mn-ea"/>
                <a:ea typeface="+mn-ea"/>
              </a:rPr>
              <a:t>, </a:t>
            </a:r>
            <a:r>
              <a:rPr lang="ko-KR" altLang="en-US" dirty="0">
                <a:latin typeface="+mn-ea"/>
                <a:ea typeface="+mn-ea"/>
              </a:rPr>
              <a:t>체크리스트 연계를 통한 프로젝트 표준화</a:t>
            </a:r>
            <a:endParaRPr lang="en-US" altLang="ko-KR" dirty="0">
              <a:latin typeface="+mn-ea"/>
              <a:ea typeface="+mn-ea"/>
            </a:endParaRPr>
          </a:p>
          <a:p>
            <a:pPr>
              <a:lnSpc>
                <a:spcPct val="150000"/>
              </a:lnSpc>
              <a:buFont typeface="Wingdings" pitchFamily="2" charset="2"/>
              <a:buChar char="ü"/>
              <a:defRPr/>
            </a:pPr>
            <a:r>
              <a:rPr lang="ko-KR" altLang="en-US" dirty="0">
                <a:latin typeface="+mn-ea"/>
                <a:ea typeface="+mn-ea"/>
              </a:rPr>
              <a:t> 표준 처리공수</a:t>
            </a:r>
            <a:r>
              <a:rPr lang="en-US" altLang="ko-KR" dirty="0">
                <a:latin typeface="+mn-ea"/>
                <a:ea typeface="+mn-ea"/>
              </a:rPr>
              <a:t> </a:t>
            </a:r>
            <a:r>
              <a:rPr lang="ko-KR" altLang="en-US" dirty="0">
                <a:latin typeface="+mn-ea"/>
                <a:ea typeface="+mn-ea"/>
              </a:rPr>
              <a:t>및 주 </a:t>
            </a:r>
            <a:r>
              <a:rPr lang="ko-KR" altLang="en-US" dirty="0" err="1">
                <a:latin typeface="+mn-ea"/>
                <a:ea typeface="+mn-ea"/>
              </a:rPr>
              <a:t>역할자</a:t>
            </a:r>
            <a:r>
              <a:rPr lang="ko-KR" altLang="en-US" dirty="0">
                <a:latin typeface="+mn-ea"/>
                <a:ea typeface="+mn-ea"/>
              </a:rPr>
              <a:t> 관리</a:t>
            </a:r>
            <a:endParaRPr lang="en-US" altLang="ko-KR" dirty="0">
              <a:latin typeface="+mn-ea"/>
              <a:ea typeface="+mn-ea"/>
            </a:endParaRPr>
          </a:p>
          <a:p>
            <a:pPr>
              <a:lnSpc>
                <a:spcPct val="150000"/>
              </a:lnSpc>
              <a:buFont typeface="Wingdings" pitchFamily="2" charset="2"/>
              <a:buChar char="ü"/>
              <a:defRPr/>
            </a:pPr>
            <a:r>
              <a:rPr lang="en-US" altLang="ko-KR" dirty="0">
                <a:latin typeface="+mn-ea"/>
                <a:ea typeface="+mn-ea"/>
              </a:rPr>
              <a:t> </a:t>
            </a:r>
            <a:r>
              <a:rPr lang="ko-KR" altLang="en-US" dirty="0">
                <a:latin typeface="+mn-ea"/>
                <a:ea typeface="+mn-ea"/>
              </a:rPr>
              <a:t>상하좌우 버튼을 통한 </a:t>
            </a:r>
            <a:r>
              <a:rPr lang="en-US" altLang="ko-KR" dirty="0">
                <a:latin typeface="+mn-ea"/>
                <a:ea typeface="+mn-ea"/>
              </a:rPr>
              <a:t>Level </a:t>
            </a:r>
            <a:r>
              <a:rPr lang="ko-KR" altLang="en-US" dirty="0">
                <a:latin typeface="+mn-ea"/>
                <a:ea typeface="+mn-ea"/>
              </a:rPr>
              <a:t>및 위치 조정</a:t>
            </a:r>
            <a:endParaRPr lang="en-US" altLang="ko-KR" dirty="0">
              <a:latin typeface="+mn-ea"/>
              <a:ea typeface="+mn-ea"/>
            </a:endParaRPr>
          </a:p>
          <a:p>
            <a:pPr>
              <a:lnSpc>
                <a:spcPct val="150000"/>
              </a:lnSpc>
              <a:buFont typeface="Wingdings" pitchFamily="2" charset="2"/>
              <a:buChar char="ü"/>
              <a:defRPr/>
            </a:pPr>
            <a:r>
              <a:rPr lang="en-US" altLang="ko-KR" dirty="0">
                <a:latin typeface="+mn-ea"/>
                <a:ea typeface="+mn-ea"/>
              </a:rPr>
              <a:t> </a:t>
            </a:r>
            <a:r>
              <a:rPr lang="ko-KR" altLang="en-US" dirty="0">
                <a:latin typeface="+mn-ea"/>
                <a:ea typeface="+mn-ea"/>
              </a:rPr>
              <a:t>표준 변경 프로세스를 통한 지속적인 프로세스 개선 </a:t>
            </a:r>
            <a:endParaRPr lang="en-US" altLang="ko-KR" dirty="0">
              <a:latin typeface="+mn-ea"/>
              <a:ea typeface="+mn-ea"/>
            </a:endParaRPr>
          </a:p>
          <a:p>
            <a:pPr>
              <a:lnSpc>
                <a:spcPct val="150000"/>
              </a:lnSpc>
              <a:buFont typeface="Wingdings" pitchFamily="2" charset="2"/>
              <a:buChar char="ü"/>
              <a:defRPr/>
            </a:pPr>
            <a:r>
              <a:rPr lang="en-US" altLang="ko-KR" dirty="0">
                <a:latin typeface="+mn-ea"/>
                <a:ea typeface="+mn-ea"/>
              </a:rPr>
              <a:t> </a:t>
            </a:r>
            <a:r>
              <a:rPr lang="ko-KR" altLang="en-US" dirty="0">
                <a:latin typeface="+mn-ea"/>
                <a:ea typeface="+mn-ea"/>
              </a:rPr>
              <a:t>프로젝트 생성 시 자동 생성을 통한 간편한 </a:t>
            </a:r>
            <a:r>
              <a:rPr lang="en-US" altLang="ko-KR" dirty="0">
                <a:latin typeface="+mn-ea"/>
                <a:ea typeface="+mn-ea"/>
              </a:rPr>
              <a:t>WBS </a:t>
            </a:r>
            <a:r>
              <a:rPr lang="ko-KR" altLang="en-US" dirty="0">
                <a:latin typeface="+mn-ea"/>
                <a:ea typeface="+mn-ea"/>
              </a:rPr>
              <a:t>작성 기능</a:t>
            </a:r>
            <a:r>
              <a:rPr lang="en-US" altLang="ko-KR" dirty="0">
                <a:latin typeface="+mn-ea"/>
                <a:ea typeface="+mn-ea"/>
              </a:rPr>
              <a:t> </a:t>
            </a:r>
            <a:endParaRPr lang="ko-KR" altLang="en-US" dirty="0">
              <a:latin typeface="+mn-ea"/>
              <a:ea typeface="+mn-ea"/>
            </a:endParaRPr>
          </a:p>
        </p:txBody>
      </p:sp>
      <p:sp>
        <p:nvSpPr>
          <p:cNvPr id="22" name="AutoShape 2">
            <a:extLst>
              <a:ext uri="{FF2B5EF4-FFF2-40B4-BE49-F238E27FC236}">
                <a16:creationId xmlns:a16="http://schemas.microsoft.com/office/drawing/2014/main" id="{BDE4EAA5-C5CA-4F3C-8B87-4C1C91F15636}"/>
              </a:ext>
            </a:extLst>
          </p:cNvPr>
          <p:cNvSpPr>
            <a:spLocks noChangeArrowheads="1"/>
          </p:cNvSpPr>
          <p:nvPr/>
        </p:nvSpPr>
        <p:spPr bwMode="auto">
          <a:xfrm>
            <a:off x="483731" y="2393043"/>
            <a:ext cx="2495550" cy="2433638"/>
          </a:xfrm>
          <a:prstGeom prst="roundRect">
            <a:avLst>
              <a:gd name="adj" fmla="val 16667"/>
            </a:avLst>
          </a:prstGeom>
          <a:solidFill>
            <a:srgbClr val="336699">
              <a:alpha val="37000"/>
            </a:srgbClr>
          </a:solidFill>
          <a:ln w="9525" algn="ctr">
            <a:solidFill>
              <a:srgbClr val="FFFFFF"/>
            </a:solidFill>
            <a:round/>
            <a:headEnd/>
            <a:tailEnd/>
          </a:ln>
          <a:effectLst>
            <a:glow rad="63500">
              <a:schemeClr val="accent4">
                <a:satMod val="175000"/>
                <a:alpha val="40000"/>
              </a:schemeClr>
            </a:glow>
            <a:outerShdw blurRad="63500" sx="102000" sy="102000" algn="ctr" rotWithShape="0">
              <a:prstClr val="black">
                <a:alpha val="40000"/>
              </a:prstClr>
            </a:outerShdw>
          </a:effectLst>
        </p:spPr>
        <p:txBody>
          <a:bodyPr wrap="none" anchor="ctr"/>
          <a:lstStyle/>
          <a:p>
            <a:pPr>
              <a:defRPr/>
            </a:pPr>
            <a:endParaRPr lang="ko-KR" altLang="en-US">
              <a:latin typeface="+mn-ea"/>
              <a:ea typeface="+mn-ea"/>
            </a:endParaRPr>
          </a:p>
        </p:txBody>
      </p:sp>
      <p:sp>
        <p:nvSpPr>
          <p:cNvPr id="23" name="AutoShape 3">
            <a:extLst>
              <a:ext uri="{FF2B5EF4-FFF2-40B4-BE49-F238E27FC236}">
                <a16:creationId xmlns:a16="http://schemas.microsoft.com/office/drawing/2014/main" id="{AA69D20F-20FB-4167-A047-6D7853776021}"/>
              </a:ext>
            </a:extLst>
          </p:cNvPr>
          <p:cNvSpPr>
            <a:spLocks noChangeArrowheads="1"/>
          </p:cNvSpPr>
          <p:nvPr/>
        </p:nvSpPr>
        <p:spPr bwMode="auto">
          <a:xfrm>
            <a:off x="1987550" y="4233863"/>
            <a:ext cx="682625" cy="344487"/>
          </a:xfrm>
          <a:prstGeom prst="cube">
            <a:avLst>
              <a:gd name="adj" fmla="val 25000"/>
            </a:avLst>
          </a:prstGeom>
          <a:solidFill>
            <a:schemeClr val="bg2">
              <a:lumMod val="20000"/>
              <a:lumOff val="80000"/>
              <a:alpha val="50000"/>
            </a:schemeClr>
          </a:solidFill>
          <a:ln w="9525">
            <a:solidFill>
              <a:srgbClr val="FFFFFF"/>
            </a:solidFill>
            <a:miter lim="800000"/>
            <a:headEnd/>
            <a:tailEnd/>
          </a:ln>
          <a:effectLst/>
        </p:spPr>
        <p:txBody>
          <a:bodyPr wrap="none" anchor="ctr"/>
          <a:lstStyle/>
          <a:p>
            <a:pPr algn="ctr" latinLnBrk="0">
              <a:buFont typeface="Wingdings" pitchFamily="2" charset="2"/>
              <a:buNone/>
              <a:defRPr/>
            </a:pPr>
            <a:r>
              <a:rPr lang="en-US" altLang="ko-KR">
                <a:solidFill>
                  <a:schemeClr val="tx1"/>
                </a:solidFill>
                <a:latin typeface="+mn-ea"/>
                <a:ea typeface="+mn-ea"/>
                <a:cs typeface="Arial" pitchFamily="34" charset="0"/>
              </a:rPr>
              <a:t>Process </a:t>
            </a:r>
            <a:r>
              <a:rPr lang="ko-KR" altLang="en-US">
                <a:solidFill>
                  <a:schemeClr val="tx1"/>
                </a:solidFill>
                <a:latin typeface="+mn-ea"/>
                <a:ea typeface="+mn-ea"/>
                <a:cs typeface="Arial" pitchFamily="34" charset="0"/>
              </a:rPr>
              <a:t>연결</a:t>
            </a:r>
          </a:p>
        </p:txBody>
      </p:sp>
      <p:sp>
        <p:nvSpPr>
          <p:cNvPr id="24" name="AutoShape 4">
            <a:extLst>
              <a:ext uri="{FF2B5EF4-FFF2-40B4-BE49-F238E27FC236}">
                <a16:creationId xmlns:a16="http://schemas.microsoft.com/office/drawing/2014/main" id="{34D1CD65-B1AD-4052-9808-5F0C90C2EDF7}"/>
              </a:ext>
            </a:extLst>
          </p:cNvPr>
          <p:cNvSpPr>
            <a:spLocks noChangeArrowheads="1"/>
          </p:cNvSpPr>
          <p:nvPr/>
        </p:nvSpPr>
        <p:spPr bwMode="auto">
          <a:xfrm>
            <a:off x="720725" y="2568575"/>
            <a:ext cx="682625" cy="344488"/>
          </a:xfrm>
          <a:prstGeom prst="cube">
            <a:avLst>
              <a:gd name="adj" fmla="val 25000"/>
            </a:avLst>
          </a:prstGeom>
          <a:solidFill>
            <a:schemeClr val="bg2">
              <a:lumMod val="20000"/>
              <a:lumOff val="80000"/>
              <a:alpha val="50000"/>
            </a:schemeClr>
          </a:solidFill>
          <a:ln w="9525">
            <a:solidFill>
              <a:srgbClr val="FFFFFF"/>
            </a:solidFill>
            <a:miter lim="800000"/>
            <a:headEnd/>
            <a:tailEnd/>
          </a:ln>
          <a:effectLst/>
        </p:spPr>
        <p:txBody>
          <a:bodyPr wrap="none" anchor="ctr"/>
          <a:lstStyle/>
          <a:p>
            <a:pPr algn="ctr" latinLnBrk="0">
              <a:buFont typeface="Wingdings" pitchFamily="2" charset="2"/>
              <a:buNone/>
              <a:defRPr/>
            </a:pPr>
            <a:r>
              <a:rPr lang="en-US" altLang="ko-KR">
                <a:solidFill>
                  <a:schemeClr val="tx1"/>
                </a:solidFill>
                <a:latin typeface="+mn-ea"/>
                <a:ea typeface="+mn-ea"/>
                <a:cs typeface="Arial" pitchFamily="34" charset="0"/>
              </a:rPr>
              <a:t>WBS</a:t>
            </a:r>
            <a:endParaRPr lang="ko-KR" altLang="en-US">
              <a:solidFill>
                <a:schemeClr val="tx1"/>
              </a:solidFill>
              <a:latin typeface="+mn-ea"/>
              <a:ea typeface="+mn-ea"/>
              <a:cs typeface="Arial" pitchFamily="34" charset="0"/>
            </a:endParaRPr>
          </a:p>
        </p:txBody>
      </p:sp>
      <p:cxnSp>
        <p:nvCxnSpPr>
          <p:cNvPr id="25" name="AutoShape 20">
            <a:extLst>
              <a:ext uri="{FF2B5EF4-FFF2-40B4-BE49-F238E27FC236}">
                <a16:creationId xmlns:a16="http://schemas.microsoft.com/office/drawing/2014/main" id="{B4CC4A0B-9A30-4BFE-8196-A78CFBE515DF}"/>
              </a:ext>
            </a:extLst>
          </p:cNvPr>
          <p:cNvCxnSpPr>
            <a:cxnSpLocks noChangeShapeType="1"/>
            <a:stCxn id="26" idx="3"/>
            <a:endCxn id="23" idx="1"/>
          </p:cNvCxnSpPr>
          <p:nvPr/>
        </p:nvCxnSpPr>
        <p:spPr bwMode="auto">
          <a:xfrm rot="5400000">
            <a:off x="1924844" y="3960019"/>
            <a:ext cx="720725" cy="1587"/>
          </a:xfrm>
          <a:prstGeom prst="straightConnector1">
            <a:avLst/>
          </a:prstGeom>
          <a:noFill/>
          <a:ln w="6350">
            <a:solidFill>
              <a:schemeClr val="tx1"/>
            </a:solidFill>
            <a:round/>
            <a:headEnd/>
            <a:tailEnd type="triangle" w="med" len="med"/>
          </a:ln>
        </p:spPr>
      </p:cxnSp>
      <p:sp>
        <p:nvSpPr>
          <p:cNvPr id="26" name="AutoShape 27">
            <a:extLst>
              <a:ext uri="{FF2B5EF4-FFF2-40B4-BE49-F238E27FC236}">
                <a16:creationId xmlns:a16="http://schemas.microsoft.com/office/drawing/2014/main" id="{ED29BC74-525B-4818-845F-47D04C40EA58}"/>
              </a:ext>
            </a:extLst>
          </p:cNvPr>
          <p:cNvSpPr>
            <a:spLocks noChangeArrowheads="1"/>
          </p:cNvSpPr>
          <p:nvPr/>
        </p:nvSpPr>
        <p:spPr bwMode="auto">
          <a:xfrm>
            <a:off x="1987550" y="3255963"/>
            <a:ext cx="682625" cy="344487"/>
          </a:xfrm>
          <a:prstGeom prst="cube">
            <a:avLst>
              <a:gd name="adj" fmla="val 25000"/>
            </a:avLst>
          </a:prstGeom>
          <a:solidFill>
            <a:schemeClr val="bg2">
              <a:lumMod val="20000"/>
              <a:lumOff val="80000"/>
              <a:alpha val="50000"/>
            </a:schemeClr>
          </a:solidFill>
          <a:ln w="9525">
            <a:solidFill>
              <a:srgbClr val="FFFFFF"/>
            </a:solidFill>
            <a:miter lim="800000"/>
            <a:headEnd/>
            <a:tailEnd/>
          </a:ln>
          <a:effectLst/>
        </p:spPr>
        <p:txBody>
          <a:bodyPr wrap="none" anchor="ctr"/>
          <a:lstStyle/>
          <a:p>
            <a:pPr algn="ctr" latinLnBrk="0">
              <a:buFont typeface="Wingdings" pitchFamily="2" charset="2"/>
              <a:buNone/>
              <a:defRPr/>
            </a:pPr>
            <a:r>
              <a:rPr lang="en-US" altLang="ko-KR">
                <a:solidFill>
                  <a:schemeClr val="tx1"/>
                </a:solidFill>
                <a:latin typeface="+mn-ea"/>
                <a:ea typeface="+mn-ea"/>
                <a:cs typeface="Arial" pitchFamily="34" charset="0"/>
              </a:rPr>
              <a:t>Task</a:t>
            </a:r>
            <a:endParaRPr lang="ko-KR" altLang="en-US">
              <a:solidFill>
                <a:schemeClr val="tx1"/>
              </a:solidFill>
              <a:latin typeface="+mn-ea"/>
              <a:ea typeface="+mn-ea"/>
              <a:cs typeface="Arial" pitchFamily="34" charset="0"/>
            </a:endParaRPr>
          </a:p>
        </p:txBody>
      </p:sp>
      <p:sp>
        <p:nvSpPr>
          <p:cNvPr id="27" name="AutoShape 42">
            <a:extLst>
              <a:ext uri="{FF2B5EF4-FFF2-40B4-BE49-F238E27FC236}">
                <a16:creationId xmlns:a16="http://schemas.microsoft.com/office/drawing/2014/main" id="{71825989-57F1-4BF6-8D2A-A68AB5E7C3C4}"/>
              </a:ext>
            </a:extLst>
          </p:cNvPr>
          <p:cNvSpPr>
            <a:spLocks noChangeArrowheads="1"/>
          </p:cNvSpPr>
          <p:nvPr/>
        </p:nvSpPr>
        <p:spPr bwMode="auto">
          <a:xfrm>
            <a:off x="720725" y="3255963"/>
            <a:ext cx="682625" cy="344487"/>
          </a:xfrm>
          <a:prstGeom prst="cube">
            <a:avLst>
              <a:gd name="adj" fmla="val 25000"/>
            </a:avLst>
          </a:prstGeom>
          <a:solidFill>
            <a:schemeClr val="bg2">
              <a:lumMod val="20000"/>
              <a:lumOff val="80000"/>
              <a:alpha val="50000"/>
            </a:schemeClr>
          </a:solidFill>
          <a:ln w="9525">
            <a:solidFill>
              <a:srgbClr val="FFFFFF"/>
            </a:solidFill>
            <a:miter lim="800000"/>
            <a:headEnd/>
            <a:tailEnd/>
          </a:ln>
          <a:effectLst/>
        </p:spPr>
        <p:txBody>
          <a:bodyPr wrap="none" anchor="ctr"/>
          <a:lstStyle/>
          <a:p>
            <a:pPr algn="ctr" latinLnBrk="0">
              <a:buFont typeface="Wingdings" pitchFamily="2" charset="2"/>
              <a:buNone/>
              <a:defRPr/>
            </a:pPr>
            <a:r>
              <a:rPr lang="ko-KR" altLang="en-US">
                <a:solidFill>
                  <a:schemeClr val="tx1"/>
                </a:solidFill>
                <a:latin typeface="+mn-ea"/>
                <a:ea typeface="+mn-ea"/>
                <a:cs typeface="Arial" pitchFamily="34" charset="0"/>
              </a:rPr>
              <a:t>공정</a:t>
            </a:r>
            <a:r>
              <a:rPr lang="en-US" altLang="ko-KR">
                <a:solidFill>
                  <a:schemeClr val="tx1"/>
                </a:solidFill>
                <a:latin typeface="+mn-ea"/>
                <a:ea typeface="+mn-ea"/>
                <a:cs typeface="Arial" pitchFamily="34" charset="0"/>
              </a:rPr>
              <a:t>/</a:t>
            </a:r>
            <a:r>
              <a:rPr lang="ko-KR" altLang="en-US">
                <a:solidFill>
                  <a:schemeClr val="tx1"/>
                </a:solidFill>
                <a:latin typeface="+mn-ea"/>
                <a:ea typeface="+mn-ea"/>
                <a:cs typeface="Arial" pitchFamily="34" charset="0"/>
              </a:rPr>
              <a:t>산출물</a:t>
            </a:r>
          </a:p>
          <a:p>
            <a:pPr algn="ctr" latinLnBrk="0">
              <a:buFont typeface="Wingdings" pitchFamily="2" charset="2"/>
              <a:buNone/>
              <a:defRPr/>
            </a:pPr>
            <a:r>
              <a:rPr lang="en-US" altLang="ko-KR">
                <a:solidFill>
                  <a:schemeClr val="tx1"/>
                </a:solidFill>
                <a:latin typeface="+mn-ea"/>
                <a:ea typeface="+mn-ea"/>
                <a:cs typeface="Arial" pitchFamily="34" charset="0"/>
              </a:rPr>
              <a:t>Tailoring</a:t>
            </a:r>
          </a:p>
        </p:txBody>
      </p:sp>
      <p:cxnSp>
        <p:nvCxnSpPr>
          <p:cNvPr id="28" name="AutoShape 44">
            <a:extLst>
              <a:ext uri="{FF2B5EF4-FFF2-40B4-BE49-F238E27FC236}">
                <a16:creationId xmlns:a16="http://schemas.microsoft.com/office/drawing/2014/main" id="{2B1B7C20-B222-4ABB-85BC-E7686BC2A930}"/>
              </a:ext>
            </a:extLst>
          </p:cNvPr>
          <p:cNvCxnSpPr>
            <a:cxnSpLocks noChangeShapeType="1"/>
            <a:stCxn id="24" idx="3"/>
            <a:endCxn id="27" idx="1"/>
          </p:cNvCxnSpPr>
          <p:nvPr/>
        </p:nvCxnSpPr>
        <p:spPr bwMode="auto">
          <a:xfrm rot="5400000">
            <a:off x="804863" y="3127375"/>
            <a:ext cx="427038" cy="1587"/>
          </a:xfrm>
          <a:prstGeom prst="straightConnector1">
            <a:avLst/>
          </a:prstGeom>
          <a:noFill/>
          <a:ln w="6350">
            <a:solidFill>
              <a:schemeClr val="tx1"/>
            </a:solidFill>
            <a:round/>
            <a:headEnd/>
            <a:tailEnd type="triangle" w="med" len="med"/>
          </a:ln>
        </p:spPr>
      </p:cxnSp>
      <p:cxnSp>
        <p:nvCxnSpPr>
          <p:cNvPr id="29" name="AutoShape 45">
            <a:extLst>
              <a:ext uri="{FF2B5EF4-FFF2-40B4-BE49-F238E27FC236}">
                <a16:creationId xmlns:a16="http://schemas.microsoft.com/office/drawing/2014/main" id="{AFB67B6F-0B08-4774-B9D8-397BFF78CDA1}"/>
              </a:ext>
            </a:extLst>
          </p:cNvPr>
          <p:cNvCxnSpPr>
            <a:cxnSpLocks noChangeShapeType="1"/>
            <a:stCxn id="27" idx="4"/>
            <a:endCxn id="26" idx="2"/>
          </p:cNvCxnSpPr>
          <p:nvPr/>
        </p:nvCxnSpPr>
        <p:spPr bwMode="auto">
          <a:xfrm>
            <a:off x="1316038" y="3470275"/>
            <a:ext cx="671512" cy="1588"/>
          </a:xfrm>
          <a:prstGeom prst="straightConnector1">
            <a:avLst/>
          </a:prstGeom>
          <a:noFill/>
          <a:ln w="6350">
            <a:solidFill>
              <a:schemeClr val="tx1"/>
            </a:solidFill>
            <a:round/>
            <a:headEnd/>
            <a:tailEnd type="triangle" w="med" len="med"/>
          </a:ln>
        </p:spPr>
      </p:cxnSp>
      <p:sp>
        <p:nvSpPr>
          <p:cNvPr id="30" name="Text Box 47">
            <a:extLst>
              <a:ext uri="{FF2B5EF4-FFF2-40B4-BE49-F238E27FC236}">
                <a16:creationId xmlns:a16="http://schemas.microsoft.com/office/drawing/2014/main" id="{FFBF0284-FCAB-417D-883E-1211F25B6D6D}"/>
              </a:ext>
            </a:extLst>
          </p:cNvPr>
          <p:cNvSpPr txBox="1">
            <a:spLocks noChangeArrowheads="1"/>
          </p:cNvSpPr>
          <p:nvPr/>
        </p:nvSpPr>
        <p:spPr bwMode="auto">
          <a:xfrm>
            <a:off x="1393825" y="3609975"/>
            <a:ext cx="1765300" cy="663575"/>
          </a:xfrm>
          <a:prstGeom prst="rect">
            <a:avLst/>
          </a:prstGeom>
          <a:noFill/>
          <a:ln w="6350" algn="ctr">
            <a:noFill/>
            <a:miter lim="800000"/>
            <a:headEnd/>
            <a:tailEnd/>
          </a:ln>
          <a:effectLst/>
        </p:spPr>
        <p:txBody>
          <a:bodyPr lIns="0" tIns="0" rIns="90000" bIns="46800">
            <a:spAutoFit/>
          </a:bodyPr>
          <a:lstStyle/>
          <a:p>
            <a:pPr latinLnBrk="0">
              <a:buFont typeface="Wingdings" pitchFamily="2" charset="2"/>
              <a:buChar char="§"/>
              <a:defRPr/>
            </a:pPr>
            <a:r>
              <a:rPr lang="ko-KR" altLang="en-US">
                <a:solidFill>
                  <a:schemeClr val="bg1"/>
                </a:solidFill>
                <a:latin typeface="+mn-ea"/>
                <a:ea typeface="+mn-ea"/>
                <a:cs typeface="Arial" pitchFamily="34" charset="0"/>
              </a:rPr>
              <a:t> 업무 및 활동 등록</a:t>
            </a:r>
          </a:p>
          <a:p>
            <a:pPr latinLnBrk="0">
              <a:buFont typeface="Wingdings" pitchFamily="2" charset="2"/>
              <a:buChar char="§"/>
              <a:defRPr/>
            </a:pPr>
            <a:r>
              <a:rPr lang="ko-KR" altLang="en-US">
                <a:solidFill>
                  <a:schemeClr val="bg1"/>
                </a:solidFill>
                <a:latin typeface="+mn-ea"/>
                <a:ea typeface="+mn-ea"/>
                <a:cs typeface="Arial" pitchFamily="34" charset="0"/>
              </a:rPr>
              <a:t> 선</a:t>
            </a:r>
            <a:r>
              <a:rPr lang="en-US" altLang="ko-KR">
                <a:solidFill>
                  <a:schemeClr val="bg1"/>
                </a:solidFill>
                <a:latin typeface="+mn-ea"/>
                <a:ea typeface="+mn-ea"/>
                <a:cs typeface="Arial" pitchFamily="34" charset="0"/>
              </a:rPr>
              <a:t>/</a:t>
            </a:r>
            <a:r>
              <a:rPr lang="ko-KR" altLang="en-US">
                <a:solidFill>
                  <a:schemeClr val="bg1"/>
                </a:solidFill>
                <a:latin typeface="+mn-ea"/>
                <a:ea typeface="+mn-ea"/>
                <a:cs typeface="Arial" pitchFamily="34" charset="0"/>
              </a:rPr>
              <a:t>후 관계</a:t>
            </a:r>
            <a:r>
              <a:rPr lang="en-US" altLang="ko-KR">
                <a:solidFill>
                  <a:schemeClr val="bg1"/>
                </a:solidFill>
                <a:latin typeface="+mn-ea"/>
                <a:ea typeface="+mn-ea"/>
                <a:cs typeface="Arial" pitchFamily="34" charset="0"/>
              </a:rPr>
              <a:t>,</a:t>
            </a:r>
            <a:r>
              <a:rPr lang="ko-KR" altLang="en-US">
                <a:solidFill>
                  <a:schemeClr val="bg1"/>
                </a:solidFill>
                <a:latin typeface="+mn-ea"/>
                <a:ea typeface="+mn-ea"/>
                <a:cs typeface="Arial" pitchFamily="34" charset="0"/>
              </a:rPr>
              <a:t>표준 작업일</a:t>
            </a:r>
            <a:r>
              <a:rPr lang="en-US" altLang="ko-KR">
                <a:solidFill>
                  <a:schemeClr val="bg1"/>
                </a:solidFill>
                <a:latin typeface="+mn-ea"/>
                <a:ea typeface="+mn-ea"/>
                <a:cs typeface="Arial" pitchFamily="34" charset="0"/>
              </a:rPr>
              <a:t>/</a:t>
            </a:r>
            <a:r>
              <a:rPr lang="ko-KR" altLang="en-US">
                <a:solidFill>
                  <a:schemeClr val="bg1"/>
                </a:solidFill>
                <a:latin typeface="+mn-ea"/>
                <a:ea typeface="+mn-ea"/>
                <a:cs typeface="Arial" pitchFamily="34" charset="0"/>
              </a:rPr>
              <a:t>시</a:t>
            </a:r>
            <a:r>
              <a:rPr lang="en-US" altLang="ko-KR">
                <a:solidFill>
                  <a:schemeClr val="bg1"/>
                </a:solidFill>
                <a:latin typeface="+mn-ea"/>
                <a:ea typeface="+mn-ea"/>
                <a:cs typeface="Arial" pitchFamily="34" charset="0"/>
              </a:rPr>
              <a:t> </a:t>
            </a:r>
            <a:endParaRPr lang="ko-KR" altLang="en-US">
              <a:solidFill>
                <a:schemeClr val="bg1"/>
              </a:solidFill>
              <a:latin typeface="+mn-ea"/>
              <a:ea typeface="+mn-ea"/>
              <a:cs typeface="Arial" pitchFamily="34" charset="0"/>
            </a:endParaRPr>
          </a:p>
          <a:p>
            <a:pPr latinLnBrk="0">
              <a:buFont typeface="Wingdings" pitchFamily="2" charset="2"/>
              <a:buChar char="§"/>
              <a:defRPr/>
            </a:pPr>
            <a:r>
              <a:rPr lang="ko-KR" altLang="en-US">
                <a:solidFill>
                  <a:schemeClr val="bg1"/>
                </a:solidFill>
                <a:latin typeface="+mn-ea"/>
                <a:ea typeface="+mn-ea"/>
                <a:cs typeface="Arial" pitchFamily="34" charset="0"/>
              </a:rPr>
              <a:t> 필수산출물</a:t>
            </a:r>
            <a:endParaRPr lang="en-US" altLang="ko-KR">
              <a:solidFill>
                <a:schemeClr val="bg1"/>
              </a:solidFill>
              <a:latin typeface="+mn-ea"/>
              <a:ea typeface="+mn-ea"/>
              <a:cs typeface="Arial" pitchFamily="34" charset="0"/>
            </a:endParaRPr>
          </a:p>
          <a:p>
            <a:pPr latinLnBrk="0">
              <a:buFont typeface="Wingdings" pitchFamily="2" charset="2"/>
              <a:buChar char="§"/>
              <a:defRPr/>
            </a:pPr>
            <a:r>
              <a:rPr lang="en-US" altLang="ko-KR">
                <a:solidFill>
                  <a:schemeClr val="bg1"/>
                </a:solidFill>
                <a:latin typeface="+mn-ea"/>
                <a:ea typeface="+mn-ea"/>
                <a:cs typeface="Arial" pitchFamily="34" charset="0"/>
              </a:rPr>
              <a:t> Milestone </a:t>
            </a:r>
            <a:r>
              <a:rPr lang="ko-KR" altLang="en-US">
                <a:solidFill>
                  <a:schemeClr val="bg1"/>
                </a:solidFill>
                <a:latin typeface="+mn-ea"/>
                <a:ea typeface="+mn-ea"/>
                <a:cs typeface="Arial" pitchFamily="34" charset="0"/>
              </a:rPr>
              <a:t>관리</a:t>
            </a:r>
          </a:p>
        </p:txBody>
      </p:sp>
      <p:sp>
        <p:nvSpPr>
          <p:cNvPr id="31" name="Text Box 48">
            <a:extLst>
              <a:ext uri="{FF2B5EF4-FFF2-40B4-BE49-F238E27FC236}">
                <a16:creationId xmlns:a16="http://schemas.microsoft.com/office/drawing/2014/main" id="{9F484E81-B8A1-42F4-B566-ADB3F21C5AF1}"/>
              </a:ext>
            </a:extLst>
          </p:cNvPr>
          <p:cNvSpPr txBox="1">
            <a:spLocks noChangeArrowheads="1"/>
          </p:cNvSpPr>
          <p:nvPr/>
        </p:nvSpPr>
        <p:spPr bwMode="auto">
          <a:xfrm>
            <a:off x="788988" y="4364038"/>
            <a:ext cx="2182812" cy="249237"/>
          </a:xfrm>
          <a:prstGeom prst="rect">
            <a:avLst/>
          </a:prstGeom>
          <a:noFill/>
          <a:ln w="6350" algn="ctr">
            <a:noFill/>
            <a:miter lim="800000"/>
            <a:headEnd/>
            <a:tailEnd/>
          </a:ln>
          <a:effectLst/>
        </p:spPr>
        <p:txBody>
          <a:bodyPr lIns="90000" tIns="46800" rIns="90000" bIns="46800">
            <a:spAutoFit/>
          </a:bodyPr>
          <a:lstStyle/>
          <a:p>
            <a:pPr latinLnBrk="0">
              <a:buFont typeface="Wingdings" pitchFamily="2" charset="2"/>
              <a:buChar char="§"/>
              <a:defRPr/>
            </a:pPr>
            <a:r>
              <a:rPr lang="ko-KR" altLang="en-US">
                <a:solidFill>
                  <a:schemeClr val="bg1"/>
                </a:solidFill>
                <a:latin typeface="+mn-ea"/>
                <a:ea typeface="+mn-ea"/>
                <a:cs typeface="Arial" pitchFamily="34" charset="0"/>
              </a:rPr>
              <a:t> </a:t>
            </a:r>
            <a:r>
              <a:rPr lang="en-US" altLang="ko-KR">
                <a:solidFill>
                  <a:schemeClr val="bg1"/>
                </a:solidFill>
                <a:latin typeface="+mn-ea"/>
                <a:ea typeface="+mn-ea"/>
                <a:cs typeface="Arial" pitchFamily="34" charset="0"/>
              </a:rPr>
              <a:t>Process</a:t>
            </a:r>
            <a:r>
              <a:rPr lang="ko-KR" altLang="en-US">
                <a:solidFill>
                  <a:schemeClr val="bg1"/>
                </a:solidFill>
                <a:latin typeface="+mn-ea"/>
                <a:ea typeface="+mn-ea"/>
                <a:cs typeface="Arial" pitchFamily="34" charset="0"/>
              </a:rPr>
              <a:t> </a:t>
            </a:r>
            <a:r>
              <a:rPr lang="en-US" altLang="ko-KR">
                <a:solidFill>
                  <a:schemeClr val="bg1"/>
                </a:solidFill>
                <a:latin typeface="+mn-ea"/>
                <a:ea typeface="+mn-ea"/>
                <a:cs typeface="Arial" pitchFamily="34" charset="0"/>
              </a:rPr>
              <a:t>Task</a:t>
            </a:r>
            <a:endParaRPr lang="ko-KR" altLang="en-US">
              <a:solidFill>
                <a:schemeClr val="bg1"/>
              </a:solidFill>
              <a:latin typeface="+mn-ea"/>
              <a:ea typeface="+mn-ea"/>
              <a:cs typeface="Arial" pitchFamily="34" charset="0"/>
            </a:endParaRPr>
          </a:p>
        </p:txBody>
      </p:sp>
      <p:sp>
        <p:nvSpPr>
          <p:cNvPr id="32" name="Text Box 49">
            <a:extLst>
              <a:ext uri="{FF2B5EF4-FFF2-40B4-BE49-F238E27FC236}">
                <a16:creationId xmlns:a16="http://schemas.microsoft.com/office/drawing/2014/main" id="{3C956D29-720A-4681-B385-1F0544D583E4}"/>
              </a:ext>
            </a:extLst>
          </p:cNvPr>
          <p:cNvSpPr txBox="1">
            <a:spLocks noChangeArrowheads="1"/>
          </p:cNvSpPr>
          <p:nvPr/>
        </p:nvSpPr>
        <p:spPr bwMode="auto">
          <a:xfrm>
            <a:off x="1398588" y="2495550"/>
            <a:ext cx="1768475" cy="700088"/>
          </a:xfrm>
          <a:prstGeom prst="rect">
            <a:avLst/>
          </a:prstGeom>
          <a:noFill/>
          <a:ln w="6350" algn="ctr">
            <a:noFill/>
            <a:miter lim="800000"/>
            <a:headEnd/>
            <a:tailEnd/>
          </a:ln>
          <a:effectLst/>
        </p:spPr>
        <p:txBody>
          <a:bodyPr lIns="36000" tIns="36000" rIns="90000" bIns="46800">
            <a:spAutoFit/>
          </a:bodyPr>
          <a:lstStyle/>
          <a:p>
            <a:pPr latinLnBrk="0">
              <a:buFont typeface="Wingdings" pitchFamily="2" charset="2"/>
              <a:buChar char="§"/>
              <a:defRPr/>
            </a:pPr>
            <a:r>
              <a:rPr lang="ko-KR" altLang="en-US">
                <a:solidFill>
                  <a:schemeClr val="bg1"/>
                </a:solidFill>
                <a:latin typeface="+mn-ea"/>
                <a:ea typeface="+mn-ea"/>
                <a:cs typeface="Arial" pitchFamily="34" charset="0"/>
              </a:rPr>
              <a:t> </a:t>
            </a:r>
            <a:r>
              <a:rPr lang="en-US" altLang="ko-KR">
                <a:solidFill>
                  <a:schemeClr val="bg1"/>
                </a:solidFill>
                <a:latin typeface="+mn-ea"/>
                <a:ea typeface="+mn-ea"/>
                <a:cs typeface="Arial" pitchFamily="34" charset="0"/>
              </a:rPr>
              <a:t>WBS </a:t>
            </a:r>
            <a:r>
              <a:rPr lang="ko-KR" altLang="en-US">
                <a:solidFill>
                  <a:schemeClr val="bg1"/>
                </a:solidFill>
                <a:latin typeface="+mn-ea"/>
                <a:ea typeface="+mn-ea"/>
                <a:cs typeface="Arial" pitchFamily="34" charset="0"/>
              </a:rPr>
              <a:t>구분 별 </a:t>
            </a:r>
            <a:r>
              <a:rPr lang="en-US" altLang="ko-KR">
                <a:solidFill>
                  <a:schemeClr val="bg1"/>
                </a:solidFill>
                <a:latin typeface="+mn-ea"/>
                <a:ea typeface="+mn-ea"/>
                <a:cs typeface="Arial" pitchFamily="34" charset="0"/>
              </a:rPr>
              <a:t>Mater </a:t>
            </a:r>
            <a:r>
              <a:rPr lang="ko-KR" altLang="en-US">
                <a:solidFill>
                  <a:schemeClr val="bg1"/>
                </a:solidFill>
                <a:latin typeface="+mn-ea"/>
                <a:ea typeface="+mn-ea"/>
                <a:cs typeface="Arial" pitchFamily="34" charset="0"/>
              </a:rPr>
              <a:t>등록</a:t>
            </a:r>
          </a:p>
          <a:p>
            <a:pPr latinLnBrk="0">
              <a:buFont typeface="Wingdings" pitchFamily="2" charset="2"/>
              <a:buChar char="§"/>
              <a:defRPr/>
            </a:pPr>
            <a:r>
              <a:rPr lang="ko-KR" altLang="en-US">
                <a:solidFill>
                  <a:schemeClr val="bg1"/>
                </a:solidFill>
                <a:latin typeface="+mn-ea"/>
                <a:ea typeface="+mn-ea"/>
                <a:cs typeface="Arial" pitchFamily="34" charset="0"/>
              </a:rPr>
              <a:t> 표준공정 선택</a:t>
            </a:r>
          </a:p>
          <a:p>
            <a:pPr latinLnBrk="0">
              <a:buFont typeface="Wingdings" pitchFamily="2" charset="2"/>
              <a:buChar char="§"/>
              <a:defRPr/>
            </a:pPr>
            <a:r>
              <a:rPr lang="ko-KR" altLang="en-US">
                <a:solidFill>
                  <a:schemeClr val="bg1"/>
                </a:solidFill>
                <a:latin typeface="+mn-ea"/>
                <a:ea typeface="+mn-ea"/>
                <a:cs typeface="Arial" pitchFamily="34" charset="0"/>
              </a:rPr>
              <a:t> 공정 별 비율</a:t>
            </a:r>
            <a:r>
              <a:rPr lang="en-US" altLang="ko-KR">
                <a:solidFill>
                  <a:schemeClr val="bg1"/>
                </a:solidFill>
                <a:latin typeface="+mn-ea"/>
                <a:ea typeface="+mn-ea"/>
                <a:cs typeface="Arial" pitchFamily="34" charset="0"/>
              </a:rPr>
              <a:t>(%) </a:t>
            </a:r>
            <a:r>
              <a:rPr lang="ko-KR" altLang="en-US">
                <a:solidFill>
                  <a:schemeClr val="bg1"/>
                </a:solidFill>
                <a:latin typeface="+mn-ea"/>
                <a:ea typeface="+mn-ea"/>
                <a:cs typeface="Arial" pitchFamily="34" charset="0"/>
              </a:rPr>
              <a:t>등록</a:t>
            </a:r>
          </a:p>
          <a:p>
            <a:pPr latinLnBrk="0">
              <a:buFont typeface="Wingdings" pitchFamily="2" charset="2"/>
              <a:buChar char="§"/>
              <a:defRPr/>
            </a:pPr>
            <a:r>
              <a:rPr lang="ko-KR" altLang="en-US">
                <a:solidFill>
                  <a:schemeClr val="bg1"/>
                </a:solidFill>
                <a:latin typeface="+mn-ea"/>
                <a:ea typeface="+mn-ea"/>
                <a:cs typeface="Arial" pitchFamily="34" charset="0"/>
              </a:rPr>
              <a:t> 공정 별 역할 등록</a:t>
            </a:r>
            <a:endParaRPr lang="en-US" altLang="ko-KR">
              <a:solidFill>
                <a:schemeClr val="bg1"/>
              </a:solidFill>
              <a:latin typeface="+mn-ea"/>
              <a:ea typeface="+mn-ea"/>
              <a:cs typeface="Arial" pitchFamily="34" charset="0"/>
            </a:endParaRPr>
          </a:p>
        </p:txBody>
      </p:sp>
      <p:pic>
        <p:nvPicPr>
          <p:cNvPr id="33" name="Picture 2">
            <a:extLst>
              <a:ext uri="{FF2B5EF4-FFF2-40B4-BE49-F238E27FC236}">
                <a16:creationId xmlns:a16="http://schemas.microsoft.com/office/drawing/2014/main" id="{1CF2C421-955F-4ED8-B8C9-395814425838}"/>
              </a:ext>
            </a:extLst>
          </p:cNvPr>
          <p:cNvPicPr>
            <a:picLocks noChangeAspect="1" noChangeArrowheads="1"/>
          </p:cNvPicPr>
          <p:nvPr/>
        </p:nvPicPr>
        <p:blipFill>
          <a:blip r:embed="rId3" cstate="print"/>
          <a:srcRect/>
          <a:stretch>
            <a:fillRect/>
          </a:stretch>
        </p:blipFill>
        <p:spPr bwMode="auto">
          <a:xfrm>
            <a:off x="4278313" y="2421255"/>
            <a:ext cx="2663825" cy="1417638"/>
          </a:xfrm>
          <a:prstGeom prst="rect">
            <a:avLst/>
          </a:prstGeom>
          <a:noFill/>
          <a:ln w="9525">
            <a:solidFill>
              <a:schemeClr val="accent1"/>
            </a:solidFill>
            <a:miter lim="800000"/>
            <a:headEnd/>
            <a:tailEnd/>
          </a:ln>
        </p:spPr>
      </p:pic>
      <p:sp>
        <p:nvSpPr>
          <p:cNvPr id="34" name="Line 26">
            <a:extLst>
              <a:ext uri="{FF2B5EF4-FFF2-40B4-BE49-F238E27FC236}">
                <a16:creationId xmlns:a16="http://schemas.microsoft.com/office/drawing/2014/main" id="{F9781689-0182-4965-AE34-7CBC4D96D90E}"/>
              </a:ext>
            </a:extLst>
          </p:cNvPr>
          <p:cNvSpPr>
            <a:spLocks noChangeShapeType="1"/>
          </p:cNvSpPr>
          <p:nvPr/>
        </p:nvSpPr>
        <p:spPr bwMode="auto">
          <a:xfrm>
            <a:off x="4514850" y="2332038"/>
            <a:ext cx="1679575" cy="0"/>
          </a:xfrm>
          <a:prstGeom prst="line">
            <a:avLst/>
          </a:prstGeom>
          <a:noFill/>
          <a:ln w="9525">
            <a:solidFill>
              <a:srgbClr val="000000"/>
            </a:solidFill>
            <a:round/>
            <a:headEnd/>
            <a:tailEnd/>
          </a:ln>
        </p:spPr>
        <p:txBody>
          <a:bodyPr lIns="0" tIns="0" rIns="0" bIns="0" anchor="ctr"/>
          <a:lstStyle/>
          <a:p>
            <a:endParaRPr lang="ko-KR" altLang="en-US"/>
          </a:p>
        </p:txBody>
      </p:sp>
      <p:sp>
        <p:nvSpPr>
          <p:cNvPr id="35" name="Text Box 28">
            <a:extLst>
              <a:ext uri="{FF2B5EF4-FFF2-40B4-BE49-F238E27FC236}">
                <a16:creationId xmlns:a16="http://schemas.microsoft.com/office/drawing/2014/main" id="{694AF3AD-52F1-4F82-935E-60D83F70D482}"/>
              </a:ext>
            </a:extLst>
          </p:cNvPr>
          <p:cNvSpPr txBox="1">
            <a:spLocks noChangeArrowheads="1"/>
          </p:cNvSpPr>
          <p:nvPr/>
        </p:nvSpPr>
        <p:spPr bwMode="auto">
          <a:xfrm>
            <a:off x="4970463" y="2127568"/>
            <a:ext cx="701675" cy="18415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0000"/>
              </a:buClr>
              <a:buFont typeface="Wingdings" pitchFamily="2" charset="2"/>
              <a:buNone/>
            </a:pPr>
            <a:r>
              <a:rPr lang="ko-KR" altLang="en-US" sz="1200" dirty="0">
                <a:solidFill>
                  <a:srgbClr val="000000"/>
                </a:solidFill>
                <a:latin typeface="맑은 고딕" pitchFamily="50" charset="-127"/>
                <a:ea typeface="맑은 고딕" pitchFamily="50" charset="-127"/>
              </a:rPr>
              <a:t>표준 </a:t>
            </a:r>
            <a:r>
              <a:rPr lang="en-US" altLang="ko-KR" sz="1200" dirty="0">
                <a:solidFill>
                  <a:srgbClr val="000000"/>
                </a:solidFill>
                <a:latin typeface="맑은 고딕" pitchFamily="50" charset="-127"/>
                <a:ea typeface="맑은 고딕" pitchFamily="50" charset="-127"/>
              </a:rPr>
              <a:t>WBS</a:t>
            </a:r>
          </a:p>
        </p:txBody>
      </p:sp>
      <p:pic>
        <p:nvPicPr>
          <p:cNvPr id="36" name="Picture 21">
            <a:extLst>
              <a:ext uri="{FF2B5EF4-FFF2-40B4-BE49-F238E27FC236}">
                <a16:creationId xmlns:a16="http://schemas.microsoft.com/office/drawing/2014/main" id="{1F01E622-6792-4518-948D-5F703F5BA670}"/>
              </a:ext>
            </a:extLst>
          </p:cNvPr>
          <p:cNvPicPr>
            <a:picLocks noChangeAspect="1" noChangeArrowheads="1"/>
          </p:cNvPicPr>
          <p:nvPr/>
        </p:nvPicPr>
        <p:blipFill>
          <a:blip r:embed="rId4" cstate="print"/>
          <a:srcRect/>
          <a:stretch>
            <a:fillRect/>
          </a:stretch>
        </p:blipFill>
        <p:spPr bwMode="auto">
          <a:xfrm>
            <a:off x="95250" y="5159375"/>
            <a:ext cx="1790700" cy="944563"/>
          </a:xfrm>
          <a:prstGeom prst="rect">
            <a:avLst/>
          </a:prstGeom>
          <a:noFill/>
          <a:ln w="9525">
            <a:noFill/>
            <a:miter lim="800000"/>
            <a:headEnd/>
            <a:tailEnd/>
          </a:ln>
        </p:spPr>
      </p:pic>
      <p:pic>
        <p:nvPicPr>
          <p:cNvPr id="37" name="Picture 22">
            <a:extLst>
              <a:ext uri="{FF2B5EF4-FFF2-40B4-BE49-F238E27FC236}">
                <a16:creationId xmlns:a16="http://schemas.microsoft.com/office/drawing/2014/main" id="{1F90E539-2A36-4C76-B10D-58FB5A068ADE}"/>
              </a:ext>
            </a:extLst>
          </p:cNvPr>
          <p:cNvPicPr>
            <a:picLocks noChangeAspect="1" noChangeArrowheads="1"/>
          </p:cNvPicPr>
          <p:nvPr/>
        </p:nvPicPr>
        <p:blipFill>
          <a:blip r:embed="rId5" cstate="print"/>
          <a:srcRect/>
          <a:stretch>
            <a:fillRect/>
          </a:stretch>
        </p:blipFill>
        <p:spPr bwMode="auto">
          <a:xfrm>
            <a:off x="2198688" y="5176838"/>
            <a:ext cx="1614487" cy="933450"/>
          </a:xfrm>
          <a:prstGeom prst="rect">
            <a:avLst/>
          </a:prstGeom>
          <a:noFill/>
          <a:ln w="9525">
            <a:noFill/>
            <a:miter lim="800000"/>
            <a:headEnd/>
            <a:tailEnd/>
          </a:ln>
        </p:spPr>
      </p:pic>
      <p:cxnSp>
        <p:nvCxnSpPr>
          <p:cNvPr id="38" name="직선 연결선 45">
            <a:extLst>
              <a:ext uri="{FF2B5EF4-FFF2-40B4-BE49-F238E27FC236}">
                <a16:creationId xmlns:a16="http://schemas.microsoft.com/office/drawing/2014/main" id="{7025EF82-B31D-4392-A6D3-EC002B587DEC}"/>
              </a:ext>
            </a:extLst>
          </p:cNvPr>
          <p:cNvCxnSpPr>
            <a:cxnSpLocks noChangeShapeType="1"/>
            <a:endCxn id="23" idx="3"/>
          </p:cNvCxnSpPr>
          <p:nvPr/>
        </p:nvCxnSpPr>
        <p:spPr bwMode="auto">
          <a:xfrm rot="5400000" flipH="1" flipV="1">
            <a:off x="1347787" y="4221163"/>
            <a:ext cx="581025" cy="1295400"/>
          </a:xfrm>
          <a:prstGeom prst="line">
            <a:avLst/>
          </a:prstGeom>
          <a:noFill/>
          <a:ln w="12700" algn="ctr">
            <a:solidFill>
              <a:schemeClr val="tx1"/>
            </a:solidFill>
            <a:round/>
            <a:headEnd/>
            <a:tailEnd type="triangle" w="med" len="med"/>
          </a:ln>
        </p:spPr>
      </p:cxnSp>
      <p:cxnSp>
        <p:nvCxnSpPr>
          <p:cNvPr id="39" name="직선 연결선 47">
            <a:extLst>
              <a:ext uri="{FF2B5EF4-FFF2-40B4-BE49-F238E27FC236}">
                <a16:creationId xmlns:a16="http://schemas.microsoft.com/office/drawing/2014/main" id="{2AAC1956-3F62-4922-923C-E80297AED860}"/>
              </a:ext>
            </a:extLst>
          </p:cNvPr>
          <p:cNvCxnSpPr>
            <a:cxnSpLocks noChangeShapeType="1"/>
          </p:cNvCxnSpPr>
          <p:nvPr/>
        </p:nvCxnSpPr>
        <p:spPr bwMode="auto">
          <a:xfrm rot="16200000" flipV="1">
            <a:off x="2331244" y="4502944"/>
            <a:ext cx="604838" cy="742950"/>
          </a:xfrm>
          <a:prstGeom prst="line">
            <a:avLst/>
          </a:prstGeom>
          <a:noFill/>
          <a:ln w="12700" algn="ctr">
            <a:solidFill>
              <a:schemeClr val="tx1"/>
            </a:solidFill>
            <a:round/>
            <a:headEnd/>
            <a:tailEnd type="triangle" w="med" len="med"/>
          </a:ln>
        </p:spPr>
      </p:cxnSp>
      <p:sp>
        <p:nvSpPr>
          <p:cNvPr id="40" name="TextBox 48">
            <a:extLst>
              <a:ext uri="{FF2B5EF4-FFF2-40B4-BE49-F238E27FC236}">
                <a16:creationId xmlns:a16="http://schemas.microsoft.com/office/drawing/2014/main" id="{BDFEDD91-4FDC-4543-B346-0F5AEC39FF0C}"/>
              </a:ext>
            </a:extLst>
          </p:cNvPr>
          <p:cNvSpPr txBox="1">
            <a:spLocks noChangeArrowheads="1"/>
          </p:cNvSpPr>
          <p:nvPr/>
        </p:nvSpPr>
        <p:spPr bwMode="auto">
          <a:xfrm>
            <a:off x="2547938" y="6130925"/>
            <a:ext cx="752475" cy="246063"/>
          </a:xfrm>
          <a:prstGeom prst="rect">
            <a:avLst/>
          </a:prstGeom>
          <a:noFill/>
          <a:ln w="9525">
            <a:noFill/>
            <a:miter lim="800000"/>
            <a:headEnd/>
            <a:tailEnd/>
          </a:ln>
        </p:spPr>
        <p:txBody>
          <a:bodyPr wrap="none">
            <a:spAutoFit/>
          </a:bodyPr>
          <a:lstStyle/>
          <a:p>
            <a:r>
              <a:rPr lang="ko-KR" altLang="en-US" u="sng">
                <a:solidFill>
                  <a:srgbClr val="C00000"/>
                </a:solidFill>
                <a:latin typeface="맑은 고딕" pitchFamily="50" charset="-127"/>
                <a:ea typeface="맑은 고딕" pitchFamily="50" charset="-127"/>
              </a:rPr>
              <a:t>위험</a:t>
            </a:r>
            <a:r>
              <a:rPr lang="en-US" altLang="ko-KR" u="sng">
                <a:solidFill>
                  <a:srgbClr val="C00000"/>
                </a:solidFill>
                <a:latin typeface="맑은 고딕" pitchFamily="50" charset="-127"/>
                <a:ea typeface="맑은 고딕" pitchFamily="50" charset="-127"/>
              </a:rPr>
              <a:t>/</a:t>
            </a:r>
            <a:r>
              <a:rPr lang="ko-KR" altLang="en-US" u="sng">
                <a:solidFill>
                  <a:srgbClr val="C00000"/>
                </a:solidFill>
                <a:latin typeface="맑은 고딕" pitchFamily="50" charset="-127"/>
                <a:ea typeface="맑은 고딕" pitchFamily="50" charset="-127"/>
              </a:rPr>
              <a:t>이슈</a:t>
            </a:r>
          </a:p>
        </p:txBody>
      </p:sp>
      <p:sp>
        <p:nvSpPr>
          <p:cNvPr id="41" name="TextBox 49">
            <a:extLst>
              <a:ext uri="{FF2B5EF4-FFF2-40B4-BE49-F238E27FC236}">
                <a16:creationId xmlns:a16="http://schemas.microsoft.com/office/drawing/2014/main" id="{D0D3E425-2D34-4461-AB87-4B3F7F862142}"/>
              </a:ext>
            </a:extLst>
          </p:cNvPr>
          <p:cNvSpPr txBox="1">
            <a:spLocks noChangeArrowheads="1"/>
          </p:cNvSpPr>
          <p:nvPr/>
        </p:nvSpPr>
        <p:spPr bwMode="auto">
          <a:xfrm>
            <a:off x="677863" y="6122988"/>
            <a:ext cx="696912" cy="246062"/>
          </a:xfrm>
          <a:prstGeom prst="rect">
            <a:avLst/>
          </a:prstGeom>
          <a:noFill/>
          <a:ln w="9525">
            <a:noFill/>
            <a:miter lim="800000"/>
            <a:headEnd/>
            <a:tailEnd/>
          </a:ln>
        </p:spPr>
        <p:txBody>
          <a:bodyPr wrap="none">
            <a:spAutoFit/>
          </a:bodyPr>
          <a:lstStyle/>
          <a:p>
            <a:r>
              <a:rPr lang="ko-KR" altLang="en-US" u="sng">
                <a:solidFill>
                  <a:srgbClr val="C00000"/>
                </a:solidFill>
                <a:latin typeface="맑은 고딕" pitchFamily="50" charset="-127"/>
                <a:ea typeface="맑은 고딕" pitchFamily="50" charset="-127"/>
              </a:rPr>
              <a:t>공수관리</a:t>
            </a:r>
          </a:p>
        </p:txBody>
      </p:sp>
      <p:pic>
        <p:nvPicPr>
          <p:cNvPr id="42" name="Picture 3">
            <a:extLst>
              <a:ext uri="{FF2B5EF4-FFF2-40B4-BE49-F238E27FC236}">
                <a16:creationId xmlns:a16="http://schemas.microsoft.com/office/drawing/2014/main" id="{17EDEAB2-0297-4464-8566-353BC1FE3DB7}"/>
              </a:ext>
            </a:extLst>
          </p:cNvPr>
          <p:cNvPicPr>
            <a:picLocks noChangeAspect="1" noChangeArrowheads="1"/>
          </p:cNvPicPr>
          <p:nvPr/>
        </p:nvPicPr>
        <p:blipFill>
          <a:blip r:embed="rId6" cstate="print"/>
          <a:srcRect/>
          <a:stretch>
            <a:fillRect/>
          </a:stretch>
        </p:blipFill>
        <p:spPr bwMode="auto">
          <a:xfrm>
            <a:off x="7305675" y="2191068"/>
            <a:ext cx="1141413" cy="746125"/>
          </a:xfrm>
          <a:prstGeom prst="rect">
            <a:avLst/>
          </a:prstGeom>
          <a:noFill/>
          <a:ln w="9525">
            <a:solidFill>
              <a:schemeClr val="tx1">
                <a:lumMod val="50000"/>
                <a:lumOff val="50000"/>
              </a:schemeClr>
            </a:solidFill>
            <a:miter lim="800000"/>
            <a:headEnd/>
            <a:tailEnd/>
          </a:ln>
        </p:spPr>
      </p:pic>
      <p:pic>
        <p:nvPicPr>
          <p:cNvPr id="43" name="Picture 4">
            <a:extLst>
              <a:ext uri="{FF2B5EF4-FFF2-40B4-BE49-F238E27FC236}">
                <a16:creationId xmlns:a16="http://schemas.microsoft.com/office/drawing/2014/main" id="{3F347046-6053-4B67-9D20-2B82394F2953}"/>
              </a:ext>
            </a:extLst>
          </p:cNvPr>
          <p:cNvPicPr>
            <a:picLocks noChangeAspect="1" noChangeArrowheads="1"/>
          </p:cNvPicPr>
          <p:nvPr/>
        </p:nvPicPr>
        <p:blipFill>
          <a:blip r:embed="rId7" cstate="print"/>
          <a:srcRect/>
          <a:stretch>
            <a:fillRect/>
          </a:stretch>
        </p:blipFill>
        <p:spPr bwMode="auto">
          <a:xfrm>
            <a:off x="7327900" y="3448368"/>
            <a:ext cx="1171575" cy="765175"/>
          </a:xfrm>
          <a:prstGeom prst="rect">
            <a:avLst/>
          </a:prstGeom>
          <a:noFill/>
          <a:ln w="9525">
            <a:solidFill>
              <a:schemeClr val="tx1">
                <a:lumMod val="50000"/>
                <a:lumOff val="50000"/>
              </a:schemeClr>
            </a:solidFill>
            <a:miter lim="800000"/>
            <a:headEnd/>
            <a:tailEnd/>
          </a:ln>
        </p:spPr>
      </p:pic>
      <p:sp>
        <p:nvSpPr>
          <p:cNvPr id="44" name="Text Box 8">
            <a:extLst>
              <a:ext uri="{FF2B5EF4-FFF2-40B4-BE49-F238E27FC236}">
                <a16:creationId xmlns:a16="http://schemas.microsoft.com/office/drawing/2014/main" id="{098BC1B6-2E09-46CA-B259-DB46EA567D48}"/>
              </a:ext>
            </a:extLst>
          </p:cNvPr>
          <p:cNvSpPr txBox="1">
            <a:spLocks noChangeArrowheads="1"/>
          </p:cNvSpPr>
          <p:nvPr/>
        </p:nvSpPr>
        <p:spPr bwMode="gray">
          <a:xfrm rot="1633721">
            <a:off x="4560888" y="3078480"/>
            <a:ext cx="1074737" cy="304800"/>
          </a:xfrm>
          <a:prstGeom prst="rect">
            <a:avLst/>
          </a:prstGeom>
          <a:solidFill>
            <a:schemeClr val="bg1"/>
          </a:solidFill>
          <a:ln w="6350">
            <a:noFill/>
            <a:miter lim="800000"/>
            <a:headEnd/>
            <a:tailEnd/>
          </a:ln>
        </p:spPr>
        <p:txBody>
          <a:bodyPr wrap="none">
            <a:spAutoFit/>
          </a:bodyPr>
          <a:lstStyle/>
          <a:p>
            <a:pPr latinLnBrk="0">
              <a:buFont typeface="Wingdings" pitchFamily="2" charset="2"/>
              <a:buNone/>
            </a:pPr>
            <a:r>
              <a:rPr lang="en-US" altLang="ko-KR" sz="1400" dirty="0">
                <a:solidFill>
                  <a:srgbClr val="CC0000"/>
                </a:solidFill>
              </a:rPr>
              <a:t>Illustrative</a:t>
            </a:r>
          </a:p>
        </p:txBody>
      </p:sp>
    </p:spTree>
    <p:extLst>
      <p:ext uri="{BB962C8B-B14F-4D97-AF65-F5344CB8AC3E}">
        <p14:creationId xmlns:p14="http://schemas.microsoft.com/office/powerpoint/2010/main" val="155939518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97012" y="89141"/>
            <a:ext cx="8324321" cy="282527"/>
          </a:xfrm>
        </p:spPr>
        <p:txBody>
          <a:bodyPr/>
          <a:lstStyle/>
          <a:p>
            <a:pPr>
              <a:defRPr/>
            </a:pPr>
            <a:r>
              <a:rPr lang="en-US" altLang="ko-KR" dirty="0"/>
              <a:t>II. PMS </a:t>
            </a:r>
            <a:r>
              <a:rPr lang="ko-KR" altLang="en-US" dirty="0"/>
              <a:t>구축 범위 및 주요 기능</a:t>
            </a:r>
            <a:endParaRPr lang="ko-KR" altLang="en-US" b="1" dirty="0"/>
          </a:p>
        </p:txBody>
      </p:sp>
      <p:sp>
        <p:nvSpPr>
          <p:cNvPr id="32" name="내용 개체 틀 31"/>
          <p:cNvSpPr>
            <a:spLocks noGrp="1"/>
          </p:cNvSpPr>
          <p:nvPr>
            <p:ph idx="1"/>
          </p:nvPr>
        </p:nvSpPr>
        <p:spPr/>
        <p:txBody>
          <a:bodyPr/>
          <a:lstStyle/>
          <a:p>
            <a:r>
              <a:rPr lang="ko-KR" altLang="en-US" dirty="0"/>
              <a:t>프로젝트 실행은 개발과 관리 체계 분리 및 통합하여 관리합니다</a:t>
            </a:r>
            <a:r>
              <a:rPr lang="en-US" altLang="ko-KR" dirty="0"/>
              <a:t>. </a:t>
            </a:r>
            <a:r>
              <a:rPr lang="ko-KR" altLang="en-US" dirty="0"/>
              <a:t>수행 시 발생되는 프로세스 업무 활동을 지원합니다</a:t>
            </a:r>
            <a:r>
              <a:rPr lang="en-US" altLang="ko-KR" dirty="0"/>
              <a:t>. </a:t>
            </a:r>
            <a:r>
              <a:rPr lang="ko-KR" altLang="en-US" dirty="0"/>
              <a:t>또한 프로젝트를 그룹화하여 </a:t>
            </a:r>
            <a:r>
              <a:rPr lang="en-US" altLang="ko-KR" dirty="0"/>
              <a:t>Multi </a:t>
            </a:r>
            <a:r>
              <a:rPr lang="ko-KR" altLang="en-US" dirty="0"/>
              <a:t>프로젝트 관리 기능을 지원하여 대규모 프로젝트를 지원 합니다</a:t>
            </a:r>
            <a:r>
              <a:rPr lang="en-US" altLang="ko-KR" dirty="0"/>
              <a:t>.</a:t>
            </a:r>
          </a:p>
        </p:txBody>
      </p:sp>
      <p:sp>
        <p:nvSpPr>
          <p:cNvPr id="2" name="내용 개체 틀 1"/>
          <p:cNvSpPr>
            <a:spLocks noGrp="1"/>
          </p:cNvSpPr>
          <p:nvPr>
            <p:ph idx="10"/>
          </p:nvPr>
        </p:nvSpPr>
        <p:spPr/>
        <p:txBody>
          <a:bodyPr/>
          <a:lstStyle/>
          <a:p>
            <a:r>
              <a:rPr lang="ko-KR" altLang="en-US" dirty="0"/>
              <a:t>프로젝트 수행관리</a:t>
            </a:r>
          </a:p>
        </p:txBody>
      </p:sp>
      <p:sp>
        <p:nvSpPr>
          <p:cNvPr id="3" name="내용 개체 틀 2"/>
          <p:cNvSpPr>
            <a:spLocks noGrp="1"/>
          </p:cNvSpPr>
          <p:nvPr>
            <p:ph idx="11"/>
          </p:nvPr>
        </p:nvSpPr>
        <p:spPr>
          <a:xfrm>
            <a:off x="146734" y="441835"/>
            <a:ext cx="9683734" cy="283103"/>
          </a:xfrm>
        </p:spPr>
        <p:txBody>
          <a:bodyPr/>
          <a:lstStyle/>
          <a:p>
            <a:r>
              <a:rPr lang="en-US" altLang="ko-KR" dirty="0"/>
              <a:t>4. </a:t>
            </a:r>
            <a:r>
              <a:rPr lang="ko-KR" altLang="en-US" dirty="0"/>
              <a:t>프로젝트수행</a:t>
            </a:r>
          </a:p>
        </p:txBody>
      </p:sp>
      <p:pic>
        <p:nvPicPr>
          <p:cNvPr id="6" name="Picture 2"/>
          <p:cNvPicPr>
            <a:picLocks noChangeAspect="1" noChangeArrowheads="1"/>
          </p:cNvPicPr>
          <p:nvPr/>
        </p:nvPicPr>
        <p:blipFill>
          <a:blip r:embed="rId3" cstate="print"/>
          <a:srcRect/>
          <a:stretch>
            <a:fillRect/>
          </a:stretch>
        </p:blipFill>
        <p:spPr bwMode="auto">
          <a:xfrm>
            <a:off x="4384675" y="2032434"/>
            <a:ext cx="2417763" cy="1487487"/>
          </a:xfrm>
          <a:prstGeom prst="rect">
            <a:avLst/>
          </a:prstGeom>
          <a:noFill/>
          <a:ln w="9525">
            <a:noFill/>
            <a:miter lim="800000"/>
            <a:headEnd/>
            <a:tailEnd/>
          </a:ln>
        </p:spPr>
      </p:pic>
      <p:sp>
        <p:nvSpPr>
          <p:cNvPr id="7" name="직사각형 6"/>
          <p:cNvSpPr/>
          <p:nvPr/>
        </p:nvSpPr>
        <p:spPr>
          <a:xfrm>
            <a:off x="4350808" y="3694928"/>
            <a:ext cx="5403460" cy="2142894"/>
          </a:xfrm>
          <a:prstGeom prst="rect">
            <a:avLst/>
          </a:prstGeom>
        </p:spPr>
        <p:txBody>
          <a:bodyPr wrap="square">
            <a:spAutoFit/>
          </a:bodyPr>
          <a:lstStyle/>
          <a:p>
            <a:pPr>
              <a:lnSpc>
                <a:spcPct val="150000"/>
              </a:lnSpc>
              <a:buFont typeface="Arial" pitchFamily="34" charset="0"/>
              <a:buChar char="•"/>
              <a:defRPr/>
            </a:pPr>
            <a:r>
              <a:rPr lang="ko-KR" altLang="en-US" dirty="0">
                <a:latin typeface="나눔고딕" panose="020D0604000000000000" pitchFamily="50" charset="-127"/>
                <a:ea typeface="나눔고딕" panose="020D0604000000000000" pitchFamily="50" charset="-127"/>
              </a:rPr>
              <a:t> 프로젝트 수행</a:t>
            </a:r>
            <a:endParaRPr lang="en-US" altLang="ko-KR" dirty="0">
              <a:latin typeface="나눔고딕" panose="020D0604000000000000" pitchFamily="50" charset="-127"/>
              <a:ea typeface="나눔고딕" panose="020D0604000000000000" pitchFamily="50" charset="-127"/>
            </a:endParaRPr>
          </a:p>
          <a:p>
            <a:pPr>
              <a:lnSpc>
                <a:spcPct val="150000"/>
              </a:lnSpc>
              <a:buFont typeface="Wingdings" pitchFamily="2" charset="2"/>
              <a:buChar char="ü"/>
              <a:defRPr/>
            </a:pPr>
            <a:r>
              <a:rPr lang="en-US" altLang="ko-KR" dirty="0">
                <a:latin typeface="나눔고딕" panose="020D0604000000000000" pitchFamily="50" charset="-127"/>
                <a:ea typeface="나눔고딕" panose="020D0604000000000000" pitchFamily="50" charset="-127"/>
              </a:rPr>
              <a:t> WBS</a:t>
            </a:r>
            <a:r>
              <a:rPr lang="ko-KR" altLang="en-US" dirty="0">
                <a:latin typeface="나눔고딕" panose="020D0604000000000000" pitchFamily="50" charset="-127"/>
                <a:ea typeface="나눔고딕" panose="020D0604000000000000" pitchFamily="50" charset="-127"/>
              </a:rPr>
              <a:t> 진척 </a:t>
            </a:r>
            <a:r>
              <a:rPr lang="en-US" altLang="ko-KR" dirty="0">
                <a:latin typeface="나눔고딕" panose="020D0604000000000000" pitchFamily="50" charset="-127"/>
                <a:ea typeface="나눔고딕" panose="020D0604000000000000" pitchFamily="50" charset="-127"/>
              </a:rPr>
              <a:t>: Task </a:t>
            </a:r>
            <a:r>
              <a:rPr lang="ko-KR" altLang="en-US" dirty="0">
                <a:latin typeface="나눔고딕" panose="020D0604000000000000" pitchFamily="50" charset="-127"/>
                <a:ea typeface="나눔고딕" panose="020D0604000000000000" pitchFamily="50" charset="-127"/>
              </a:rPr>
              <a:t>담당자 공수 및 진척 관리</a:t>
            </a: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가중치</a:t>
            </a:r>
            <a:r>
              <a:rPr lang="en-US" altLang="ko-KR" dirty="0">
                <a:latin typeface="나눔고딕" panose="020D0604000000000000" pitchFamily="50" charset="-127"/>
                <a:ea typeface="나눔고딕" panose="020D0604000000000000" pitchFamily="50" charset="-127"/>
              </a:rPr>
              <a:t>(</a:t>
            </a:r>
            <a:r>
              <a:rPr lang="ko-KR" altLang="en-US" dirty="0">
                <a:latin typeface="나눔고딕" panose="020D0604000000000000" pitchFamily="50" charset="-127"/>
                <a:ea typeface="나눔고딕" panose="020D0604000000000000" pitchFamily="50" charset="-127"/>
              </a:rPr>
              <a:t>프로젝트</a:t>
            </a: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단계</a:t>
            </a: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단일</a:t>
            </a:r>
            <a:r>
              <a:rPr lang="en-US" altLang="ko-KR" dirty="0">
                <a:latin typeface="나눔고딕" panose="020D0604000000000000" pitchFamily="50" charset="-127"/>
                <a:ea typeface="나눔고딕" panose="020D0604000000000000" pitchFamily="50" charset="-127"/>
              </a:rPr>
              <a:t>)</a:t>
            </a:r>
          </a:p>
          <a:p>
            <a:pPr>
              <a:lnSpc>
                <a:spcPct val="150000"/>
              </a:lnSpc>
              <a:buFont typeface="Wingdings" pitchFamily="2" charset="2"/>
              <a:buChar char="ü"/>
              <a:defRPr/>
            </a:pPr>
            <a:r>
              <a:rPr lang="ko-KR" altLang="en-US" dirty="0">
                <a:latin typeface="나눔고딕" panose="020D0604000000000000" pitchFamily="50" charset="-127"/>
                <a:ea typeface="나눔고딕" panose="020D0604000000000000" pitchFamily="50" charset="-127"/>
              </a:rPr>
              <a:t> 위험</a:t>
            </a:r>
            <a:r>
              <a:rPr lang="en-US" altLang="ko-KR" dirty="0">
                <a:latin typeface="나눔고딕" panose="020D0604000000000000" pitchFamily="50" charset="-127"/>
                <a:ea typeface="나눔고딕" panose="020D0604000000000000" pitchFamily="50" charset="-127"/>
              </a:rPr>
              <a:t>/</a:t>
            </a:r>
            <a:r>
              <a:rPr lang="ko-KR" altLang="en-US" dirty="0">
                <a:latin typeface="나눔고딕" panose="020D0604000000000000" pitchFamily="50" charset="-127"/>
                <a:ea typeface="나눔고딕" panose="020D0604000000000000" pitchFamily="50" charset="-127"/>
              </a:rPr>
              <a:t>이슈</a:t>
            </a:r>
            <a:r>
              <a:rPr lang="en-US" altLang="ko-KR" dirty="0">
                <a:latin typeface="나눔고딕" panose="020D0604000000000000" pitchFamily="50" charset="-127"/>
                <a:ea typeface="나눔고딕" panose="020D0604000000000000" pitchFamily="50" charset="-127"/>
              </a:rPr>
              <a:t> : </a:t>
            </a:r>
            <a:r>
              <a:rPr lang="ko-KR" altLang="en-US" dirty="0">
                <a:latin typeface="나눔고딕" panose="020D0604000000000000" pitchFamily="50" charset="-127"/>
                <a:ea typeface="나눔고딕" panose="020D0604000000000000" pitchFamily="50" charset="-127"/>
              </a:rPr>
              <a:t>위험 평가</a:t>
            </a: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관리계획</a:t>
            </a: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위험 추적 및 컨트롤</a:t>
            </a: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이슈 관리 </a:t>
            </a: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위험 발생 알림</a:t>
            </a:r>
            <a:endParaRPr lang="en-US" altLang="ko-KR" dirty="0">
              <a:latin typeface="나눔고딕" panose="020D0604000000000000" pitchFamily="50" charset="-127"/>
              <a:ea typeface="나눔고딕" panose="020D0604000000000000" pitchFamily="50" charset="-127"/>
            </a:endParaRPr>
          </a:p>
          <a:p>
            <a:pPr>
              <a:lnSpc>
                <a:spcPct val="150000"/>
              </a:lnSpc>
              <a:buFont typeface="Wingdings" pitchFamily="2" charset="2"/>
              <a:buChar char="ü"/>
              <a:defRPr/>
            </a:pP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산출물 관리 </a:t>
            </a: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프로젝트 산출물 수집</a:t>
            </a:r>
            <a:r>
              <a:rPr lang="en-US" altLang="ko-KR" dirty="0">
                <a:latin typeface="나눔고딕" panose="020D0604000000000000" pitchFamily="50" charset="-127"/>
                <a:ea typeface="나눔고딕" panose="020D0604000000000000" pitchFamily="50" charset="-127"/>
              </a:rPr>
              <a:t>,  Version </a:t>
            </a:r>
            <a:r>
              <a:rPr lang="ko-KR" altLang="en-US" dirty="0">
                <a:latin typeface="나눔고딕" panose="020D0604000000000000" pitchFamily="50" charset="-127"/>
                <a:ea typeface="나눔고딕" panose="020D0604000000000000" pitchFamily="50" charset="-127"/>
              </a:rPr>
              <a:t>관리</a:t>
            </a:r>
            <a:endParaRPr lang="en-US" altLang="ko-KR" dirty="0">
              <a:latin typeface="나눔고딕" panose="020D0604000000000000" pitchFamily="50" charset="-127"/>
              <a:ea typeface="나눔고딕" panose="020D0604000000000000" pitchFamily="50" charset="-127"/>
            </a:endParaRPr>
          </a:p>
          <a:p>
            <a:pPr>
              <a:lnSpc>
                <a:spcPct val="150000"/>
              </a:lnSpc>
              <a:buFont typeface="Wingdings" pitchFamily="2" charset="2"/>
              <a:buChar char="ü"/>
              <a:defRPr/>
            </a:pP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투입 인력 </a:t>
            </a: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투입 인력 모니터링</a:t>
            </a: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업무 진행 상태 모니터링</a:t>
            </a: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투입 정보 </a:t>
            </a:r>
            <a:r>
              <a:rPr lang="en-US" altLang="ko-KR" dirty="0">
                <a:latin typeface="나눔고딕" panose="020D0604000000000000" pitchFamily="50" charset="-127"/>
                <a:ea typeface="나눔고딕" panose="020D0604000000000000" pitchFamily="50" charset="-127"/>
              </a:rPr>
              <a:t>ERP I/F</a:t>
            </a:r>
            <a:r>
              <a:rPr lang="ko-KR" altLang="en-US" dirty="0">
                <a:latin typeface="나눔고딕" panose="020D0604000000000000" pitchFamily="50" charset="-127"/>
                <a:ea typeface="나눔고딕" panose="020D0604000000000000" pitchFamily="50" charset="-127"/>
              </a:rPr>
              <a:t> </a:t>
            </a:r>
            <a:endParaRPr lang="en-US" altLang="ko-KR" dirty="0">
              <a:latin typeface="나눔고딕" panose="020D0604000000000000" pitchFamily="50" charset="-127"/>
              <a:ea typeface="나눔고딕" panose="020D0604000000000000" pitchFamily="50" charset="-127"/>
            </a:endParaRPr>
          </a:p>
          <a:p>
            <a:pPr>
              <a:lnSpc>
                <a:spcPct val="150000"/>
              </a:lnSpc>
              <a:buFont typeface="Wingdings" pitchFamily="2" charset="2"/>
              <a:buChar char="ü"/>
              <a:defRPr/>
            </a:pP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일반 업무 </a:t>
            </a:r>
            <a:r>
              <a:rPr lang="en-US" altLang="ko-KR" dirty="0">
                <a:latin typeface="나눔고딕" panose="020D0604000000000000" pitchFamily="50" charset="-127"/>
                <a:ea typeface="나눔고딕" panose="020D0604000000000000" pitchFamily="50" charset="-127"/>
              </a:rPr>
              <a:t>: Action Item, </a:t>
            </a:r>
            <a:r>
              <a:rPr lang="ko-KR" altLang="en-US" dirty="0">
                <a:latin typeface="나눔고딕" panose="020D0604000000000000" pitchFamily="50" charset="-127"/>
                <a:ea typeface="나눔고딕" panose="020D0604000000000000" pitchFamily="50" charset="-127"/>
              </a:rPr>
              <a:t>공지관리</a:t>
            </a:r>
            <a:endParaRPr lang="en-US" altLang="ko-KR" dirty="0">
              <a:latin typeface="나눔고딕" panose="020D0604000000000000" pitchFamily="50" charset="-127"/>
              <a:ea typeface="나눔고딕" panose="020D0604000000000000" pitchFamily="50" charset="-127"/>
            </a:endParaRPr>
          </a:p>
          <a:p>
            <a:pPr>
              <a:lnSpc>
                <a:spcPct val="150000"/>
              </a:lnSpc>
              <a:buFont typeface="Wingdings" pitchFamily="2" charset="2"/>
              <a:buChar char="ü"/>
              <a:defRPr/>
            </a:pPr>
            <a:r>
              <a:rPr lang="en-US" altLang="ko-KR" dirty="0">
                <a:latin typeface="나눔고딕" panose="020D0604000000000000" pitchFamily="50" charset="-127"/>
                <a:ea typeface="나눔고딕" panose="020D0604000000000000" pitchFamily="50" charset="-127"/>
              </a:rPr>
              <a:t> Dashboard : </a:t>
            </a:r>
            <a:r>
              <a:rPr lang="ko-KR" altLang="en-US" dirty="0">
                <a:latin typeface="나눔고딕" panose="020D0604000000000000" pitchFamily="50" charset="-127"/>
                <a:ea typeface="나눔고딕" panose="020D0604000000000000" pitchFamily="50" charset="-127"/>
              </a:rPr>
              <a:t>리소스</a:t>
            </a:r>
            <a:r>
              <a:rPr lang="en-US" altLang="ko-KR" dirty="0">
                <a:latin typeface="나눔고딕" panose="020D0604000000000000" pitchFamily="50" charset="-127"/>
                <a:ea typeface="나눔고딕" panose="020D0604000000000000" pitchFamily="50" charset="-127"/>
              </a:rPr>
              <a:t>, Task, </a:t>
            </a:r>
            <a:r>
              <a:rPr lang="ko-KR" altLang="en-US" dirty="0">
                <a:latin typeface="나눔고딕" panose="020D0604000000000000" pitchFamily="50" charset="-127"/>
                <a:ea typeface="나눔고딕" panose="020D0604000000000000" pitchFamily="50" charset="-127"/>
              </a:rPr>
              <a:t>위험</a:t>
            </a: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인력 가동률</a:t>
            </a: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진척 등에 대한 </a:t>
            </a:r>
            <a:r>
              <a:rPr lang="en-US" altLang="ko-KR" dirty="0">
                <a:latin typeface="나눔고딕" panose="020D0604000000000000" pitchFamily="50" charset="-127"/>
                <a:ea typeface="나눔고딕" panose="020D0604000000000000" pitchFamily="50" charset="-127"/>
              </a:rPr>
              <a:t>Dashboard</a:t>
            </a:r>
          </a:p>
          <a:p>
            <a:pPr>
              <a:lnSpc>
                <a:spcPct val="150000"/>
              </a:lnSpc>
              <a:buFont typeface="Wingdings" pitchFamily="2" charset="2"/>
              <a:buChar char="ü"/>
              <a:defRPr/>
            </a:pPr>
            <a:r>
              <a:rPr lang="ko-KR" altLang="en-US" dirty="0">
                <a:latin typeface="나눔고딕" panose="020D0604000000000000" pitchFamily="50" charset="-127"/>
                <a:ea typeface="나눔고딕" panose="020D0604000000000000" pitchFamily="50" charset="-127"/>
              </a:rPr>
              <a:t>손익 관리 </a:t>
            </a: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월간 매출</a:t>
            </a:r>
            <a:r>
              <a:rPr lang="en-US" altLang="ko-KR" dirty="0">
                <a:latin typeface="나눔고딕" panose="020D0604000000000000" pitchFamily="50" charset="-127"/>
                <a:ea typeface="나눔고딕" panose="020D0604000000000000" pitchFamily="50" charset="-127"/>
              </a:rPr>
              <a:t>/</a:t>
            </a:r>
            <a:r>
              <a:rPr lang="ko-KR" altLang="en-US" dirty="0">
                <a:latin typeface="나눔고딕" panose="020D0604000000000000" pitchFamily="50" charset="-127"/>
                <a:ea typeface="나눔고딕" panose="020D0604000000000000" pitchFamily="50" charset="-127"/>
              </a:rPr>
              <a:t>인건비</a:t>
            </a:r>
            <a:r>
              <a:rPr lang="en-US" altLang="ko-KR" dirty="0">
                <a:latin typeface="나눔고딕" panose="020D0604000000000000" pitchFamily="50" charset="-127"/>
                <a:ea typeface="나눔고딕" panose="020D0604000000000000" pitchFamily="50" charset="-127"/>
              </a:rPr>
              <a:t>/</a:t>
            </a:r>
            <a:r>
              <a:rPr lang="ko-KR" altLang="en-US" dirty="0" err="1">
                <a:latin typeface="나눔고딕" panose="020D0604000000000000" pitchFamily="50" charset="-127"/>
                <a:ea typeface="나눔고딕" panose="020D0604000000000000" pitchFamily="50" charset="-127"/>
              </a:rPr>
              <a:t>외주비</a:t>
            </a:r>
            <a:r>
              <a:rPr lang="en-US" altLang="ko-KR" dirty="0">
                <a:latin typeface="나눔고딕" panose="020D0604000000000000" pitchFamily="50" charset="-127"/>
                <a:ea typeface="나눔고딕" panose="020D0604000000000000" pitchFamily="50" charset="-127"/>
              </a:rPr>
              <a:t>/</a:t>
            </a:r>
            <a:r>
              <a:rPr lang="ko-KR" altLang="en-US" dirty="0">
                <a:latin typeface="나눔고딕" panose="020D0604000000000000" pitchFamily="50" charset="-127"/>
                <a:ea typeface="나눔고딕" panose="020D0604000000000000" pitchFamily="50" charset="-127"/>
              </a:rPr>
              <a:t>기타경비 집계 및 </a:t>
            </a:r>
            <a:r>
              <a:rPr lang="en-US" altLang="ko-KR" dirty="0">
                <a:latin typeface="나눔고딕" panose="020D0604000000000000" pitchFamily="50" charset="-127"/>
                <a:ea typeface="나눔고딕" panose="020D0604000000000000" pitchFamily="50" charset="-127"/>
              </a:rPr>
              <a:t>SAP </a:t>
            </a:r>
            <a:r>
              <a:rPr lang="ko-KR" altLang="en-US" dirty="0">
                <a:latin typeface="나눔고딕" panose="020D0604000000000000" pitchFamily="50" charset="-127"/>
                <a:ea typeface="나눔고딕" panose="020D0604000000000000" pitchFamily="50" charset="-127"/>
              </a:rPr>
              <a:t>계산서 발행정보 연계</a:t>
            </a:r>
            <a:endParaRPr lang="en-US" altLang="ko-KR" dirty="0">
              <a:latin typeface="나눔고딕" panose="020D0604000000000000" pitchFamily="50" charset="-127"/>
              <a:ea typeface="나눔고딕" panose="020D0604000000000000" pitchFamily="50" charset="-127"/>
            </a:endParaRPr>
          </a:p>
          <a:p>
            <a:pPr>
              <a:lnSpc>
                <a:spcPct val="150000"/>
              </a:lnSpc>
              <a:buFont typeface="Wingdings" pitchFamily="2" charset="2"/>
              <a:buChar char="ü"/>
              <a:defRPr/>
            </a:pPr>
            <a:r>
              <a:rPr lang="ko-KR" altLang="en-US" dirty="0">
                <a:latin typeface="나눔고딕" panose="020D0604000000000000" pitchFamily="50" charset="-127"/>
                <a:ea typeface="나눔고딕" panose="020D0604000000000000" pitchFamily="50" charset="-127"/>
              </a:rPr>
              <a:t>진척 관리 </a:t>
            </a: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일정 진척</a:t>
            </a: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인력 진척</a:t>
            </a: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매출 진척 산출</a:t>
            </a:r>
            <a:endParaRPr lang="en-US" altLang="ko-KR" dirty="0">
              <a:latin typeface="나눔고딕" panose="020D0604000000000000" pitchFamily="50" charset="-127"/>
              <a:ea typeface="나눔고딕" panose="020D0604000000000000" pitchFamily="50" charset="-127"/>
            </a:endParaRPr>
          </a:p>
        </p:txBody>
      </p:sp>
      <p:sp>
        <p:nvSpPr>
          <p:cNvPr id="8" name="Line 26"/>
          <p:cNvSpPr>
            <a:spLocks noChangeShapeType="1"/>
          </p:cNvSpPr>
          <p:nvPr/>
        </p:nvSpPr>
        <p:spPr bwMode="auto">
          <a:xfrm>
            <a:off x="4514850" y="1930834"/>
            <a:ext cx="1679575" cy="0"/>
          </a:xfrm>
          <a:prstGeom prst="line">
            <a:avLst/>
          </a:prstGeom>
          <a:noFill/>
          <a:ln w="9525">
            <a:solidFill>
              <a:srgbClr val="000000"/>
            </a:solidFill>
            <a:round/>
            <a:headEnd/>
            <a:tailEnd/>
          </a:ln>
        </p:spPr>
        <p:txBody>
          <a:bodyPr lIns="0" tIns="0" rIns="0" bIns="0" anchor="ctr"/>
          <a:lstStyle/>
          <a:p>
            <a:endParaRPr lang="ko-KR" altLang="en-US"/>
          </a:p>
        </p:txBody>
      </p:sp>
      <p:sp>
        <p:nvSpPr>
          <p:cNvPr id="9" name="Text Box 28"/>
          <p:cNvSpPr txBox="1">
            <a:spLocks noChangeArrowheads="1"/>
          </p:cNvSpPr>
          <p:nvPr/>
        </p:nvSpPr>
        <p:spPr bwMode="auto">
          <a:xfrm>
            <a:off x="4866848" y="1714934"/>
            <a:ext cx="908903" cy="18466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0000"/>
              </a:buClr>
              <a:buFont typeface="Wingdings" pitchFamily="2" charset="2"/>
              <a:buNone/>
            </a:pPr>
            <a:r>
              <a:rPr lang="ko-KR" altLang="en-US" sz="1200" dirty="0">
                <a:solidFill>
                  <a:srgbClr val="000000"/>
                </a:solidFill>
                <a:latin typeface="나눔고딕" panose="020D0604000000000000" pitchFamily="50" charset="-127"/>
                <a:ea typeface="나눔고딕" panose="020D0604000000000000" pitchFamily="50" charset="-127"/>
              </a:rPr>
              <a:t>프로젝트 상태</a:t>
            </a:r>
            <a:endParaRPr lang="en-US" altLang="ko-KR" sz="1200" dirty="0">
              <a:solidFill>
                <a:srgbClr val="000000"/>
              </a:solidFill>
              <a:latin typeface="나눔고딕" panose="020D0604000000000000" pitchFamily="50" charset="-127"/>
              <a:ea typeface="나눔고딕" panose="020D0604000000000000" pitchFamily="50" charset="-127"/>
            </a:endParaRPr>
          </a:p>
        </p:txBody>
      </p:sp>
      <p:sp>
        <p:nvSpPr>
          <p:cNvPr id="10" name="Line 26"/>
          <p:cNvSpPr>
            <a:spLocks noChangeShapeType="1"/>
          </p:cNvSpPr>
          <p:nvPr/>
        </p:nvSpPr>
        <p:spPr bwMode="auto">
          <a:xfrm>
            <a:off x="7323138" y="1914959"/>
            <a:ext cx="1679575" cy="0"/>
          </a:xfrm>
          <a:prstGeom prst="line">
            <a:avLst/>
          </a:prstGeom>
          <a:noFill/>
          <a:ln w="9525">
            <a:solidFill>
              <a:srgbClr val="000000"/>
            </a:solidFill>
            <a:round/>
            <a:headEnd/>
            <a:tailEnd/>
          </a:ln>
        </p:spPr>
        <p:txBody>
          <a:bodyPr lIns="0" tIns="0" rIns="0" bIns="0" anchor="ctr"/>
          <a:lstStyle/>
          <a:p>
            <a:endParaRPr lang="ko-KR" altLang="en-US"/>
          </a:p>
        </p:txBody>
      </p:sp>
      <p:sp>
        <p:nvSpPr>
          <p:cNvPr id="11" name="Text Box 28"/>
          <p:cNvSpPr txBox="1">
            <a:spLocks noChangeArrowheads="1"/>
          </p:cNvSpPr>
          <p:nvPr/>
        </p:nvSpPr>
        <p:spPr bwMode="auto">
          <a:xfrm>
            <a:off x="7675136" y="1699059"/>
            <a:ext cx="908903" cy="18466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0000"/>
              </a:buClr>
              <a:buFont typeface="Wingdings" pitchFamily="2" charset="2"/>
              <a:buNone/>
            </a:pPr>
            <a:r>
              <a:rPr lang="ko-KR" altLang="en-US" sz="1200" dirty="0">
                <a:solidFill>
                  <a:srgbClr val="000000"/>
                </a:solidFill>
                <a:latin typeface="나눔고딕" panose="020D0604000000000000" pitchFamily="50" charset="-127"/>
                <a:ea typeface="나눔고딕" panose="020D0604000000000000" pitchFamily="50" charset="-127"/>
              </a:rPr>
              <a:t>프로젝트 수행</a:t>
            </a:r>
            <a:endParaRPr lang="en-US" altLang="ko-KR" sz="1200" dirty="0">
              <a:solidFill>
                <a:srgbClr val="000000"/>
              </a:solidFill>
              <a:latin typeface="나눔고딕" panose="020D0604000000000000" pitchFamily="50" charset="-127"/>
              <a:ea typeface="나눔고딕" panose="020D0604000000000000" pitchFamily="50" charset="-127"/>
            </a:endParaRPr>
          </a:p>
        </p:txBody>
      </p:sp>
      <p:sp>
        <p:nvSpPr>
          <p:cNvPr id="12" name="Text Box 8"/>
          <p:cNvSpPr txBox="1">
            <a:spLocks noChangeArrowheads="1"/>
          </p:cNvSpPr>
          <p:nvPr/>
        </p:nvSpPr>
        <p:spPr bwMode="gray">
          <a:xfrm rot="1633721">
            <a:off x="6226175" y="2413434"/>
            <a:ext cx="1074738" cy="304800"/>
          </a:xfrm>
          <a:prstGeom prst="rect">
            <a:avLst/>
          </a:prstGeom>
          <a:solidFill>
            <a:schemeClr val="bg1"/>
          </a:solidFill>
          <a:ln w="6350">
            <a:noFill/>
            <a:miter lim="800000"/>
            <a:headEnd/>
            <a:tailEnd/>
          </a:ln>
        </p:spPr>
        <p:txBody>
          <a:bodyPr wrap="none">
            <a:spAutoFit/>
          </a:bodyPr>
          <a:lstStyle/>
          <a:p>
            <a:pPr latinLnBrk="0">
              <a:buFont typeface="Wingdings" pitchFamily="2" charset="2"/>
              <a:buNone/>
            </a:pPr>
            <a:r>
              <a:rPr lang="en-US" altLang="ko-KR" sz="1400" dirty="0">
                <a:solidFill>
                  <a:srgbClr val="CC0000"/>
                </a:solidFill>
              </a:rPr>
              <a:t>Illustrative</a:t>
            </a:r>
          </a:p>
        </p:txBody>
      </p:sp>
      <p:pic>
        <p:nvPicPr>
          <p:cNvPr id="13" name="Picture 3"/>
          <p:cNvPicPr>
            <a:picLocks noChangeAspect="1" noChangeArrowheads="1"/>
          </p:cNvPicPr>
          <p:nvPr/>
        </p:nvPicPr>
        <p:blipFill>
          <a:blip r:embed="rId4" cstate="print"/>
          <a:srcRect/>
          <a:stretch>
            <a:fillRect/>
          </a:stretch>
        </p:blipFill>
        <p:spPr bwMode="auto">
          <a:xfrm>
            <a:off x="7192963" y="2105459"/>
            <a:ext cx="1698625" cy="708025"/>
          </a:xfrm>
          <a:prstGeom prst="rect">
            <a:avLst/>
          </a:prstGeom>
          <a:noFill/>
          <a:ln w="9525">
            <a:noFill/>
            <a:miter lim="800000"/>
            <a:headEnd/>
            <a:tailEnd/>
          </a:ln>
        </p:spPr>
      </p:pic>
      <p:pic>
        <p:nvPicPr>
          <p:cNvPr id="14" name="Picture 4"/>
          <p:cNvPicPr>
            <a:picLocks noChangeAspect="1" noChangeArrowheads="1"/>
          </p:cNvPicPr>
          <p:nvPr/>
        </p:nvPicPr>
        <p:blipFill>
          <a:blip r:embed="rId5" cstate="print"/>
          <a:srcRect/>
          <a:stretch>
            <a:fillRect/>
          </a:stretch>
        </p:blipFill>
        <p:spPr bwMode="auto">
          <a:xfrm>
            <a:off x="7853363" y="2446771"/>
            <a:ext cx="1816100" cy="698500"/>
          </a:xfrm>
          <a:prstGeom prst="rect">
            <a:avLst/>
          </a:prstGeom>
          <a:noFill/>
          <a:ln w="9525">
            <a:noFill/>
            <a:miter lim="800000"/>
            <a:headEnd/>
            <a:tailEnd/>
          </a:ln>
        </p:spPr>
      </p:pic>
      <p:pic>
        <p:nvPicPr>
          <p:cNvPr id="15" name="Picture 6"/>
          <p:cNvPicPr>
            <a:picLocks noChangeAspect="1" noChangeArrowheads="1"/>
          </p:cNvPicPr>
          <p:nvPr/>
        </p:nvPicPr>
        <p:blipFill>
          <a:blip r:embed="rId6" cstate="print"/>
          <a:srcRect/>
          <a:stretch>
            <a:fillRect/>
          </a:stretch>
        </p:blipFill>
        <p:spPr bwMode="auto">
          <a:xfrm>
            <a:off x="7177088" y="2897621"/>
            <a:ext cx="1247775" cy="668338"/>
          </a:xfrm>
          <a:prstGeom prst="rect">
            <a:avLst/>
          </a:prstGeom>
          <a:noFill/>
          <a:ln w="9525">
            <a:noFill/>
            <a:miter lim="800000"/>
            <a:headEnd/>
            <a:tailEnd/>
          </a:ln>
        </p:spPr>
      </p:pic>
      <p:pic>
        <p:nvPicPr>
          <p:cNvPr id="16" name="Picture 7"/>
          <p:cNvPicPr>
            <a:picLocks noChangeAspect="1" noChangeArrowheads="1"/>
          </p:cNvPicPr>
          <p:nvPr/>
        </p:nvPicPr>
        <p:blipFill>
          <a:blip r:embed="rId7" cstate="print"/>
          <a:srcRect/>
          <a:stretch>
            <a:fillRect/>
          </a:stretch>
        </p:blipFill>
        <p:spPr bwMode="auto">
          <a:xfrm>
            <a:off x="8188855" y="3014037"/>
            <a:ext cx="1371600" cy="754063"/>
          </a:xfrm>
          <a:prstGeom prst="rect">
            <a:avLst/>
          </a:prstGeom>
          <a:noFill/>
          <a:ln w="9525">
            <a:noFill/>
            <a:miter lim="800000"/>
            <a:headEnd/>
            <a:tailEnd/>
          </a:ln>
        </p:spPr>
      </p:pic>
      <p:pic>
        <p:nvPicPr>
          <p:cNvPr id="17" name="Picture 8"/>
          <p:cNvPicPr>
            <a:picLocks noChangeAspect="1" noChangeArrowheads="1"/>
          </p:cNvPicPr>
          <p:nvPr/>
        </p:nvPicPr>
        <p:blipFill>
          <a:blip r:embed="rId8" cstate="print"/>
          <a:srcRect/>
          <a:stretch>
            <a:fillRect/>
          </a:stretch>
        </p:blipFill>
        <p:spPr bwMode="auto">
          <a:xfrm>
            <a:off x="376238" y="2276475"/>
            <a:ext cx="3783012" cy="960438"/>
          </a:xfrm>
          <a:prstGeom prst="rect">
            <a:avLst/>
          </a:prstGeom>
          <a:noFill/>
          <a:ln w="9525">
            <a:noFill/>
            <a:miter lim="800000"/>
            <a:headEnd/>
            <a:tailEnd/>
          </a:ln>
        </p:spPr>
      </p:pic>
      <p:pic>
        <p:nvPicPr>
          <p:cNvPr id="18" name="Picture 9"/>
          <p:cNvPicPr>
            <a:picLocks noChangeAspect="1" noChangeArrowheads="1"/>
          </p:cNvPicPr>
          <p:nvPr/>
        </p:nvPicPr>
        <p:blipFill>
          <a:blip r:embed="rId9" cstate="print"/>
          <a:srcRect/>
          <a:stretch>
            <a:fillRect/>
          </a:stretch>
        </p:blipFill>
        <p:spPr bwMode="auto">
          <a:xfrm>
            <a:off x="315913" y="3321050"/>
            <a:ext cx="3849687" cy="1244600"/>
          </a:xfrm>
          <a:prstGeom prst="rect">
            <a:avLst/>
          </a:prstGeom>
          <a:noFill/>
          <a:ln w="9525">
            <a:noFill/>
            <a:miter lim="800000"/>
            <a:headEnd/>
            <a:tailEnd/>
          </a:ln>
        </p:spPr>
      </p:pic>
    </p:spTree>
    <p:extLst>
      <p:ext uri="{BB962C8B-B14F-4D97-AF65-F5344CB8AC3E}">
        <p14:creationId xmlns:p14="http://schemas.microsoft.com/office/powerpoint/2010/main" val="537464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97012" y="89141"/>
            <a:ext cx="8324321" cy="282527"/>
          </a:xfrm>
        </p:spPr>
        <p:txBody>
          <a:bodyPr/>
          <a:lstStyle/>
          <a:p>
            <a:pPr>
              <a:defRPr/>
            </a:pPr>
            <a:r>
              <a:rPr lang="en-US" altLang="ko-KR" dirty="0"/>
              <a:t>II. PMS </a:t>
            </a:r>
            <a:r>
              <a:rPr lang="ko-KR" altLang="en-US" dirty="0"/>
              <a:t>구축 범위 및 주요 기능</a:t>
            </a:r>
            <a:endParaRPr lang="ko-KR" altLang="en-US" b="1" dirty="0"/>
          </a:p>
        </p:txBody>
      </p:sp>
      <p:sp>
        <p:nvSpPr>
          <p:cNvPr id="32" name="내용 개체 틀 31"/>
          <p:cNvSpPr>
            <a:spLocks noGrp="1"/>
          </p:cNvSpPr>
          <p:nvPr>
            <p:ph idx="1"/>
          </p:nvPr>
        </p:nvSpPr>
        <p:spPr/>
        <p:txBody>
          <a:bodyPr/>
          <a:lstStyle/>
          <a:p>
            <a:r>
              <a:rPr lang="ko-KR" altLang="en-US" dirty="0"/>
              <a:t>프로젝트 </a:t>
            </a:r>
            <a:r>
              <a:rPr lang="ko-KR" altLang="en-US" dirty="0" err="1"/>
              <a:t>진척률관리는</a:t>
            </a:r>
            <a:r>
              <a:rPr lang="ko-KR" altLang="en-US" dirty="0"/>
              <a:t> 앞서 프로젝트 </a:t>
            </a:r>
            <a:r>
              <a:rPr lang="en-US" altLang="ko-KR" dirty="0"/>
              <a:t>WBS </a:t>
            </a:r>
            <a:r>
              <a:rPr lang="ko-KR" altLang="en-US" dirty="0" err="1"/>
              <a:t>테일러링시</a:t>
            </a:r>
            <a:r>
              <a:rPr lang="ko-KR" altLang="en-US" dirty="0"/>
              <a:t> 지정된 담당자가 </a:t>
            </a:r>
            <a:r>
              <a:rPr lang="en-US" altLang="ko-KR" dirty="0" err="1"/>
              <a:t>Todo</a:t>
            </a:r>
            <a:r>
              <a:rPr lang="ko-KR" altLang="en-US" dirty="0"/>
              <a:t>를 통해 각 </a:t>
            </a:r>
            <a:r>
              <a:rPr lang="en-US" altLang="ko-KR" dirty="0"/>
              <a:t>WBS Task</a:t>
            </a:r>
            <a:r>
              <a:rPr lang="ko-KR" altLang="en-US" dirty="0"/>
              <a:t>의 </a:t>
            </a:r>
            <a:r>
              <a:rPr lang="ko-KR" altLang="en-US" dirty="0" err="1"/>
              <a:t>진척률을</a:t>
            </a:r>
            <a:r>
              <a:rPr lang="ko-KR" altLang="en-US" dirty="0"/>
              <a:t> 입력하면 해당 </a:t>
            </a:r>
            <a:r>
              <a:rPr lang="ko-KR" altLang="en-US" dirty="0" err="1"/>
              <a:t>진척률을</a:t>
            </a:r>
            <a:r>
              <a:rPr lang="ko-KR" altLang="en-US" dirty="0"/>
              <a:t> 합산하여 단계별</a:t>
            </a:r>
            <a:r>
              <a:rPr lang="en-US" altLang="ko-KR" dirty="0"/>
              <a:t>/</a:t>
            </a:r>
            <a:r>
              <a:rPr lang="ko-KR" altLang="en-US" dirty="0"/>
              <a:t>프로젝트별 </a:t>
            </a:r>
            <a:r>
              <a:rPr lang="ko-KR" altLang="en-US" dirty="0" err="1"/>
              <a:t>진척률을</a:t>
            </a:r>
            <a:r>
              <a:rPr lang="ko-KR" altLang="en-US" dirty="0"/>
              <a:t> 계산하게 됩니다</a:t>
            </a:r>
            <a:r>
              <a:rPr lang="en-US" altLang="ko-KR" dirty="0"/>
              <a:t>. </a:t>
            </a:r>
            <a:r>
              <a:rPr lang="ko-KR" altLang="en-US" dirty="0"/>
              <a:t>담당자가 실제 </a:t>
            </a:r>
            <a:r>
              <a:rPr lang="ko-KR" altLang="en-US" dirty="0" err="1"/>
              <a:t>진척률</a:t>
            </a:r>
            <a:r>
              <a:rPr lang="ko-KR" altLang="en-US" dirty="0"/>
              <a:t> </a:t>
            </a:r>
            <a:r>
              <a:rPr lang="ko-KR" altLang="en-US" dirty="0" err="1"/>
              <a:t>입력시</a:t>
            </a:r>
            <a:r>
              <a:rPr lang="ko-KR" altLang="en-US" dirty="0"/>
              <a:t> 실시간으로 프로젝트의 </a:t>
            </a:r>
            <a:r>
              <a:rPr lang="ko-KR" altLang="en-US" dirty="0" err="1"/>
              <a:t>진척률이</a:t>
            </a:r>
            <a:r>
              <a:rPr lang="ko-KR" altLang="en-US" dirty="0"/>
              <a:t> 계산됩니다</a:t>
            </a:r>
            <a:r>
              <a:rPr lang="en-US" altLang="ko-KR" dirty="0"/>
              <a:t>.</a:t>
            </a:r>
          </a:p>
        </p:txBody>
      </p:sp>
      <p:sp>
        <p:nvSpPr>
          <p:cNvPr id="2" name="내용 개체 틀 1"/>
          <p:cNvSpPr>
            <a:spLocks noGrp="1"/>
          </p:cNvSpPr>
          <p:nvPr>
            <p:ph idx="10"/>
          </p:nvPr>
        </p:nvSpPr>
        <p:spPr/>
        <p:txBody>
          <a:bodyPr/>
          <a:lstStyle/>
          <a:p>
            <a:r>
              <a:rPr lang="en-US" altLang="ko-KR" dirty="0"/>
              <a:t>Task </a:t>
            </a:r>
            <a:r>
              <a:rPr lang="ko-KR" altLang="en-US" dirty="0"/>
              <a:t>담당 지정을 통한 진척 관리</a:t>
            </a:r>
          </a:p>
        </p:txBody>
      </p:sp>
      <p:sp>
        <p:nvSpPr>
          <p:cNvPr id="3" name="내용 개체 틀 2"/>
          <p:cNvSpPr>
            <a:spLocks noGrp="1"/>
          </p:cNvSpPr>
          <p:nvPr>
            <p:ph idx="11"/>
          </p:nvPr>
        </p:nvSpPr>
        <p:spPr>
          <a:xfrm>
            <a:off x="146734" y="441835"/>
            <a:ext cx="9683734" cy="283103"/>
          </a:xfrm>
        </p:spPr>
        <p:txBody>
          <a:bodyPr/>
          <a:lstStyle/>
          <a:p>
            <a:r>
              <a:rPr lang="en-US" altLang="ko-KR" dirty="0"/>
              <a:t>5. </a:t>
            </a:r>
            <a:r>
              <a:rPr lang="ko-KR" altLang="en-US" dirty="0"/>
              <a:t>프로젝트수행</a:t>
            </a:r>
            <a:r>
              <a:rPr lang="en-US" altLang="ko-KR" dirty="0"/>
              <a:t>/</a:t>
            </a:r>
            <a:r>
              <a:rPr lang="ko-KR" altLang="en-US" dirty="0"/>
              <a:t>진척관리</a:t>
            </a:r>
          </a:p>
        </p:txBody>
      </p:sp>
      <p:pic>
        <p:nvPicPr>
          <p:cNvPr id="23" name="Picture 18">
            <a:extLst>
              <a:ext uri="{FF2B5EF4-FFF2-40B4-BE49-F238E27FC236}">
                <a16:creationId xmlns:a16="http://schemas.microsoft.com/office/drawing/2014/main" id="{C03F6DBC-5C41-4417-9504-7A8BB23A0CFC}"/>
              </a:ext>
            </a:extLst>
          </p:cNvPr>
          <p:cNvPicPr>
            <a:picLocks noChangeAspect="1" noChangeArrowheads="1"/>
          </p:cNvPicPr>
          <p:nvPr/>
        </p:nvPicPr>
        <p:blipFill>
          <a:blip r:embed="rId3" cstate="print"/>
          <a:srcRect/>
          <a:stretch>
            <a:fillRect/>
          </a:stretch>
        </p:blipFill>
        <p:spPr bwMode="auto">
          <a:xfrm>
            <a:off x="865188" y="2108432"/>
            <a:ext cx="3265487" cy="1703387"/>
          </a:xfrm>
          <a:prstGeom prst="rect">
            <a:avLst/>
          </a:prstGeom>
          <a:noFill/>
          <a:ln w="9525">
            <a:solidFill>
              <a:schemeClr val="accent1"/>
            </a:solidFill>
            <a:miter lim="800000"/>
            <a:headEnd/>
            <a:tailEnd/>
          </a:ln>
        </p:spPr>
      </p:pic>
      <p:pic>
        <p:nvPicPr>
          <p:cNvPr id="24" name="Picture 2">
            <a:extLst>
              <a:ext uri="{FF2B5EF4-FFF2-40B4-BE49-F238E27FC236}">
                <a16:creationId xmlns:a16="http://schemas.microsoft.com/office/drawing/2014/main" id="{7E0F266F-0541-49AB-B70C-BDA1C6112156}"/>
              </a:ext>
            </a:extLst>
          </p:cNvPr>
          <p:cNvPicPr>
            <a:picLocks noChangeAspect="1" noChangeArrowheads="1"/>
          </p:cNvPicPr>
          <p:nvPr/>
        </p:nvPicPr>
        <p:blipFill>
          <a:blip r:embed="rId4" cstate="print"/>
          <a:srcRect/>
          <a:stretch>
            <a:fillRect/>
          </a:stretch>
        </p:blipFill>
        <p:spPr bwMode="auto">
          <a:xfrm>
            <a:off x="5672138" y="2105257"/>
            <a:ext cx="3243262" cy="1870075"/>
          </a:xfrm>
          <a:prstGeom prst="rect">
            <a:avLst/>
          </a:prstGeom>
          <a:noFill/>
          <a:ln w="9525">
            <a:solidFill>
              <a:schemeClr val="bg2"/>
            </a:solidFill>
            <a:miter lim="800000"/>
            <a:headEnd/>
            <a:tailEnd/>
          </a:ln>
        </p:spPr>
      </p:pic>
      <p:sp>
        <p:nvSpPr>
          <p:cNvPr id="25" name="Line 26">
            <a:extLst>
              <a:ext uri="{FF2B5EF4-FFF2-40B4-BE49-F238E27FC236}">
                <a16:creationId xmlns:a16="http://schemas.microsoft.com/office/drawing/2014/main" id="{666026A0-7BEF-451A-9561-428DE85EF2E7}"/>
              </a:ext>
            </a:extLst>
          </p:cNvPr>
          <p:cNvSpPr>
            <a:spLocks noChangeShapeType="1"/>
          </p:cNvSpPr>
          <p:nvPr/>
        </p:nvSpPr>
        <p:spPr bwMode="auto">
          <a:xfrm>
            <a:off x="1431925" y="2044932"/>
            <a:ext cx="1679575" cy="0"/>
          </a:xfrm>
          <a:prstGeom prst="line">
            <a:avLst/>
          </a:prstGeom>
          <a:noFill/>
          <a:ln w="9525">
            <a:solidFill>
              <a:srgbClr val="000000"/>
            </a:solidFill>
            <a:round/>
            <a:headEnd/>
            <a:tailEnd/>
          </a:ln>
        </p:spPr>
        <p:txBody>
          <a:bodyPr lIns="0" tIns="0" rIns="0" bIns="0" anchor="ctr"/>
          <a:lstStyle/>
          <a:p>
            <a:endParaRPr lang="ko-KR" altLang="en-US"/>
          </a:p>
        </p:txBody>
      </p:sp>
      <p:sp>
        <p:nvSpPr>
          <p:cNvPr id="26" name="Text Box 28">
            <a:extLst>
              <a:ext uri="{FF2B5EF4-FFF2-40B4-BE49-F238E27FC236}">
                <a16:creationId xmlns:a16="http://schemas.microsoft.com/office/drawing/2014/main" id="{109A2D2F-0CE1-41E1-85C2-8E7B963C7BB3}"/>
              </a:ext>
            </a:extLst>
          </p:cNvPr>
          <p:cNvSpPr txBox="1">
            <a:spLocks noChangeArrowheads="1"/>
          </p:cNvSpPr>
          <p:nvPr/>
        </p:nvSpPr>
        <p:spPr bwMode="auto">
          <a:xfrm>
            <a:off x="1643063" y="1829032"/>
            <a:ext cx="1192212" cy="18415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0000"/>
              </a:buClr>
              <a:buFont typeface="Wingdings" pitchFamily="2" charset="2"/>
              <a:buNone/>
            </a:pPr>
            <a:r>
              <a:rPr lang="en-US" altLang="ko-KR" sz="1200">
                <a:solidFill>
                  <a:srgbClr val="000000"/>
                </a:solidFill>
                <a:latin typeface="맑은 고딕" pitchFamily="50" charset="-127"/>
                <a:ea typeface="맑은 고딕" pitchFamily="50" charset="-127"/>
              </a:rPr>
              <a:t>Task </a:t>
            </a:r>
            <a:r>
              <a:rPr lang="ko-KR" altLang="en-US" sz="1200">
                <a:solidFill>
                  <a:srgbClr val="000000"/>
                </a:solidFill>
                <a:latin typeface="맑은 고딕" pitchFamily="50" charset="-127"/>
                <a:ea typeface="맑은 고딕" pitchFamily="50" charset="-127"/>
              </a:rPr>
              <a:t>담당자 지정</a:t>
            </a:r>
            <a:endParaRPr lang="en-US" altLang="ko-KR" sz="1200">
              <a:solidFill>
                <a:srgbClr val="000000"/>
              </a:solidFill>
              <a:latin typeface="맑은 고딕" pitchFamily="50" charset="-127"/>
              <a:ea typeface="맑은 고딕" pitchFamily="50" charset="-127"/>
            </a:endParaRPr>
          </a:p>
        </p:txBody>
      </p:sp>
      <p:sp>
        <p:nvSpPr>
          <p:cNvPr id="27" name="Line 26">
            <a:extLst>
              <a:ext uri="{FF2B5EF4-FFF2-40B4-BE49-F238E27FC236}">
                <a16:creationId xmlns:a16="http://schemas.microsoft.com/office/drawing/2014/main" id="{2C7BA1C0-AC54-4C06-A1B3-9BEC1AD097C6}"/>
              </a:ext>
            </a:extLst>
          </p:cNvPr>
          <p:cNvSpPr>
            <a:spLocks noChangeShapeType="1"/>
          </p:cNvSpPr>
          <p:nvPr/>
        </p:nvSpPr>
        <p:spPr bwMode="auto">
          <a:xfrm>
            <a:off x="6343650" y="2044932"/>
            <a:ext cx="1679575" cy="0"/>
          </a:xfrm>
          <a:prstGeom prst="line">
            <a:avLst/>
          </a:prstGeom>
          <a:noFill/>
          <a:ln w="9525">
            <a:solidFill>
              <a:srgbClr val="000000"/>
            </a:solidFill>
            <a:round/>
            <a:headEnd/>
            <a:tailEnd/>
          </a:ln>
        </p:spPr>
        <p:txBody>
          <a:bodyPr lIns="0" tIns="0" rIns="0" bIns="0" anchor="ctr"/>
          <a:lstStyle/>
          <a:p>
            <a:endParaRPr lang="ko-KR" altLang="en-US"/>
          </a:p>
        </p:txBody>
      </p:sp>
      <p:sp>
        <p:nvSpPr>
          <p:cNvPr id="28" name="Text Box 28">
            <a:extLst>
              <a:ext uri="{FF2B5EF4-FFF2-40B4-BE49-F238E27FC236}">
                <a16:creationId xmlns:a16="http://schemas.microsoft.com/office/drawing/2014/main" id="{90712C7B-5A1E-4C0C-96E6-69D5898B6870}"/>
              </a:ext>
            </a:extLst>
          </p:cNvPr>
          <p:cNvSpPr txBox="1">
            <a:spLocks noChangeArrowheads="1"/>
          </p:cNvSpPr>
          <p:nvPr/>
        </p:nvSpPr>
        <p:spPr bwMode="auto">
          <a:xfrm>
            <a:off x="6897688" y="1829032"/>
            <a:ext cx="504825" cy="18415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0000"/>
              </a:buClr>
              <a:buFont typeface="Wingdings" pitchFamily="2" charset="2"/>
              <a:buNone/>
            </a:pPr>
            <a:r>
              <a:rPr lang="en-US" altLang="ko-KR" sz="1200">
                <a:solidFill>
                  <a:srgbClr val="000000"/>
                </a:solidFill>
                <a:latin typeface="맑은 고딕" pitchFamily="50" charset="-127"/>
                <a:ea typeface="맑은 고딕" pitchFamily="50" charset="-127"/>
              </a:rPr>
              <a:t>TO-DO</a:t>
            </a:r>
          </a:p>
        </p:txBody>
      </p:sp>
      <p:pic>
        <p:nvPicPr>
          <p:cNvPr id="29" name="Picture 5">
            <a:extLst>
              <a:ext uri="{FF2B5EF4-FFF2-40B4-BE49-F238E27FC236}">
                <a16:creationId xmlns:a16="http://schemas.microsoft.com/office/drawing/2014/main" id="{790E67FA-3918-4E1B-A076-E1C477A41933}"/>
              </a:ext>
            </a:extLst>
          </p:cNvPr>
          <p:cNvPicPr>
            <a:picLocks noChangeAspect="1" noChangeArrowheads="1"/>
          </p:cNvPicPr>
          <p:nvPr/>
        </p:nvPicPr>
        <p:blipFill>
          <a:blip r:embed="rId5" cstate="print"/>
          <a:srcRect/>
          <a:stretch>
            <a:fillRect/>
          </a:stretch>
        </p:blipFill>
        <p:spPr bwMode="auto">
          <a:xfrm>
            <a:off x="5672138" y="4312494"/>
            <a:ext cx="3355975" cy="1837746"/>
          </a:xfrm>
          <a:prstGeom prst="rect">
            <a:avLst/>
          </a:prstGeom>
          <a:noFill/>
          <a:ln w="9525">
            <a:solidFill>
              <a:schemeClr val="bg2"/>
            </a:solidFill>
            <a:miter lim="800000"/>
            <a:headEnd/>
            <a:tailEnd/>
          </a:ln>
        </p:spPr>
      </p:pic>
      <p:pic>
        <p:nvPicPr>
          <p:cNvPr id="30" name="Picture 4">
            <a:extLst>
              <a:ext uri="{FF2B5EF4-FFF2-40B4-BE49-F238E27FC236}">
                <a16:creationId xmlns:a16="http://schemas.microsoft.com/office/drawing/2014/main" id="{D3A7906A-B0B4-4D1D-A072-C3CCCC34309D}"/>
              </a:ext>
            </a:extLst>
          </p:cNvPr>
          <p:cNvPicPr>
            <a:picLocks noChangeAspect="1" noChangeArrowheads="1"/>
          </p:cNvPicPr>
          <p:nvPr/>
        </p:nvPicPr>
        <p:blipFill>
          <a:blip r:embed="rId6" cstate="print"/>
          <a:srcRect/>
          <a:stretch>
            <a:fillRect/>
          </a:stretch>
        </p:blipFill>
        <p:spPr bwMode="auto">
          <a:xfrm>
            <a:off x="774699" y="4416020"/>
            <a:ext cx="3355975" cy="1708471"/>
          </a:xfrm>
          <a:prstGeom prst="rect">
            <a:avLst/>
          </a:prstGeom>
          <a:noFill/>
          <a:ln w="9525">
            <a:solidFill>
              <a:schemeClr val="bg2"/>
            </a:solidFill>
            <a:miter lim="800000"/>
            <a:headEnd/>
            <a:tailEnd/>
          </a:ln>
        </p:spPr>
      </p:pic>
      <p:sp>
        <p:nvSpPr>
          <p:cNvPr id="31" name="Line 26">
            <a:extLst>
              <a:ext uri="{FF2B5EF4-FFF2-40B4-BE49-F238E27FC236}">
                <a16:creationId xmlns:a16="http://schemas.microsoft.com/office/drawing/2014/main" id="{CAB0C4AE-0C34-4AD0-924D-53C863A9C580}"/>
              </a:ext>
            </a:extLst>
          </p:cNvPr>
          <p:cNvSpPr>
            <a:spLocks noChangeShapeType="1"/>
          </p:cNvSpPr>
          <p:nvPr/>
        </p:nvSpPr>
        <p:spPr bwMode="auto">
          <a:xfrm>
            <a:off x="1431925" y="4235682"/>
            <a:ext cx="1679575" cy="0"/>
          </a:xfrm>
          <a:prstGeom prst="line">
            <a:avLst/>
          </a:prstGeom>
          <a:noFill/>
          <a:ln w="9525">
            <a:solidFill>
              <a:srgbClr val="000000"/>
            </a:solidFill>
            <a:round/>
            <a:headEnd/>
            <a:tailEnd/>
          </a:ln>
        </p:spPr>
        <p:txBody>
          <a:bodyPr lIns="0" tIns="0" rIns="0" bIns="0" anchor="ctr"/>
          <a:lstStyle/>
          <a:p>
            <a:endParaRPr lang="ko-KR" altLang="en-US"/>
          </a:p>
        </p:txBody>
      </p:sp>
      <p:sp>
        <p:nvSpPr>
          <p:cNvPr id="33" name="Text Box 28">
            <a:extLst>
              <a:ext uri="{FF2B5EF4-FFF2-40B4-BE49-F238E27FC236}">
                <a16:creationId xmlns:a16="http://schemas.microsoft.com/office/drawing/2014/main" id="{3202FAD5-A9A6-4905-9425-7B2DDC955D16}"/>
              </a:ext>
            </a:extLst>
          </p:cNvPr>
          <p:cNvSpPr txBox="1">
            <a:spLocks noChangeArrowheads="1"/>
          </p:cNvSpPr>
          <p:nvPr/>
        </p:nvSpPr>
        <p:spPr bwMode="auto">
          <a:xfrm>
            <a:off x="1508125" y="4019782"/>
            <a:ext cx="1462088" cy="184150"/>
          </a:xfrm>
          <a:prstGeom prst="rect">
            <a:avLst/>
          </a:prstGeom>
          <a:noFill/>
          <a:ln w="9525">
            <a:noFill/>
            <a:miter lim="800000"/>
            <a:headEnd/>
            <a:tailEnd/>
          </a:ln>
        </p:spPr>
        <p:txBody>
          <a:bodyPr lIns="0" tIns="0" rIns="0" bIns="0">
            <a:spAutoFit/>
          </a:bodyPr>
          <a:lstStyle/>
          <a:p>
            <a:pPr algn="ctr" eaLnBrk="0" hangingPunct="0">
              <a:spcBef>
                <a:spcPct val="50000"/>
              </a:spcBef>
              <a:buClr>
                <a:srgbClr val="000000"/>
              </a:buClr>
              <a:buFont typeface="Wingdings" pitchFamily="2" charset="2"/>
              <a:buNone/>
            </a:pPr>
            <a:r>
              <a:rPr lang="ko-KR" altLang="en-US" sz="1200">
                <a:solidFill>
                  <a:srgbClr val="000000"/>
                </a:solidFill>
                <a:latin typeface="맑은 고딕" pitchFamily="50" charset="-127"/>
                <a:ea typeface="맑은 고딕" pitchFamily="50" charset="-127"/>
              </a:rPr>
              <a:t>프로젝트 </a:t>
            </a:r>
            <a:r>
              <a:rPr lang="en-US" altLang="ko-KR" sz="1200">
                <a:solidFill>
                  <a:srgbClr val="000000"/>
                </a:solidFill>
                <a:latin typeface="맑은 고딕" pitchFamily="50" charset="-127"/>
                <a:ea typeface="맑은 고딕" pitchFamily="50" charset="-127"/>
              </a:rPr>
              <a:t>Dashboard</a:t>
            </a:r>
          </a:p>
        </p:txBody>
      </p:sp>
      <p:sp>
        <p:nvSpPr>
          <p:cNvPr id="34" name="오른쪽 화살표 30">
            <a:extLst>
              <a:ext uri="{FF2B5EF4-FFF2-40B4-BE49-F238E27FC236}">
                <a16:creationId xmlns:a16="http://schemas.microsoft.com/office/drawing/2014/main" id="{F5166E06-A5BB-432B-9304-40260D5A0776}"/>
              </a:ext>
            </a:extLst>
          </p:cNvPr>
          <p:cNvSpPr>
            <a:spLocks noChangeArrowheads="1"/>
          </p:cNvSpPr>
          <p:nvPr/>
        </p:nvSpPr>
        <p:spPr bwMode="auto">
          <a:xfrm>
            <a:off x="4608269" y="2700569"/>
            <a:ext cx="527050" cy="614363"/>
          </a:xfrm>
          <a:prstGeom prst="rightArrow">
            <a:avLst>
              <a:gd name="adj1" fmla="val 50000"/>
              <a:gd name="adj2" fmla="val 50000"/>
            </a:avLst>
          </a:prstGeom>
          <a:solidFill>
            <a:srgbClr val="336699"/>
          </a:solidFill>
          <a:ln w="12700" algn="ctr">
            <a:noFill/>
            <a:round/>
            <a:headEnd/>
            <a:tailEnd/>
          </a:ln>
        </p:spPr>
        <p:txBody>
          <a:bodyPr lIns="0" tIns="0" rIns="0" bIns="0"/>
          <a:lstStyle/>
          <a:p>
            <a:pPr eaLnBrk="0" latinLnBrk="0" hangingPunct="0">
              <a:lnSpc>
                <a:spcPct val="90000"/>
              </a:lnSpc>
              <a:spcBef>
                <a:spcPct val="50000"/>
              </a:spcBef>
              <a:buFontTx/>
              <a:buChar char="•"/>
            </a:pPr>
            <a:endParaRPr lang="ko-KR" altLang="en-US">
              <a:cs typeface="Arial" charset="0"/>
            </a:endParaRPr>
          </a:p>
        </p:txBody>
      </p:sp>
      <p:sp>
        <p:nvSpPr>
          <p:cNvPr id="35" name="설명선 2(강조선) 39">
            <a:extLst>
              <a:ext uri="{FF2B5EF4-FFF2-40B4-BE49-F238E27FC236}">
                <a16:creationId xmlns:a16="http://schemas.microsoft.com/office/drawing/2014/main" id="{619BFAE3-8DD5-4563-AFA4-E8DF6AC57C72}"/>
              </a:ext>
            </a:extLst>
          </p:cNvPr>
          <p:cNvSpPr>
            <a:spLocks/>
          </p:cNvSpPr>
          <p:nvPr/>
        </p:nvSpPr>
        <p:spPr bwMode="auto">
          <a:xfrm>
            <a:off x="3763963" y="3954694"/>
            <a:ext cx="1477962" cy="263525"/>
          </a:xfrm>
          <a:prstGeom prst="accentCallout2">
            <a:avLst>
              <a:gd name="adj1" fmla="val 18750"/>
              <a:gd name="adj2" fmla="val -3736"/>
              <a:gd name="adj3" fmla="val 35773"/>
              <a:gd name="adj4" fmla="val -60287"/>
              <a:gd name="adj5" fmla="val 184417"/>
              <a:gd name="adj6" fmla="val -174722"/>
            </a:avLst>
          </a:prstGeom>
          <a:noFill/>
          <a:ln w="12700" algn="ctr">
            <a:solidFill>
              <a:schemeClr val="accent1"/>
            </a:solidFill>
            <a:round/>
            <a:headEnd/>
            <a:tailEnd/>
          </a:ln>
        </p:spPr>
        <p:txBody>
          <a:bodyPr lIns="0" tIns="0" rIns="0" bIns="0"/>
          <a:lstStyle/>
          <a:p>
            <a:pPr marL="182563" indent="-182563"/>
            <a:r>
              <a:rPr lang="ko-KR" altLang="en-US" sz="1200">
                <a:solidFill>
                  <a:srgbClr val="C00000"/>
                </a:solidFill>
                <a:latin typeface="맑은 고딕" pitchFamily="50" charset="-127"/>
                <a:ea typeface="맑은 고딕" pitchFamily="50" charset="-127"/>
              </a:rPr>
              <a:t>▶ 일정 진척</a:t>
            </a:r>
            <a:r>
              <a:rPr lang="en-US" altLang="ko-KR" sz="1100">
                <a:latin typeface="맑은 고딕" pitchFamily="50" charset="-127"/>
                <a:ea typeface="맑은 고딕" pitchFamily="50" charset="-127"/>
              </a:rPr>
              <a:t>	</a:t>
            </a:r>
            <a:endParaRPr lang="en-US" altLang="ko-KR" sz="1200">
              <a:latin typeface="맑은 고딕" pitchFamily="50" charset="-127"/>
              <a:ea typeface="맑은 고딕" pitchFamily="50" charset="-127"/>
            </a:endParaRPr>
          </a:p>
        </p:txBody>
      </p:sp>
      <p:sp>
        <p:nvSpPr>
          <p:cNvPr id="36" name="오른쪽 화살표 33">
            <a:extLst>
              <a:ext uri="{FF2B5EF4-FFF2-40B4-BE49-F238E27FC236}">
                <a16:creationId xmlns:a16="http://schemas.microsoft.com/office/drawing/2014/main" id="{4DCF8F48-0D27-4625-B843-AD2A95C0F134}"/>
              </a:ext>
            </a:extLst>
          </p:cNvPr>
          <p:cNvSpPr>
            <a:spLocks noChangeArrowheads="1"/>
          </p:cNvSpPr>
          <p:nvPr/>
        </p:nvSpPr>
        <p:spPr bwMode="auto">
          <a:xfrm rot="10800000">
            <a:off x="4584456" y="4883382"/>
            <a:ext cx="527050" cy="585787"/>
          </a:xfrm>
          <a:prstGeom prst="rightArrow">
            <a:avLst>
              <a:gd name="adj1" fmla="val 50000"/>
              <a:gd name="adj2" fmla="val 50000"/>
            </a:avLst>
          </a:prstGeom>
          <a:solidFill>
            <a:srgbClr val="336699"/>
          </a:solidFill>
          <a:ln w="12700" algn="ctr">
            <a:noFill/>
            <a:round/>
            <a:headEnd/>
            <a:tailEnd/>
          </a:ln>
        </p:spPr>
        <p:txBody>
          <a:bodyPr lIns="0" tIns="0" rIns="0" bIns="0"/>
          <a:lstStyle/>
          <a:p>
            <a:pPr eaLnBrk="0" latinLnBrk="0" hangingPunct="0">
              <a:lnSpc>
                <a:spcPct val="90000"/>
              </a:lnSpc>
              <a:spcBef>
                <a:spcPct val="50000"/>
              </a:spcBef>
              <a:buFontTx/>
              <a:buChar char="•"/>
            </a:pPr>
            <a:endParaRPr lang="ko-KR" altLang="en-US">
              <a:cs typeface="Arial" charset="0"/>
            </a:endParaRPr>
          </a:p>
        </p:txBody>
      </p:sp>
      <p:sp>
        <p:nvSpPr>
          <p:cNvPr id="37" name="설명선 2(강조선) 39">
            <a:extLst>
              <a:ext uri="{FF2B5EF4-FFF2-40B4-BE49-F238E27FC236}">
                <a16:creationId xmlns:a16="http://schemas.microsoft.com/office/drawing/2014/main" id="{B1664AEA-98E0-4C02-BB8A-AC4FCD3D0F90}"/>
              </a:ext>
            </a:extLst>
          </p:cNvPr>
          <p:cNvSpPr>
            <a:spLocks/>
          </p:cNvSpPr>
          <p:nvPr/>
        </p:nvSpPr>
        <p:spPr bwMode="auto">
          <a:xfrm>
            <a:off x="3686175" y="5727932"/>
            <a:ext cx="1674813" cy="263525"/>
          </a:xfrm>
          <a:prstGeom prst="accentCallout2">
            <a:avLst>
              <a:gd name="adj1" fmla="val 18750"/>
              <a:gd name="adj2" fmla="val -3736"/>
              <a:gd name="adj3" fmla="val 35773"/>
              <a:gd name="adj4" fmla="val -60287"/>
              <a:gd name="adj5" fmla="val 156042"/>
              <a:gd name="adj6" fmla="val -117120"/>
            </a:avLst>
          </a:prstGeom>
          <a:noFill/>
          <a:ln w="12700" algn="ctr">
            <a:solidFill>
              <a:schemeClr val="accent1"/>
            </a:solidFill>
            <a:round/>
            <a:headEnd/>
            <a:tailEnd/>
          </a:ln>
        </p:spPr>
        <p:txBody>
          <a:bodyPr lIns="0" tIns="0" rIns="0" bIns="0"/>
          <a:lstStyle/>
          <a:p>
            <a:pPr marL="182563" indent="-182563"/>
            <a:r>
              <a:rPr lang="ko-KR" altLang="en-US" sz="1200">
                <a:solidFill>
                  <a:srgbClr val="C00000"/>
                </a:solidFill>
                <a:latin typeface="맑은 고딕" pitchFamily="50" charset="-127"/>
                <a:ea typeface="맑은 고딕" pitchFamily="50" charset="-127"/>
              </a:rPr>
              <a:t>▶ 전체 </a:t>
            </a:r>
            <a:r>
              <a:rPr lang="en-US" altLang="ko-KR" sz="1200">
                <a:solidFill>
                  <a:srgbClr val="C00000"/>
                </a:solidFill>
                <a:latin typeface="맑은 고딕" pitchFamily="50" charset="-127"/>
                <a:ea typeface="맑은 고딕" pitchFamily="50" charset="-127"/>
              </a:rPr>
              <a:t>Task </a:t>
            </a:r>
            <a:r>
              <a:rPr lang="ko-KR" altLang="en-US" sz="1200">
                <a:solidFill>
                  <a:srgbClr val="C00000"/>
                </a:solidFill>
                <a:latin typeface="맑은 고딕" pitchFamily="50" charset="-127"/>
                <a:ea typeface="맑은 고딕" pitchFamily="50" charset="-127"/>
              </a:rPr>
              <a:t>진행 상황</a:t>
            </a:r>
            <a:endParaRPr lang="en-US" altLang="ko-KR" sz="1200">
              <a:latin typeface="맑은 고딕" pitchFamily="50" charset="-127"/>
              <a:ea typeface="맑은 고딕" pitchFamily="50" charset="-127"/>
            </a:endParaRPr>
          </a:p>
        </p:txBody>
      </p:sp>
      <p:sp>
        <p:nvSpPr>
          <p:cNvPr id="38" name="설명선 2(강조선) 39">
            <a:extLst>
              <a:ext uri="{FF2B5EF4-FFF2-40B4-BE49-F238E27FC236}">
                <a16:creationId xmlns:a16="http://schemas.microsoft.com/office/drawing/2014/main" id="{CB73EB31-DEE6-444C-9A8B-CD9A367E40EB}"/>
              </a:ext>
            </a:extLst>
          </p:cNvPr>
          <p:cNvSpPr>
            <a:spLocks/>
          </p:cNvSpPr>
          <p:nvPr/>
        </p:nvSpPr>
        <p:spPr bwMode="auto">
          <a:xfrm>
            <a:off x="5756274" y="4053732"/>
            <a:ext cx="2643188" cy="277812"/>
          </a:xfrm>
          <a:prstGeom prst="accentCallout2">
            <a:avLst>
              <a:gd name="adj1" fmla="val 18750"/>
              <a:gd name="adj2" fmla="val -3736"/>
              <a:gd name="adj3" fmla="val -66375"/>
              <a:gd name="adj4" fmla="val -40019"/>
              <a:gd name="adj5" fmla="val -278088"/>
              <a:gd name="adj6" fmla="val -3519"/>
            </a:avLst>
          </a:prstGeom>
          <a:noFill/>
          <a:ln w="12700" algn="ctr">
            <a:solidFill>
              <a:schemeClr val="accent1"/>
            </a:solidFill>
            <a:round/>
            <a:headEnd/>
            <a:tailEnd/>
          </a:ln>
        </p:spPr>
        <p:txBody>
          <a:bodyPr lIns="0" tIns="0" rIns="0" bIns="0"/>
          <a:lstStyle/>
          <a:p>
            <a:pPr marL="182563" indent="-182563"/>
            <a:r>
              <a:rPr lang="ko-KR" altLang="en-US" sz="1200" dirty="0">
                <a:solidFill>
                  <a:srgbClr val="C00000"/>
                </a:solidFill>
                <a:latin typeface="맑은 고딕" pitchFamily="50" charset="-127"/>
                <a:ea typeface="맑은 고딕" pitchFamily="50" charset="-127"/>
              </a:rPr>
              <a:t>▶ 업무 처리 </a:t>
            </a:r>
            <a:r>
              <a:rPr lang="en-US" altLang="ko-KR" sz="1200" dirty="0">
                <a:solidFill>
                  <a:srgbClr val="C00000"/>
                </a:solidFill>
                <a:latin typeface="맑은 고딕" pitchFamily="50" charset="-127"/>
                <a:ea typeface="맑은 고딕" pitchFamily="50" charset="-127"/>
              </a:rPr>
              <a:t>(</a:t>
            </a:r>
            <a:r>
              <a:rPr lang="ko-KR" altLang="en-US" sz="1200" dirty="0">
                <a:solidFill>
                  <a:srgbClr val="C00000"/>
                </a:solidFill>
                <a:latin typeface="맑은 고딕" pitchFamily="50" charset="-127"/>
                <a:ea typeface="맑은 고딕" pitchFamily="50" charset="-127"/>
              </a:rPr>
              <a:t>진척</a:t>
            </a:r>
            <a:r>
              <a:rPr lang="en-US" altLang="ko-KR" sz="1200" dirty="0">
                <a:solidFill>
                  <a:srgbClr val="C00000"/>
                </a:solidFill>
                <a:latin typeface="맑은 고딕" pitchFamily="50" charset="-127"/>
                <a:ea typeface="맑은 고딕" pitchFamily="50" charset="-127"/>
              </a:rPr>
              <a:t>, </a:t>
            </a:r>
            <a:r>
              <a:rPr lang="ko-KR" altLang="en-US" sz="1200" dirty="0">
                <a:solidFill>
                  <a:srgbClr val="C00000"/>
                </a:solidFill>
                <a:latin typeface="맑은 고딕" pitchFamily="50" charset="-127"/>
                <a:ea typeface="맑은 고딕" pitchFamily="50" charset="-127"/>
              </a:rPr>
              <a:t>내역</a:t>
            </a:r>
            <a:r>
              <a:rPr lang="en-US" altLang="ko-KR" sz="1200" dirty="0">
                <a:solidFill>
                  <a:srgbClr val="C00000"/>
                </a:solidFill>
                <a:latin typeface="맑은 고딕" pitchFamily="50" charset="-127"/>
                <a:ea typeface="맑은 고딕" pitchFamily="50" charset="-127"/>
              </a:rPr>
              <a:t>, </a:t>
            </a:r>
            <a:r>
              <a:rPr lang="ko-KR" altLang="en-US" sz="1200" dirty="0">
                <a:solidFill>
                  <a:srgbClr val="C00000"/>
                </a:solidFill>
                <a:latin typeface="맑은 고딕" pitchFamily="50" charset="-127"/>
                <a:ea typeface="맑은 고딕" pitchFamily="50" charset="-127"/>
              </a:rPr>
              <a:t>결과 산출물</a:t>
            </a:r>
            <a:r>
              <a:rPr lang="en-US" altLang="ko-KR" sz="1200" dirty="0">
                <a:solidFill>
                  <a:srgbClr val="C00000"/>
                </a:solidFill>
                <a:latin typeface="맑은 고딕" pitchFamily="50" charset="-127"/>
                <a:ea typeface="맑은 고딕" pitchFamily="50" charset="-127"/>
              </a:rPr>
              <a:t>)</a:t>
            </a:r>
            <a:endParaRPr lang="en-US" altLang="ko-KR" sz="1200" dirty="0">
              <a:latin typeface="맑은 고딕" pitchFamily="50" charset="-127"/>
              <a:ea typeface="맑은 고딕" pitchFamily="50" charset="-127"/>
            </a:endParaRPr>
          </a:p>
        </p:txBody>
      </p:sp>
    </p:spTree>
    <p:extLst>
      <p:ext uri="{BB962C8B-B14F-4D97-AF65-F5344CB8AC3E}">
        <p14:creationId xmlns:p14="http://schemas.microsoft.com/office/powerpoint/2010/main" val="2628583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altLang="ko-KR" dirty="0"/>
              <a:t>II. PMS </a:t>
            </a:r>
            <a:r>
              <a:rPr lang="ko-KR" altLang="en-US" dirty="0"/>
              <a:t>구축 범위 및 주요 기능</a:t>
            </a:r>
            <a:endParaRPr lang="ko-KR" altLang="en-US" b="1" dirty="0"/>
          </a:p>
        </p:txBody>
      </p:sp>
      <p:sp>
        <p:nvSpPr>
          <p:cNvPr id="32" name="내용 개체 틀 31"/>
          <p:cNvSpPr>
            <a:spLocks noGrp="1"/>
          </p:cNvSpPr>
          <p:nvPr>
            <p:ph idx="1"/>
          </p:nvPr>
        </p:nvSpPr>
        <p:spPr>
          <a:xfrm>
            <a:off x="137464" y="663614"/>
            <a:ext cx="9676076" cy="413894"/>
          </a:xfrm>
        </p:spPr>
        <p:txBody>
          <a:bodyPr/>
          <a:lstStyle/>
          <a:p>
            <a:pPr eaLnBrk="1" hangingPunct="1"/>
            <a:r>
              <a:rPr lang="ko-KR" altLang="en-US" dirty="0">
                <a:latin typeface="맑은 고딕" pitchFamily="50" charset="-127"/>
              </a:rPr>
              <a:t>프로젝트 발생 산출물은 표준 </a:t>
            </a:r>
            <a:r>
              <a:rPr lang="en-US" altLang="ko-KR" dirty="0">
                <a:latin typeface="맑은 고딕" pitchFamily="50" charset="-127"/>
              </a:rPr>
              <a:t>WBS </a:t>
            </a:r>
            <a:r>
              <a:rPr lang="ko-KR" altLang="en-US" dirty="0">
                <a:latin typeface="맑은 고딕" pitchFamily="50" charset="-127"/>
              </a:rPr>
              <a:t>또는 프로젝트 일정 계획 지정된 계획산출물과 개별 등록된 </a:t>
            </a:r>
            <a:r>
              <a:rPr lang="ko-KR" altLang="en-US" dirty="0" err="1">
                <a:latin typeface="맑은 고딕" pitchFamily="50" charset="-127"/>
              </a:rPr>
              <a:t>비계획</a:t>
            </a:r>
            <a:r>
              <a:rPr lang="ko-KR" altLang="en-US" dirty="0">
                <a:latin typeface="맑은 고딕" pitchFamily="50" charset="-127"/>
              </a:rPr>
              <a:t> 산출물로 분류하며 </a:t>
            </a:r>
            <a:r>
              <a:rPr lang="en-US" altLang="ko-KR" dirty="0">
                <a:latin typeface="맑은 고딕" pitchFamily="50" charset="-127"/>
              </a:rPr>
              <a:t>Task</a:t>
            </a:r>
            <a:r>
              <a:rPr lang="ko-KR" altLang="en-US" dirty="0">
                <a:latin typeface="맑은 고딕" pitchFamily="50" charset="-127"/>
              </a:rPr>
              <a:t>의 진행 단계에 따른 </a:t>
            </a:r>
            <a:r>
              <a:rPr lang="en-US" altLang="ko-KR" dirty="0">
                <a:latin typeface="맑은 고딕" pitchFamily="50" charset="-127"/>
              </a:rPr>
              <a:t>Baseline </a:t>
            </a:r>
            <a:r>
              <a:rPr lang="ko-KR" altLang="en-US" dirty="0">
                <a:latin typeface="맑은 고딕" pitchFamily="50" charset="-127"/>
              </a:rPr>
              <a:t>설정 기능을 제공 합니다</a:t>
            </a:r>
            <a:r>
              <a:rPr lang="en-US" altLang="ko-KR" dirty="0">
                <a:latin typeface="맑은 고딕" pitchFamily="50" charset="-127"/>
              </a:rPr>
              <a:t>. </a:t>
            </a:r>
            <a:r>
              <a:rPr lang="ko-KR" altLang="en-US" dirty="0">
                <a:latin typeface="맑은 고딕" pitchFamily="50" charset="-127"/>
              </a:rPr>
              <a:t>또한 산출물 저장소 구조를 프로젝트 별로 분류하여 산출물 관리를 용이하게 합니다</a:t>
            </a:r>
            <a:r>
              <a:rPr lang="en-US" altLang="ko-KR" dirty="0">
                <a:latin typeface="맑은 고딕" pitchFamily="50" charset="-127"/>
              </a:rPr>
              <a:t>.</a:t>
            </a:r>
          </a:p>
        </p:txBody>
      </p:sp>
      <p:sp>
        <p:nvSpPr>
          <p:cNvPr id="2" name="내용 개체 틀 1"/>
          <p:cNvSpPr>
            <a:spLocks noGrp="1"/>
          </p:cNvSpPr>
          <p:nvPr>
            <p:ph idx="10"/>
          </p:nvPr>
        </p:nvSpPr>
        <p:spPr/>
        <p:txBody>
          <a:bodyPr/>
          <a:lstStyle/>
          <a:p>
            <a:r>
              <a:rPr lang="ko-KR" altLang="en-US" dirty="0"/>
              <a:t>표준 산출물 제공 및 결과 산출물 관리</a:t>
            </a:r>
          </a:p>
        </p:txBody>
      </p:sp>
      <p:sp>
        <p:nvSpPr>
          <p:cNvPr id="3" name="내용 개체 틀 2"/>
          <p:cNvSpPr>
            <a:spLocks noGrp="1"/>
          </p:cNvSpPr>
          <p:nvPr>
            <p:ph idx="11"/>
          </p:nvPr>
        </p:nvSpPr>
        <p:spPr/>
        <p:txBody>
          <a:bodyPr/>
          <a:lstStyle/>
          <a:p>
            <a:r>
              <a:rPr lang="en-US" altLang="ko-KR" dirty="0">
                <a:latin typeface="나눔고딕" panose="020D0604000000000000" pitchFamily="50" charset="-127"/>
              </a:rPr>
              <a:t>6. </a:t>
            </a:r>
            <a:r>
              <a:rPr lang="ko-KR" altLang="en-US" dirty="0">
                <a:latin typeface="나눔고딕" panose="020D0604000000000000" pitchFamily="50" charset="-127"/>
              </a:rPr>
              <a:t>결과물관리</a:t>
            </a:r>
          </a:p>
        </p:txBody>
      </p:sp>
      <p:sp>
        <p:nvSpPr>
          <p:cNvPr id="63" name="Line 26">
            <a:extLst>
              <a:ext uri="{FF2B5EF4-FFF2-40B4-BE49-F238E27FC236}">
                <a16:creationId xmlns:a16="http://schemas.microsoft.com/office/drawing/2014/main" id="{A5C82FDB-00EF-4E48-B5F8-8A45050AA8E8}"/>
              </a:ext>
            </a:extLst>
          </p:cNvPr>
          <p:cNvSpPr>
            <a:spLocks noChangeShapeType="1"/>
          </p:cNvSpPr>
          <p:nvPr/>
        </p:nvSpPr>
        <p:spPr bwMode="auto">
          <a:xfrm>
            <a:off x="6205538" y="2039938"/>
            <a:ext cx="1679575" cy="0"/>
          </a:xfrm>
          <a:prstGeom prst="line">
            <a:avLst/>
          </a:prstGeom>
          <a:noFill/>
          <a:ln w="9525">
            <a:solidFill>
              <a:srgbClr val="000000"/>
            </a:solidFill>
            <a:round/>
            <a:headEnd/>
            <a:tailEnd/>
          </a:ln>
        </p:spPr>
        <p:txBody>
          <a:bodyPr lIns="0" tIns="0" rIns="0" bIns="0" anchor="ctr"/>
          <a:lstStyle/>
          <a:p>
            <a:endParaRPr lang="ko-KR" altLang="en-US"/>
          </a:p>
        </p:txBody>
      </p:sp>
      <p:sp>
        <p:nvSpPr>
          <p:cNvPr id="64" name="Text Box 28">
            <a:extLst>
              <a:ext uri="{FF2B5EF4-FFF2-40B4-BE49-F238E27FC236}">
                <a16:creationId xmlns:a16="http://schemas.microsoft.com/office/drawing/2014/main" id="{4F30A229-00D1-4290-A1B1-C2C1CABF411D}"/>
              </a:ext>
            </a:extLst>
          </p:cNvPr>
          <p:cNvSpPr txBox="1">
            <a:spLocks noChangeArrowheads="1"/>
          </p:cNvSpPr>
          <p:nvPr/>
        </p:nvSpPr>
        <p:spPr bwMode="auto">
          <a:xfrm>
            <a:off x="6675438" y="1824038"/>
            <a:ext cx="671512" cy="18415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0000"/>
              </a:buClr>
              <a:buFont typeface="Wingdings" pitchFamily="2" charset="2"/>
              <a:buNone/>
            </a:pPr>
            <a:r>
              <a:rPr lang="ko-KR" altLang="en-US" sz="1200">
                <a:solidFill>
                  <a:srgbClr val="000000"/>
                </a:solidFill>
                <a:latin typeface="맑은 고딕" pitchFamily="50" charset="-127"/>
                <a:ea typeface="맑은 고딕" pitchFamily="50" charset="-127"/>
              </a:rPr>
              <a:t>형상 관리</a:t>
            </a:r>
            <a:endParaRPr lang="en-US" altLang="ko-KR" sz="1200">
              <a:solidFill>
                <a:srgbClr val="000000"/>
              </a:solidFill>
              <a:latin typeface="맑은 고딕" pitchFamily="50" charset="-127"/>
              <a:ea typeface="맑은 고딕" pitchFamily="50" charset="-127"/>
            </a:endParaRPr>
          </a:p>
        </p:txBody>
      </p:sp>
      <p:pic>
        <p:nvPicPr>
          <p:cNvPr id="65" name="Picture 3">
            <a:extLst>
              <a:ext uri="{FF2B5EF4-FFF2-40B4-BE49-F238E27FC236}">
                <a16:creationId xmlns:a16="http://schemas.microsoft.com/office/drawing/2014/main" id="{B4E6950D-2082-4739-96D1-E42DE2CA673D}"/>
              </a:ext>
            </a:extLst>
          </p:cNvPr>
          <p:cNvPicPr>
            <a:picLocks noChangeAspect="1" noChangeArrowheads="1"/>
          </p:cNvPicPr>
          <p:nvPr/>
        </p:nvPicPr>
        <p:blipFill>
          <a:blip r:embed="rId3" cstate="print"/>
          <a:srcRect/>
          <a:stretch>
            <a:fillRect/>
          </a:stretch>
        </p:blipFill>
        <p:spPr bwMode="auto">
          <a:xfrm>
            <a:off x="630238" y="2282825"/>
            <a:ext cx="2849562" cy="1455738"/>
          </a:xfrm>
          <a:prstGeom prst="rect">
            <a:avLst/>
          </a:prstGeom>
          <a:noFill/>
          <a:ln w="9525">
            <a:solidFill>
              <a:schemeClr val="bg2"/>
            </a:solidFill>
            <a:miter lim="800000"/>
            <a:headEnd/>
            <a:tailEnd/>
          </a:ln>
        </p:spPr>
      </p:pic>
      <p:sp>
        <p:nvSpPr>
          <p:cNvPr id="66" name="Line 26">
            <a:extLst>
              <a:ext uri="{FF2B5EF4-FFF2-40B4-BE49-F238E27FC236}">
                <a16:creationId xmlns:a16="http://schemas.microsoft.com/office/drawing/2014/main" id="{4C3AE93E-A285-424A-BB75-89C7822C7D1B}"/>
              </a:ext>
            </a:extLst>
          </p:cNvPr>
          <p:cNvSpPr>
            <a:spLocks noChangeShapeType="1"/>
          </p:cNvSpPr>
          <p:nvPr/>
        </p:nvSpPr>
        <p:spPr bwMode="auto">
          <a:xfrm>
            <a:off x="1104900" y="2055813"/>
            <a:ext cx="1679575" cy="0"/>
          </a:xfrm>
          <a:prstGeom prst="line">
            <a:avLst/>
          </a:prstGeom>
          <a:noFill/>
          <a:ln w="9525">
            <a:solidFill>
              <a:srgbClr val="000000"/>
            </a:solidFill>
            <a:round/>
            <a:headEnd/>
            <a:tailEnd/>
          </a:ln>
        </p:spPr>
        <p:txBody>
          <a:bodyPr lIns="0" tIns="0" rIns="0" bIns="0" anchor="ctr"/>
          <a:lstStyle/>
          <a:p>
            <a:endParaRPr lang="ko-KR" altLang="en-US"/>
          </a:p>
        </p:txBody>
      </p:sp>
      <p:sp>
        <p:nvSpPr>
          <p:cNvPr id="67" name="Text Box 28">
            <a:extLst>
              <a:ext uri="{FF2B5EF4-FFF2-40B4-BE49-F238E27FC236}">
                <a16:creationId xmlns:a16="http://schemas.microsoft.com/office/drawing/2014/main" id="{1B7E97C4-2919-4098-8BDF-A58ED126D5FF}"/>
              </a:ext>
            </a:extLst>
          </p:cNvPr>
          <p:cNvSpPr txBox="1">
            <a:spLocks noChangeArrowheads="1"/>
          </p:cNvSpPr>
          <p:nvPr/>
        </p:nvSpPr>
        <p:spPr bwMode="auto">
          <a:xfrm>
            <a:off x="1317625" y="1839913"/>
            <a:ext cx="1185863" cy="18415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0000"/>
              </a:buClr>
              <a:buFont typeface="Wingdings" pitchFamily="2" charset="2"/>
              <a:buNone/>
            </a:pPr>
            <a:r>
              <a:rPr lang="ko-KR" altLang="en-US" sz="1200" dirty="0">
                <a:solidFill>
                  <a:srgbClr val="000000"/>
                </a:solidFill>
                <a:latin typeface="맑은 고딕" pitchFamily="50" charset="-127"/>
                <a:ea typeface="맑은 고딕" pitchFamily="50" charset="-127"/>
              </a:rPr>
              <a:t>계획 산출물 지정</a:t>
            </a:r>
            <a:endParaRPr lang="en-US" altLang="ko-KR" sz="1200" dirty="0">
              <a:solidFill>
                <a:srgbClr val="000000"/>
              </a:solidFill>
              <a:latin typeface="맑은 고딕" pitchFamily="50" charset="-127"/>
              <a:ea typeface="맑은 고딕" pitchFamily="50" charset="-127"/>
            </a:endParaRPr>
          </a:p>
        </p:txBody>
      </p:sp>
      <p:sp>
        <p:nvSpPr>
          <p:cNvPr id="68" name="직사각형 67">
            <a:extLst>
              <a:ext uri="{FF2B5EF4-FFF2-40B4-BE49-F238E27FC236}">
                <a16:creationId xmlns:a16="http://schemas.microsoft.com/office/drawing/2014/main" id="{4C1CFF0E-C6EA-43A0-911C-4B52E333AFD8}"/>
              </a:ext>
            </a:extLst>
          </p:cNvPr>
          <p:cNvSpPr/>
          <p:nvPr/>
        </p:nvSpPr>
        <p:spPr bwMode="auto">
          <a:xfrm>
            <a:off x="3184634" y="2403803"/>
            <a:ext cx="134007" cy="985345"/>
          </a:xfrm>
          <a:prstGeom prst="rect">
            <a:avLst/>
          </a:prstGeom>
          <a:noFill/>
          <a:ln w="12700" cap="flat" cmpd="sng" algn="ctr">
            <a:solidFill>
              <a:srgbClr val="C00000"/>
            </a:solidFill>
            <a:prstDash val="solid"/>
            <a:round/>
            <a:headEnd type="none" w="med" len="med"/>
            <a:tailEnd type="none" w="med" len="med"/>
          </a:ln>
          <a:effectLst/>
        </p:spPr>
        <p:txBody>
          <a:bodyPr lIns="0" tIns="0" rIns="0" bIns="0"/>
          <a:lstStyle/>
          <a:p>
            <a:pPr eaLnBrk="0" latinLnBrk="0" hangingPunct="0">
              <a:lnSpc>
                <a:spcPct val="90000"/>
              </a:lnSpc>
              <a:spcBef>
                <a:spcPct val="50000"/>
              </a:spcBef>
              <a:buFontTx/>
              <a:buChar char="•"/>
              <a:defRPr/>
            </a:pPr>
            <a:endParaRPr lang="ko-KR" altLang="en-US">
              <a:cs typeface="Arial" charset="0"/>
            </a:endParaRPr>
          </a:p>
        </p:txBody>
      </p:sp>
      <p:pic>
        <p:nvPicPr>
          <p:cNvPr id="69" name="Picture 5">
            <a:extLst>
              <a:ext uri="{FF2B5EF4-FFF2-40B4-BE49-F238E27FC236}">
                <a16:creationId xmlns:a16="http://schemas.microsoft.com/office/drawing/2014/main" id="{7DCB3225-CE25-47C5-BCC9-EBD076DC8341}"/>
              </a:ext>
            </a:extLst>
          </p:cNvPr>
          <p:cNvPicPr>
            <a:picLocks noChangeAspect="1" noChangeArrowheads="1"/>
          </p:cNvPicPr>
          <p:nvPr/>
        </p:nvPicPr>
        <p:blipFill>
          <a:blip r:embed="rId4" cstate="print"/>
          <a:srcRect/>
          <a:stretch>
            <a:fillRect/>
          </a:stretch>
        </p:blipFill>
        <p:spPr bwMode="auto">
          <a:xfrm>
            <a:off x="661988" y="4240213"/>
            <a:ext cx="2663825" cy="1568450"/>
          </a:xfrm>
          <a:prstGeom prst="rect">
            <a:avLst/>
          </a:prstGeom>
          <a:noFill/>
          <a:ln w="9525">
            <a:solidFill>
              <a:schemeClr val="bg2"/>
            </a:solidFill>
            <a:miter lim="800000"/>
            <a:headEnd/>
            <a:tailEnd/>
          </a:ln>
        </p:spPr>
      </p:pic>
      <p:pic>
        <p:nvPicPr>
          <p:cNvPr id="70" name="Picture 4">
            <a:extLst>
              <a:ext uri="{FF2B5EF4-FFF2-40B4-BE49-F238E27FC236}">
                <a16:creationId xmlns:a16="http://schemas.microsoft.com/office/drawing/2014/main" id="{10E7B717-85D2-4038-B211-5303BFB01A1A}"/>
              </a:ext>
            </a:extLst>
          </p:cNvPr>
          <p:cNvPicPr>
            <a:picLocks noChangeAspect="1" noChangeArrowheads="1"/>
          </p:cNvPicPr>
          <p:nvPr/>
        </p:nvPicPr>
        <p:blipFill>
          <a:blip r:embed="rId5" cstate="print"/>
          <a:srcRect/>
          <a:stretch>
            <a:fillRect/>
          </a:stretch>
        </p:blipFill>
        <p:spPr bwMode="auto">
          <a:xfrm>
            <a:off x="3054350" y="4689475"/>
            <a:ext cx="1958975" cy="1076325"/>
          </a:xfrm>
          <a:prstGeom prst="rect">
            <a:avLst/>
          </a:prstGeom>
          <a:noFill/>
          <a:ln w="9525">
            <a:solidFill>
              <a:schemeClr val="bg2"/>
            </a:solidFill>
            <a:miter lim="800000"/>
            <a:headEnd/>
            <a:tailEnd/>
          </a:ln>
        </p:spPr>
      </p:pic>
      <p:sp>
        <p:nvSpPr>
          <p:cNvPr id="73" name="직사각형 72">
            <a:extLst>
              <a:ext uri="{FF2B5EF4-FFF2-40B4-BE49-F238E27FC236}">
                <a16:creationId xmlns:a16="http://schemas.microsoft.com/office/drawing/2014/main" id="{3C1AEAAE-CC8A-4FC0-8E18-8F4C41A4A821}"/>
              </a:ext>
            </a:extLst>
          </p:cNvPr>
          <p:cNvSpPr/>
          <p:nvPr/>
        </p:nvSpPr>
        <p:spPr bwMode="auto">
          <a:xfrm>
            <a:off x="3042741" y="4926287"/>
            <a:ext cx="1962807" cy="244366"/>
          </a:xfrm>
          <a:prstGeom prst="rect">
            <a:avLst/>
          </a:prstGeom>
          <a:noFill/>
          <a:ln w="12700" cap="flat" cmpd="sng" algn="ctr">
            <a:solidFill>
              <a:srgbClr val="C00000"/>
            </a:solidFill>
            <a:prstDash val="solid"/>
            <a:round/>
            <a:headEnd type="none" w="med" len="med"/>
            <a:tailEnd type="none" w="med" len="med"/>
          </a:ln>
          <a:effectLst/>
        </p:spPr>
        <p:txBody>
          <a:bodyPr lIns="0" tIns="0" rIns="0" bIns="0"/>
          <a:lstStyle/>
          <a:p>
            <a:pPr eaLnBrk="0" latinLnBrk="0" hangingPunct="0">
              <a:lnSpc>
                <a:spcPct val="90000"/>
              </a:lnSpc>
              <a:spcBef>
                <a:spcPct val="50000"/>
              </a:spcBef>
              <a:buFontTx/>
              <a:buChar char="•"/>
              <a:defRPr/>
            </a:pPr>
            <a:endParaRPr lang="ko-KR" altLang="en-US">
              <a:cs typeface="Arial" charset="0"/>
            </a:endParaRPr>
          </a:p>
        </p:txBody>
      </p:sp>
      <p:sp>
        <p:nvSpPr>
          <p:cNvPr id="74" name="Line 26">
            <a:extLst>
              <a:ext uri="{FF2B5EF4-FFF2-40B4-BE49-F238E27FC236}">
                <a16:creationId xmlns:a16="http://schemas.microsoft.com/office/drawing/2014/main" id="{BA4FC8DB-249D-4EA4-99EB-38B5B5B60B1E}"/>
              </a:ext>
            </a:extLst>
          </p:cNvPr>
          <p:cNvSpPr>
            <a:spLocks noChangeShapeType="1"/>
          </p:cNvSpPr>
          <p:nvPr/>
        </p:nvSpPr>
        <p:spPr bwMode="auto">
          <a:xfrm>
            <a:off x="1096963" y="4105275"/>
            <a:ext cx="1679575" cy="0"/>
          </a:xfrm>
          <a:prstGeom prst="line">
            <a:avLst/>
          </a:prstGeom>
          <a:noFill/>
          <a:ln w="9525">
            <a:solidFill>
              <a:srgbClr val="000000"/>
            </a:solidFill>
            <a:round/>
            <a:headEnd/>
            <a:tailEnd/>
          </a:ln>
        </p:spPr>
        <p:txBody>
          <a:bodyPr lIns="0" tIns="0" rIns="0" bIns="0" anchor="ctr"/>
          <a:lstStyle/>
          <a:p>
            <a:endParaRPr lang="ko-KR" altLang="en-US"/>
          </a:p>
        </p:txBody>
      </p:sp>
      <p:sp>
        <p:nvSpPr>
          <p:cNvPr id="82" name="Text Box 28">
            <a:extLst>
              <a:ext uri="{FF2B5EF4-FFF2-40B4-BE49-F238E27FC236}">
                <a16:creationId xmlns:a16="http://schemas.microsoft.com/office/drawing/2014/main" id="{E6554646-4110-45F9-BD7A-D2BA9223BA06}"/>
              </a:ext>
            </a:extLst>
          </p:cNvPr>
          <p:cNvSpPr txBox="1">
            <a:spLocks noChangeArrowheads="1"/>
          </p:cNvSpPr>
          <p:nvPr/>
        </p:nvSpPr>
        <p:spPr bwMode="auto">
          <a:xfrm>
            <a:off x="1309688" y="3889375"/>
            <a:ext cx="1185862" cy="18415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0000"/>
              </a:buClr>
              <a:buFont typeface="Wingdings" pitchFamily="2" charset="2"/>
              <a:buNone/>
            </a:pPr>
            <a:r>
              <a:rPr lang="ko-KR" altLang="en-US" sz="1200">
                <a:solidFill>
                  <a:srgbClr val="000000"/>
                </a:solidFill>
                <a:latin typeface="맑은 고딕" pitchFamily="50" charset="-127"/>
                <a:ea typeface="맑은 고딕" pitchFamily="50" charset="-127"/>
              </a:rPr>
              <a:t>계획 산출물 제공</a:t>
            </a:r>
            <a:endParaRPr lang="en-US" altLang="ko-KR" sz="1200">
              <a:solidFill>
                <a:srgbClr val="000000"/>
              </a:solidFill>
              <a:latin typeface="맑은 고딕" pitchFamily="50" charset="-127"/>
              <a:ea typeface="맑은 고딕" pitchFamily="50" charset="-127"/>
            </a:endParaRPr>
          </a:p>
        </p:txBody>
      </p:sp>
      <p:pic>
        <p:nvPicPr>
          <p:cNvPr id="84" name="Picture 6">
            <a:extLst>
              <a:ext uri="{FF2B5EF4-FFF2-40B4-BE49-F238E27FC236}">
                <a16:creationId xmlns:a16="http://schemas.microsoft.com/office/drawing/2014/main" id="{9059E0BF-BBA3-4FB9-8ECB-51413E8FE9C2}"/>
              </a:ext>
            </a:extLst>
          </p:cNvPr>
          <p:cNvPicPr>
            <a:picLocks noChangeAspect="1" noChangeArrowheads="1"/>
          </p:cNvPicPr>
          <p:nvPr/>
        </p:nvPicPr>
        <p:blipFill>
          <a:blip r:embed="rId6" cstate="print"/>
          <a:srcRect/>
          <a:stretch>
            <a:fillRect/>
          </a:stretch>
        </p:blipFill>
        <p:spPr bwMode="auto">
          <a:xfrm>
            <a:off x="4548188" y="2185988"/>
            <a:ext cx="4927600" cy="982662"/>
          </a:xfrm>
          <a:prstGeom prst="rect">
            <a:avLst/>
          </a:prstGeom>
          <a:noFill/>
          <a:ln w="9525">
            <a:noFill/>
            <a:miter lim="800000"/>
            <a:headEnd/>
            <a:tailEnd/>
          </a:ln>
        </p:spPr>
      </p:pic>
      <p:sp>
        <p:nvSpPr>
          <p:cNvPr id="85" name="직사각형 84">
            <a:extLst>
              <a:ext uri="{FF2B5EF4-FFF2-40B4-BE49-F238E27FC236}">
                <a16:creationId xmlns:a16="http://schemas.microsoft.com/office/drawing/2014/main" id="{CFD13B31-6D49-415C-976C-1C9D9B9EDB83}"/>
              </a:ext>
            </a:extLst>
          </p:cNvPr>
          <p:cNvSpPr/>
          <p:nvPr/>
        </p:nvSpPr>
        <p:spPr bwMode="auto">
          <a:xfrm>
            <a:off x="4564117" y="2592990"/>
            <a:ext cx="4769069" cy="307428"/>
          </a:xfrm>
          <a:prstGeom prst="rect">
            <a:avLst/>
          </a:prstGeom>
          <a:noFill/>
          <a:ln w="12700" cap="flat" cmpd="sng" algn="ctr">
            <a:solidFill>
              <a:srgbClr val="C00000"/>
            </a:solidFill>
            <a:prstDash val="solid"/>
            <a:round/>
            <a:headEnd type="none" w="med" len="med"/>
            <a:tailEnd type="none" w="med" len="med"/>
          </a:ln>
          <a:effectLst/>
        </p:spPr>
        <p:txBody>
          <a:bodyPr lIns="0" tIns="0" rIns="0" bIns="0"/>
          <a:lstStyle/>
          <a:p>
            <a:pPr eaLnBrk="0" latinLnBrk="0" hangingPunct="0">
              <a:lnSpc>
                <a:spcPct val="90000"/>
              </a:lnSpc>
              <a:spcBef>
                <a:spcPct val="50000"/>
              </a:spcBef>
              <a:buFontTx/>
              <a:buChar char="•"/>
              <a:defRPr/>
            </a:pPr>
            <a:endParaRPr lang="ko-KR" altLang="en-US">
              <a:cs typeface="Arial" charset="0"/>
            </a:endParaRPr>
          </a:p>
        </p:txBody>
      </p:sp>
      <p:pic>
        <p:nvPicPr>
          <p:cNvPr id="86" name="Picture 7">
            <a:extLst>
              <a:ext uri="{FF2B5EF4-FFF2-40B4-BE49-F238E27FC236}">
                <a16:creationId xmlns:a16="http://schemas.microsoft.com/office/drawing/2014/main" id="{7716288E-3D71-4B58-9732-E271A1F1F9DF}"/>
              </a:ext>
            </a:extLst>
          </p:cNvPr>
          <p:cNvPicPr>
            <a:picLocks noChangeAspect="1" noChangeArrowheads="1"/>
          </p:cNvPicPr>
          <p:nvPr/>
        </p:nvPicPr>
        <p:blipFill>
          <a:blip r:embed="rId7" cstate="print"/>
          <a:srcRect/>
          <a:stretch>
            <a:fillRect/>
          </a:stretch>
        </p:blipFill>
        <p:spPr bwMode="auto">
          <a:xfrm>
            <a:off x="6143625" y="3429000"/>
            <a:ext cx="2941638" cy="1976438"/>
          </a:xfrm>
          <a:prstGeom prst="rect">
            <a:avLst/>
          </a:prstGeom>
          <a:noFill/>
          <a:ln w="9525">
            <a:solidFill>
              <a:schemeClr val="bg2"/>
            </a:solidFill>
            <a:miter lim="800000"/>
            <a:headEnd/>
            <a:tailEnd/>
          </a:ln>
        </p:spPr>
      </p:pic>
      <p:sp>
        <p:nvSpPr>
          <p:cNvPr id="87" name="설명선 2(강조선) 39">
            <a:extLst>
              <a:ext uri="{FF2B5EF4-FFF2-40B4-BE49-F238E27FC236}">
                <a16:creationId xmlns:a16="http://schemas.microsoft.com/office/drawing/2014/main" id="{6BD4C068-D7B0-4886-8812-8B75F02B7998}"/>
              </a:ext>
            </a:extLst>
          </p:cNvPr>
          <p:cNvSpPr>
            <a:spLocks/>
          </p:cNvSpPr>
          <p:nvPr/>
        </p:nvSpPr>
        <p:spPr bwMode="auto">
          <a:xfrm>
            <a:off x="3062288" y="3470275"/>
            <a:ext cx="1835150" cy="287338"/>
          </a:xfrm>
          <a:prstGeom prst="accentCallout2">
            <a:avLst>
              <a:gd name="adj1" fmla="val 18750"/>
              <a:gd name="adj2" fmla="val -3736"/>
              <a:gd name="adj3" fmla="val -72046"/>
              <a:gd name="adj4" fmla="val -9616"/>
              <a:gd name="adj5" fmla="val -316236"/>
              <a:gd name="adj6" fmla="val 5375"/>
            </a:avLst>
          </a:prstGeom>
          <a:noFill/>
          <a:ln w="12700" algn="ctr">
            <a:solidFill>
              <a:schemeClr val="accent1"/>
            </a:solidFill>
            <a:round/>
            <a:headEnd/>
            <a:tailEnd/>
          </a:ln>
        </p:spPr>
        <p:txBody>
          <a:bodyPr lIns="0" tIns="0" rIns="0" bIns="0"/>
          <a:lstStyle/>
          <a:p>
            <a:pPr marL="182563" indent="-182563"/>
            <a:r>
              <a:rPr lang="ko-KR" altLang="en-US" sz="1200">
                <a:solidFill>
                  <a:srgbClr val="C00000"/>
                </a:solidFill>
                <a:latin typeface="맑은 고딕" pitchFamily="50" charset="-127"/>
                <a:ea typeface="맑은 고딕" pitchFamily="50" charset="-127"/>
              </a:rPr>
              <a:t>▶  </a:t>
            </a:r>
            <a:r>
              <a:rPr lang="en-US" altLang="ko-KR" sz="1200">
                <a:solidFill>
                  <a:srgbClr val="C00000"/>
                </a:solidFill>
                <a:latin typeface="맑은 고딕" pitchFamily="50" charset="-127"/>
                <a:ea typeface="맑은 고딕" pitchFamily="50" charset="-127"/>
              </a:rPr>
              <a:t>Task </a:t>
            </a:r>
            <a:r>
              <a:rPr lang="ko-KR" altLang="en-US" sz="1200">
                <a:solidFill>
                  <a:srgbClr val="C00000"/>
                </a:solidFill>
                <a:latin typeface="맑은 고딕" pitchFamily="50" charset="-127"/>
                <a:ea typeface="맑은 고딕" pitchFamily="50" charset="-127"/>
              </a:rPr>
              <a:t>계획 산출물 지정</a:t>
            </a:r>
            <a:r>
              <a:rPr lang="en-US" altLang="ko-KR" sz="1200">
                <a:latin typeface="맑은 고딕" pitchFamily="50" charset="-127"/>
                <a:ea typeface="맑은 고딕" pitchFamily="50" charset="-127"/>
              </a:rPr>
              <a:t>	</a:t>
            </a:r>
          </a:p>
        </p:txBody>
      </p:sp>
      <p:sp>
        <p:nvSpPr>
          <p:cNvPr id="88" name="설명선 2(강조선) 39">
            <a:extLst>
              <a:ext uri="{FF2B5EF4-FFF2-40B4-BE49-F238E27FC236}">
                <a16:creationId xmlns:a16="http://schemas.microsoft.com/office/drawing/2014/main" id="{D7255B91-B5F4-4EB7-BAA1-DC4FC2035F75}"/>
              </a:ext>
            </a:extLst>
          </p:cNvPr>
          <p:cNvSpPr>
            <a:spLocks/>
          </p:cNvSpPr>
          <p:nvPr/>
        </p:nvSpPr>
        <p:spPr bwMode="auto">
          <a:xfrm>
            <a:off x="3803650" y="4221163"/>
            <a:ext cx="2159000" cy="331787"/>
          </a:xfrm>
          <a:prstGeom prst="accentCallout2">
            <a:avLst>
              <a:gd name="adj1" fmla="val 18750"/>
              <a:gd name="adj2" fmla="val -3736"/>
              <a:gd name="adj3" fmla="val 105560"/>
              <a:gd name="adj4" fmla="val -17616"/>
              <a:gd name="adj5" fmla="val 228704"/>
              <a:gd name="adj6" fmla="val -5903"/>
            </a:avLst>
          </a:prstGeom>
          <a:noFill/>
          <a:ln w="12700" algn="ctr">
            <a:solidFill>
              <a:schemeClr val="accent1"/>
            </a:solidFill>
            <a:round/>
            <a:headEnd/>
            <a:tailEnd/>
          </a:ln>
        </p:spPr>
        <p:txBody>
          <a:bodyPr lIns="0" tIns="0" rIns="0" bIns="0"/>
          <a:lstStyle/>
          <a:p>
            <a:pPr marL="182563" indent="-182563"/>
            <a:r>
              <a:rPr lang="ko-KR" altLang="en-US" sz="1200">
                <a:solidFill>
                  <a:srgbClr val="C00000"/>
                </a:solidFill>
                <a:latin typeface="맑은 고딕" pitchFamily="50" charset="-127"/>
                <a:ea typeface="맑은 고딕" pitchFamily="50" charset="-127"/>
              </a:rPr>
              <a:t>▶  업무 처리 계획 산출물</a:t>
            </a:r>
            <a:endParaRPr lang="en-US" altLang="ko-KR" sz="1200">
              <a:solidFill>
                <a:srgbClr val="C00000"/>
              </a:solidFill>
              <a:latin typeface="맑은 고딕" pitchFamily="50" charset="-127"/>
              <a:ea typeface="맑은 고딕" pitchFamily="50" charset="-127"/>
            </a:endParaRPr>
          </a:p>
          <a:p>
            <a:pPr marL="182563" indent="-182563"/>
            <a:r>
              <a:rPr lang="en-US" altLang="ko-KR" sz="1200">
                <a:solidFill>
                  <a:srgbClr val="C00000"/>
                </a:solidFill>
                <a:latin typeface="맑은 고딕" pitchFamily="50" charset="-127"/>
                <a:ea typeface="맑은 고딕" pitchFamily="50" charset="-127"/>
              </a:rPr>
              <a:t>     Down Load / </a:t>
            </a:r>
            <a:r>
              <a:rPr lang="ko-KR" altLang="en-US" sz="1200">
                <a:solidFill>
                  <a:srgbClr val="C00000"/>
                </a:solidFill>
                <a:latin typeface="맑은 고딕" pitchFamily="50" charset="-127"/>
                <a:ea typeface="맑은 고딕" pitchFamily="50" charset="-127"/>
              </a:rPr>
              <a:t>첨부 기능</a:t>
            </a:r>
            <a:r>
              <a:rPr lang="ko-KR" altLang="en-US" sz="1200">
                <a:latin typeface="맑은 고딕" pitchFamily="50" charset="-127"/>
                <a:ea typeface="맑은 고딕" pitchFamily="50" charset="-127"/>
              </a:rPr>
              <a:t> </a:t>
            </a:r>
            <a:r>
              <a:rPr lang="en-US" altLang="ko-KR" sz="1200">
                <a:latin typeface="맑은 고딕" pitchFamily="50" charset="-127"/>
                <a:ea typeface="맑은 고딕" pitchFamily="50" charset="-127"/>
              </a:rPr>
              <a:t>	</a:t>
            </a:r>
          </a:p>
        </p:txBody>
      </p:sp>
      <p:sp>
        <p:nvSpPr>
          <p:cNvPr id="89" name="설명선 2(강조선) 39">
            <a:extLst>
              <a:ext uri="{FF2B5EF4-FFF2-40B4-BE49-F238E27FC236}">
                <a16:creationId xmlns:a16="http://schemas.microsoft.com/office/drawing/2014/main" id="{00E8F146-DE2C-49F6-A7F3-36A7A39A255A}"/>
              </a:ext>
            </a:extLst>
          </p:cNvPr>
          <p:cNvSpPr>
            <a:spLocks/>
          </p:cNvSpPr>
          <p:nvPr/>
        </p:nvSpPr>
        <p:spPr bwMode="auto">
          <a:xfrm>
            <a:off x="4608513" y="2317750"/>
            <a:ext cx="2306637" cy="330200"/>
          </a:xfrm>
          <a:prstGeom prst="accentCallout2">
            <a:avLst>
              <a:gd name="adj1" fmla="val 18750"/>
              <a:gd name="adj2" fmla="val -3736"/>
              <a:gd name="adj3" fmla="val 74606"/>
              <a:gd name="adj4" fmla="val -18407"/>
              <a:gd name="adj5" fmla="val 145708"/>
              <a:gd name="adj6" fmla="val -4222"/>
            </a:avLst>
          </a:prstGeom>
          <a:noFill/>
          <a:ln w="12700" algn="ctr">
            <a:solidFill>
              <a:schemeClr val="accent1"/>
            </a:solidFill>
            <a:round/>
            <a:headEnd/>
            <a:tailEnd/>
          </a:ln>
        </p:spPr>
        <p:txBody>
          <a:bodyPr lIns="0" tIns="0" rIns="0" bIns="0"/>
          <a:lstStyle/>
          <a:p>
            <a:pPr marL="182563" indent="-182563"/>
            <a:r>
              <a:rPr lang="ko-KR" altLang="en-US" sz="1200">
                <a:solidFill>
                  <a:srgbClr val="C00000"/>
                </a:solidFill>
                <a:latin typeface="맑은 고딕" pitchFamily="50" charset="-127"/>
                <a:ea typeface="맑은 고딕" pitchFamily="50" charset="-127"/>
              </a:rPr>
              <a:t>▶  계획</a:t>
            </a:r>
            <a:r>
              <a:rPr lang="en-US" altLang="ko-KR" sz="1200">
                <a:solidFill>
                  <a:srgbClr val="C00000"/>
                </a:solidFill>
                <a:latin typeface="맑은 고딕" pitchFamily="50" charset="-127"/>
                <a:ea typeface="맑은 고딕" pitchFamily="50" charset="-127"/>
              </a:rPr>
              <a:t>/</a:t>
            </a:r>
            <a:r>
              <a:rPr lang="ko-KR" altLang="en-US" sz="1200">
                <a:solidFill>
                  <a:srgbClr val="C00000"/>
                </a:solidFill>
                <a:latin typeface="맑은 고딕" pitchFamily="50" charset="-127"/>
                <a:ea typeface="맑은 고딕" pitchFamily="50" charset="-127"/>
              </a:rPr>
              <a:t>비계획 산출물 모니터링</a:t>
            </a:r>
            <a:endParaRPr lang="en-US" altLang="ko-KR" sz="1200">
              <a:solidFill>
                <a:srgbClr val="C00000"/>
              </a:solidFill>
              <a:latin typeface="맑은 고딕" pitchFamily="50" charset="-127"/>
              <a:ea typeface="맑은 고딕" pitchFamily="50" charset="-127"/>
            </a:endParaRPr>
          </a:p>
        </p:txBody>
      </p:sp>
      <p:sp>
        <p:nvSpPr>
          <p:cNvPr id="90" name="설명선 2(강조선) 39">
            <a:extLst>
              <a:ext uri="{FF2B5EF4-FFF2-40B4-BE49-F238E27FC236}">
                <a16:creationId xmlns:a16="http://schemas.microsoft.com/office/drawing/2014/main" id="{C444A540-D999-4DA5-8466-40FC477501A5}"/>
              </a:ext>
            </a:extLst>
          </p:cNvPr>
          <p:cNvSpPr>
            <a:spLocks/>
          </p:cNvSpPr>
          <p:nvPr/>
        </p:nvSpPr>
        <p:spPr bwMode="auto">
          <a:xfrm>
            <a:off x="6238875" y="5573713"/>
            <a:ext cx="1477963" cy="173037"/>
          </a:xfrm>
          <a:prstGeom prst="accentCallout2">
            <a:avLst>
              <a:gd name="adj1" fmla="val 18750"/>
              <a:gd name="adj2" fmla="val -3736"/>
              <a:gd name="adj3" fmla="val -21954"/>
              <a:gd name="adj4" fmla="val -26685"/>
              <a:gd name="adj5" fmla="val -181542"/>
              <a:gd name="adj6" fmla="val 750"/>
            </a:avLst>
          </a:prstGeom>
          <a:noFill/>
          <a:ln w="12700" algn="ctr">
            <a:solidFill>
              <a:schemeClr val="accent1"/>
            </a:solidFill>
            <a:round/>
            <a:headEnd/>
            <a:tailEnd/>
          </a:ln>
        </p:spPr>
        <p:txBody>
          <a:bodyPr lIns="0" tIns="0" rIns="0" bIns="0"/>
          <a:lstStyle/>
          <a:p>
            <a:pPr marL="182563" indent="-182563"/>
            <a:r>
              <a:rPr lang="ko-KR" altLang="en-US" sz="1200">
                <a:solidFill>
                  <a:srgbClr val="C00000"/>
                </a:solidFill>
                <a:latin typeface="맑은 고딕" pitchFamily="50" charset="-127"/>
                <a:ea typeface="맑은 고딕" pitchFamily="50" charset="-127"/>
              </a:rPr>
              <a:t>▶  </a:t>
            </a:r>
            <a:r>
              <a:rPr lang="en-US" altLang="ko-KR" sz="1200">
                <a:solidFill>
                  <a:srgbClr val="C00000"/>
                </a:solidFill>
                <a:latin typeface="맑은 고딕" pitchFamily="50" charset="-127"/>
                <a:ea typeface="맑은 고딕" pitchFamily="50" charset="-127"/>
              </a:rPr>
              <a:t>Version </a:t>
            </a:r>
            <a:r>
              <a:rPr lang="ko-KR" altLang="en-US" sz="1200">
                <a:solidFill>
                  <a:srgbClr val="C00000"/>
                </a:solidFill>
                <a:latin typeface="맑은 고딕" pitchFamily="50" charset="-127"/>
                <a:ea typeface="맑은 고딕" pitchFamily="50" charset="-127"/>
              </a:rPr>
              <a:t>관리</a:t>
            </a:r>
            <a:r>
              <a:rPr lang="en-US" altLang="ko-KR" sz="1200">
                <a:latin typeface="맑은 고딕" pitchFamily="50" charset="-127"/>
                <a:ea typeface="맑은 고딕" pitchFamily="50" charset="-127"/>
              </a:rPr>
              <a:t>	</a:t>
            </a:r>
          </a:p>
        </p:txBody>
      </p:sp>
    </p:spTree>
    <p:extLst>
      <p:ext uri="{BB962C8B-B14F-4D97-AF65-F5344CB8AC3E}">
        <p14:creationId xmlns:p14="http://schemas.microsoft.com/office/powerpoint/2010/main" val="2620038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altLang="ko-KR" dirty="0"/>
              <a:t>II. PMS </a:t>
            </a:r>
            <a:r>
              <a:rPr lang="ko-KR" altLang="en-US" dirty="0"/>
              <a:t>구축 범위 및 주요 기능</a:t>
            </a:r>
            <a:endParaRPr lang="ko-KR" altLang="en-US" b="1" dirty="0"/>
          </a:p>
        </p:txBody>
      </p:sp>
      <p:sp>
        <p:nvSpPr>
          <p:cNvPr id="32" name="내용 개체 틀 31"/>
          <p:cNvSpPr>
            <a:spLocks noGrp="1"/>
          </p:cNvSpPr>
          <p:nvPr>
            <p:ph idx="1"/>
          </p:nvPr>
        </p:nvSpPr>
        <p:spPr>
          <a:xfrm>
            <a:off x="137464" y="663614"/>
            <a:ext cx="9676076" cy="413894"/>
          </a:xfrm>
        </p:spPr>
        <p:txBody>
          <a:bodyPr/>
          <a:lstStyle/>
          <a:p>
            <a:pPr eaLnBrk="1" hangingPunct="1"/>
            <a:r>
              <a:rPr lang="ko-KR" altLang="en-US" dirty="0">
                <a:latin typeface="맑은 고딕" pitchFamily="50" charset="-127"/>
              </a:rPr>
              <a:t>프로젝트 인력 투입에 대한 계획 및 손익 현황</a:t>
            </a:r>
            <a:r>
              <a:rPr lang="en-US" altLang="ko-KR" dirty="0">
                <a:latin typeface="맑은 고딕" pitchFamily="50" charset="-127"/>
              </a:rPr>
              <a:t>(</a:t>
            </a:r>
            <a:r>
              <a:rPr lang="ko-KR" altLang="en-US" dirty="0">
                <a:latin typeface="맑은 고딕" pitchFamily="50" charset="-127"/>
              </a:rPr>
              <a:t>월별 손익</a:t>
            </a:r>
            <a:r>
              <a:rPr lang="en-US" altLang="ko-KR" dirty="0">
                <a:latin typeface="맑은 고딕" pitchFamily="50" charset="-127"/>
              </a:rPr>
              <a:t>)</a:t>
            </a:r>
            <a:r>
              <a:rPr lang="ko-KR" altLang="en-US" dirty="0">
                <a:latin typeface="맑은 고딕" pitchFamily="50" charset="-127"/>
              </a:rPr>
              <a:t>등을 관리할 수 있는 기능을 제공 합니다</a:t>
            </a:r>
            <a:r>
              <a:rPr lang="en-US" altLang="ko-KR" dirty="0">
                <a:latin typeface="맑은 고딕" pitchFamily="50" charset="-127"/>
              </a:rPr>
              <a:t>.  </a:t>
            </a:r>
            <a:r>
              <a:rPr lang="ko-KR" altLang="en-US" dirty="0">
                <a:latin typeface="맑은 고딕" pitchFamily="50" charset="-127"/>
              </a:rPr>
              <a:t>또한 보유하신 </a:t>
            </a:r>
            <a:r>
              <a:rPr lang="en-US" altLang="ko-KR" dirty="0">
                <a:latin typeface="맑은 고딕" pitchFamily="50" charset="-127"/>
              </a:rPr>
              <a:t>ERP System</a:t>
            </a:r>
            <a:r>
              <a:rPr lang="ko-KR" altLang="en-US" dirty="0">
                <a:latin typeface="맑은 고딕" pitchFamily="50" charset="-127"/>
              </a:rPr>
              <a:t>과의 연계를 통한 실제 프로젝트 초기 단계 부터 종료 때 까지의 연계 정보를 조회하 실 수 있습니다</a:t>
            </a:r>
            <a:r>
              <a:rPr lang="en-US" altLang="ko-KR" dirty="0">
                <a:latin typeface="맑은 고딕" pitchFamily="50" charset="-127"/>
              </a:rPr>
              <a:t>.</a:t>
            </a:r>
          </a:p>
        </p:txBody>
      </p:sp>
      <p:sp>
        <p:nvSpPr>
          <p:cNvPr id="2" name="내용 개체 틀 1"/>
          <p:cNvSpPr>
            <a:spLocks noGrp="1"/>
          </p:cNvSpPr>
          <p:nvPr>
            <p:ph idx="10"/>
          </p:nvPr>
        </p:nvSpPr>
        <p:spPr/>
        <p:txBody>
          <a:bodyPr/>
          <a:lstStyle/>
          <a:p>
            <a:r>
              <a:rPr lang="ko-KR" altLang="en-US" dirty="0"/>
              <a:t>인력 계획 관리 및 비용 관리</a:t>
            </a:r>
          </a:p>
        </p:txBody>
      </p:sp>
      <p:sp>
        <p:nvSpPr>
          <p:cNvPr id="3" name="내용 개체 틀 2"/>
          <p:cNvSpPr>
            <a:spLocks noGrp="1"/>
          </p:cNvSpPr>
          <p:nvPr>
            <p:ph idx="11"/>
          </p:nvPr>
        </p:nvSpPr>
        <p:spPr/>
        <p:txBody>
          <a:bodyPr/>
          <a:lstStyle/>
          <a:p>
            <a:r>
              <a:rPr lang="en-US" altLang="ko-KR" dirty="0">
                <a:latin typeface="나눔고딕" panose="020D0604000000000000" pitchFamily="50" charset="-127"/>
              </a:rPr>
              <a:t>7. </a:t>
            </a:r>
            <a:r>
              <a:rPr lang="ko-KR" altLang="en-US" dirty="0">
                <a:latin typeface="나눔고딕" panose="020D0604000000000000" pitchFamily="50" charset="-127"/>
              </a:rPr>
              <a:t>리소스 관리 및 비용 관리</a:t>
            </a:r>
          </a:p>
        </p:txBody>
      </p:sp>
      <p:sp>
        <p:nvSpPr>
          <p:cNvPr id="63" name="Line 26">
            <a:extLst>
              <a:ext uri="{FF2B5EF4-FFF2-40B4-BE49-F238E27FC236}">
                <a16:creationId xmlns:a16="http://schemas.microsoft.com/office/drawing/2014/main" id="{A5C82FDB-00EF-4E48-B5F8-8A45050AA8E8}"/>
              </a:ext>
            </a:extLst>
          </p:cNvPr>
          <p:cNvSpPr>
            <a:spLocks noChangeShapeType="1"/>
          </p:cNvSpPr>
          <p:nvPr/>
        </p:nvSpPr>
        <p:spPr bwMode="auto">
          <a:xfrm>
            <a:off x="6205538" y="2039938"/>
            <a:ext cx="1679575" cy="0"/>
          </a:xfrm>
          <a:prstGeom prst="line">
            <a:avLst/>
          </a:prstGeom>
          <a:noFill/>
          <a:ln w="9525">
            <a:solidFill>
              <a:srgbClr val="000000"/>
            </a:solidFill>
            <a:round/>
            <a:headEnd/>
            <a:tailEnd/>
          </a:ln>
        </p:spPr>
        <p:txBody>
          <a:bodyPr lIns="0" tIns="0" rIns="0" bIns="0" anchor="ctr"/>
          <a:lstStyle/>
          <a:p>
            <a:endParaRPr lang="ko-KR" altLang="en-US"/>
          </a:p>
        </p:txBody>
      </p:sp>
      <p:sp>
        <p:nvSpPr>
          <p:cNvPr id="64" name="Text Box 28">
            <a:extLst>
              <a:ext uri="{FF2B5EF4-FFF2-40B4-BE49-F238E27FC236}">
                <a16:creationId xmlns:a16="http://schemas.microsoft.com/office/drawing/2014/main" id="{4F30A229-00D1-4290-A1B1-C2C1CABF411D}"/>
              </a:ext>
            </a:extLst>
          </p:cNvPr>
          <p:cNvSpPr txBox="1">
            <a:spLocks noChangeArrowheads="1"/>
          </p:cNvSpPr>
          <p:nvPr/>
        </p:nvSpPr>
        <p:spPr bwMode="auto">
          <a:xfrm>
            <a:off x="6676168" y="1824038"/>
            <a:ext cx="670055" cy="18466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0000"/>
              </a:buClr>
              <a:buFont typeface="Wingdings" pitchFamily="2" charset="2"/>
              <a:buNone/>
            </a:pPr>
            <a:r>
              <a:rPr lang="ko-KR" altLang="en-US" sz="1200" dirty="0">
                <a:solidFill>
                  <a:srgbClr val="000000"/>
                </a:solidFill>
                <a:latin typeface="맑은 고딕" pitchFamily="50" charset="-127"/>
                <a:ea typeface="맑은 고딕" pitchFamily="50" charset="-127"/>
              </a:rPr>
              <a:t>종합 현황</a:t>
            </a:r>
            <a:endParaRPr lang="en-US" altLang="ko-KR" sz="1200" dirty="0">
              <a:solidFill>
                <a:srgbClr val="000000"/>
              </a:solidFill>
              <a:latin typeface="맑은 고딕" pitchFamily="50" charset="-127"/>
              <a:ea typeface="맑은 고딕" pitchFamily="50" charset="-127"/>
            </a:endParaRPr>
          </a:p>
        </p:txBody>
      </p:sp>
      <p:sp>
        <p:nvSpPr>
          <p:cNvPr id="66" name="Line 26">
            <a:extLst>
              <a:ext uri="{FF2B5EF4-FFF2-40B4-BE49-F238E27FC236}">
                <a16:creationId xmlns:a16="http://schemas.microsoft.com/office/drawing/2014/main" id="{4C3AE93E-A285-424A-BB75-89C7822C7D1B}"/>
              </a:ext>
            </a:extLst>
          </p:cNvPr>
          <p:cNvSpPr>
            <a:spLocks noChangeShapeType="1"/>
          </p:cNvSpPr>
          <p:nvPr/>
        </p:nvSpPr>
        <p:spPr bwMode="auto">
          <a:xfrm>
            <a:off x="1104900" y="2055813"/>
            <a:ext cx="2499946" cy="0"/>
          </a:xfrm>
          <a:prstGeom prst="line">
            <a:avLst/>
          </a:prstGeom>
          <a:noFill/>
          <a:ln w="9525">
            <a:solidFill>
              <a:srgbClr val="000000"/>
            </a:solidFill>
            <a:round/>
            <a:headEnd/>
            <a:tailEnd/>
          </a:ln>
        </p:spPr>
        <p:txBody>
          <a:bodyPr lIns="0" tIns="0" rIns="0" bIns="0" anchor="ctr"/>
          <a:lstStyle/>
          <a:p>
            <a:endParaRPr lang="ko-KR" altLang="en-US"/>
          </a:p>
        </p:txBody>
      </p:sp>
      <p:sp>
        <p:nvSpPr>
          <p:cNvPr id="67" name="Text Box 28">
            <a:extLst>
              <a:ext uri="{FF2B5EF4-FFF2-40B4-BE49-F238E27FC236}">
                <a16:creationId xmlns:a16="http://schemas.microsoft.com/office/drawing/2014/main" id="{1B7E97C4-2919-4098-8BDF-A58ED126D5FF}"/>
              </a:ext>
            </a:extLst>
          </p:cNvPr>
          <p:cNvSpPr txBox="1">
            <a:spLocks noChangeArrowheads="1"/>
          </p:cNvSpPr>
          <p:nvPr/>
        </p:nvSpPr>
        <p:spPr bwMode="auto">
          <a:xfrm>
            <a:off x="1418009" y="1781153"/>
            <a:ext cx="1779334" cy="18466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0000"/>
              </a:buClr>
              <a:buFont typeface="Wingdings" pitchFamily="2" charset="2"/>
              <a:buNone/>
            </a:pPr>
            <a:r>
              <a:rPr lang="ko-KR" altLang="en-US" sz="1200" dirty="0">
                <a:solidFill>
                  <a:srgbClr val="000000"/>
                </a:solidFill>
                <a:latin typeface="맑은 고딕" pitchFamily="50" charset="-127"/>
                <a:ea typeface="맑은 고딕" pitchFamily="50" charset="-127"/>
              </a:rPr>
              <a:t>인력 투입 계획</a:t>
            </a:r>
            <a:r>
              <a:rPr lang="en-US" altLang="ko-KR" sz="1200" dirty="0">
                <a:solidFill>
                  <a:srgbClr val="000000"/>
                </a:solidFill>
                <a:latin typeface="맑은 고딕" pitchFamily="50" charset="-127"/>
                <a:ea typeface="맑은 고딕" pitchFamily="50" charset="-127"/>
              </a:rPr>
              <a:t>&amp;</a:t>
            </a:r>
            <a:r>
              <a:rPr lang="ko-KR" altLang="en-US" sz="1200" dirty="0">
                <a:solidFill>
                  <a:srgbClr val="000000"/>
                </a:solidFill>
                <a:latin typeface="맑은 고딕" pitchFamily="50" charset="-127"/>
                <a:ea typeface="맑은 고딕" pitchFamily="50" charset="-127"/>
              </a:rPr>
              <a:t>실적관리</a:t>
            </a:r>
            <a:endParaRPr lang="en-US" altLang="ko-KR" sz="1200" dirty="0">
              <a:solidFill>
                <a:srgbClr val="000000"/>
              </a:solidFill>
              <a:latin typeface="맑은 고딕" pitchFamily="50" charset="-127"/>
              <a:ea typeface="맑은 고딕" pitchFamily="50" charset="-127"/>
            </a:endParaRPr>
          </a:p>
        </p:txBody>
      </p:sp>
      <p:pic>
        <p:nvPicPr>
          <p:cNvPr id="4" name="그림 3">
            <a:extLst>
              <a:ext uri="{FF2B5EF4-FFF2-40B4-BE49-F238E27FC236}">
                <a16:creationId xmlns:a16="http://schemas.microsoft.com/office/drawing/2014/main" id="{B2820C2B-754B-43E1-B767-6F930E6FC119}"/>
              </a:ext>
            </a:extLst>
          </p:cNvPr>
          <p:cNvPicPr>
            <a:picLocks noChangeAspect="1"/>
          </p:cNvPicPr>
          <p:nvPr/>
        </p:nvPicPr>
        <p:blipFill>
          <a:blip r:embed="rId3"/>
          <a:stretch>
            <a:fillRect/>
          </a:stretch>
        </p:blipFill>
        <p:spPr>
          <a:xfrm>
            <a:off x="455872" y="2189290"/>
            <a:ext cx="3703608" cy="1694132"/>
          </a:xfrm>
          <a:prstGeom prst="rect">
            <a:avLst/>
          </a:prstGeom>
        </p:spPr>
      </p:pic>
      <p:pic>
        <p:nvPicPr>
          <p:cNvPr id="5" name="그림 4">
            <a:extLst>
              <a:ext uri="{FF2B5EF4-FFF2-40B4-BE49-F238E27FC236}">
                <a16:creationId xmlns:a16="http://schemas.microsoft.com/office/drawing/2014/main" id="{D04E8716-E225-4C77-B17D-E8E091AB2084}"/>
              </a:ext>
            </a:extLst>
          </p:cNvPr>
          <p:cNvPicPr>
            <a:picLocks noChangeAspect="1"/>
          </p:cNvPicPr>
          <p:nvPr/>
        </p:nvPicPr>
        <p:blipFill>
          <a:blip r:embed="rId4"/>
          <a:stretch>
            <a:fillRect/>
          </a:stretch>
        </p:blipFill>
        <p:spPr>
          <a:xfrm>
            <a:off x="5134705" y="2268414"/>
            <a:ext cx="3414600" cy="1795399"/>
          </a:xfrm>
          <a:prstGeom prst="rect">
            <a:avLst/>
          </a:prstGeom>
        </p:spPr>
      </p:pic>
      <p:pic>
        <p:nvPicPr>
          <p:cNvPr id="7" name="그림 6">
            <a:extLst>
              <a:ext uri="{FF2B5EF4-FFF2-40B4-BE49-F238E27FC236}">
                <a16:creationId xmlns:a16="http://schemas.microsoft.com/office/drawing/2014/main" id="{36A3CFB4-B06E-4416-A092-C9AE15F5C2B4}"/>
              </a:ext>
            </a:extLst>
          </p:cNvPr>
          <p:cNvPicPr>
            <a:picLocks noChangeAspect="1"/>
          </p:cNvPicPr>
          <p:nvPr/>
        </p:nvPicPr>
        <p:blipFill>
          <a:blip r:embed="rId5"/>
          <a:stretch>
            <a:fillRect/>
          </a:stretch>
        </p:blipFill>
        <p:spPr>
          <a:xfrm>
            <a:off x="6177254" y="2786873"/>
            <a:ext cx="3311769" cy="1614854"/>
          </a:xfrm>
          <a:prstGeom prst="rect">
            <a:avLst/>
          </a:prstGeom>
        </p:spPr>
      </p:pic>
      <p:pic>
        <p:nvPicPr>
          <p:cNvPr id="8" name="그림 7">
            <a:extLst>
              <a:ext uri="{FF2B5EF4-FFF2-40B4-BE49-F238E27FC236}">
                <a16:creationId xmlns:a16="http://schemas.microsoft.com/office/drawing/2014/main" id="{174650D5-FF49-4FDA-8B41-075AED36941F}"/>
              </a:ext>
            </a:extLst>
          </p:cNvPr>
          <p:cNvPicPr>
            <a:picLocks noChangeAspect="1"/>
          </p:cNvPicPr>
          <p:nvPr/>
        </p:nvPicPr>
        <p:blipFill>
          <a:blip r:embed="rId6"/>
          <a:stretch>
            <a:fillRect/>
          </a:stretch>
        </p:blipFill>
        <p:spPr>
          <a:xfrm>
            <a:off x="5202029" y="3594300"/>
            <a:ext cx="4265983" cy="2027473"/>
          </a:xfrm>
          <a:prstGeom prst="rect">
            <a:avLst/>
          </a:prstGeom>
        </p:spPr>
      </p:pic>
      <p:pic>
        <p:nvPicPr>
          <p:cNvPr id="9" name="그림 8">
            <a:extLst>
              <a:ext uri="{FF2B5EF4-FFF2-40B4-BE49-F238E27FC236}">
                <a16:creationId xmlns:a16="http://schemas.microsoft.com/office/drawing/2014/main" id="{C46635EC-D6CE-41AA-B9EB-953BC3D9C7E3}"/>
              </a:ext>
            </a:extLst>
          </p:cNvPr>
          <p:cNvPicPr>
            <a:picLocks noChangeAspect="1"/>
          </p:cNvPicPr>
          <p:nvPr/>
        </p:nvPicPr>
        <p:blipFill>
          <a:blip r:embed="rId7"/>
          <a:stretch>
            <a:fillRect/>
          </a:stretch>
        </p:blipFill>
        <p:spPr>
          <a:xfrm>
            <a:off x="455873" y="3240793"/>
            <a:ext cx="3703608" cy="1570622"/>
          </a:xfrm>
          <a:prstGeom prst="rect">
            <a:avLst/>
          </a:prstGeom>
        </p:spPr>
      </p:pic>
      <p:sp>
        <p:nvSpPr>
          <p:cNvPr id="10" name="TextBox 9">
            <a:extLst>
              <a:ext uri="{FF2B5EF4-FFF2-40B4-BE49-F238E27FC236}">
                <a16:creationId xmlns:a16="http://schemas.microsoft.com/office/drawing/2014/main" id="{DC2F05EA-F699-4B2B-A9D5-1A7FB486ECC4}"/>
              </a:ext>
            </a:extLst>
          </p:cNvPr>
          <p:cNvSpPr txBox="1"/>
          <p:nvPr/>
        </p:nvSpPr>
        <p:spPr>
          <a:xfrm>
            <a:off x="455872" y="5011615"/>
            <a:ext cx="3047629" cy="1200329"/>
          </a:xfrm>
          <a:prstGeom prst="rect">
            <a:avLst/>
          </a:prstGeom>
          <a:noFill/>
        </p:spPr>
        <p:txBody>
          <a:bodyPr wrap="none" rtlCol="0">
            <a:spAutoFit/>
          </a:bodyPr>
          <a:lstStyle/>
          <a:p>
            <a:pPr marL="171450" indent="-171450">
              <a:buFont typeface="Arial" panose="020B0604020202020204" pitchFamily="34" charset="0"/>
              <a:buChar char="•"/>
            </a:pPr>
            <a:r>
              <a:rPr lang="ko-KR" altLang="en-US" sz="1200" b="0" dirty="0">
                <a:latin typeface="맑은 고딕" pitchFamily="50" charset="-127"/>
                <a:ea typeface="맑은 고딕" pitchFamily="50" charset="-127"/>
              </a:rPr>
              <a:t>인력 투입 계획 및 실제 투입 결과 관리</a:t>
            </a:r>
            <a:endParaRPr lang="en-US" altLang="ko-KR" sz="1200" b="0" dirty="0">
              <a:latin typeface="맑은 고딕" pitchFamily="50" charset="-127"/>
              <a:ea typeface="맑은 고딕" pitchFamily="50" charset="-127"/>
            </a:endParaRPr>
          </a:p>
          <a:p>
            <a:pPr marL="171450" indent="-171450">
              <a:buFont typeface="Arial" panose="020B0604020202020204" pitchFamily="34" charset="0"/>
              <a:buChar char="•"/>
            </a:pPr>
            <a:r>
              <a:rPr lang="ko-KR" altLang="en-US" sz="1200" b="0" dirty="0" err="1">
                <a:latin typeface="맑은 고딕" pitchFamily="50" charset="-127"/>
                <a:ea typeface="맑은 고딕" pitchFamily="50" charset="-127"/>
              </a:rPr>
              <a:t>계정코드별</a:t>
            </a:r>
            <a:r>
              <a:rPr lang="ko-KR" altLang="en-US" sz="1200" b="0" dirty="0">
                <a:latin typeface="맑은 고딕" pitchFamily="50" charset="-127"/>
                <a:ea typeface="맑은 고딕" pitchFamily="50" charset="-127"/>
              </a:rPr>
              <a:t> 비용 계획 수립</a:t>
            </a:r>
            <a:endParaRPr lang="en-US" altLang="ko-KR" sz="1200" b="0" dirty="0">
              <a:latin typeface="맑은 고딕" pitchFamily="50" charset="-127"/>
              <a:ea typeface="맑은 고딕" pitchFamily="50" charset="-127"/>
            </a:endParaRPr>
          </a:p>
          <a:p>
            <a:pPr marL="171450" indent="-171450">
              <a:buFont typeface="Arial" panose="020B0604020202020204" pitchFamily="34" charset="0"/>
              <a:buChar char="•"/>
            </a:pPr>
            <a:r>
              <a:rPr lang="ko-KR" altLang="en-US" sz="1200" b="0" dirty="0">
                <a:latin typeface="맑은 고딕" pitchFamily="50" charset="-127"/>
                <a:ea typeface="맑은 고딕" pitchFamily="50" charset="-127"/>
              </a:rPr>
              <a:t>월별 비용 현황</a:t>
            </a:r>
            <a:r>
              <a:rPr lang="en-US" altLang="ko-KR" sz="1200" b="0" dirty="0">
                <a:latin typeface="맑은 고딕" pitchFamily="50" charset="-127"/>
                <a:ea typeface="맑은 고딕" pitchFamily="50" charset="-127"/>
              </a:rPr>
              <a:t>(</a:t>
            </a:r>
            <a:r>
              <a:rPr lang="ko-KR" altLang="en-US" sz="1200" b="0" dirty="0">
                <a:latin typeface="맑은 고딕" pitchFamily="50" charset="-127"/>
                <a:ea typeface="맑은 고딕" pitchFamily="50" charset="-127"/>
              </a:rPr>
              <a:t>손익 현황</a:t>
            </a:r>
            <a:r>
              <a:rPr lang="en-US" altLang="ko-KR" sz="1200" b="0" dirty="0">
                <a:latin typeface="맑은 고딕" pitchFamily="50" charset="-127"/>
                <a:ea typeface="맑은 고딕" pitchFamily="50" charset="-127"/>
              </a:rPr>
              <a:t>)</a:t>
            </a:r>
          </a:p>
          <a:p>
            <a:pPr marL="171450" indent="-171450">
              <a:buFont typeface="Arial" panose="020B0604020202020204" pitchFamily="34" charset="0"/>
              <a:buChar char="•"/>
            </a:pPr>
            <a:r>
              <a:rPr lang="en-US" altLang="ko-KR" sz="1200" b="0" dirty="0">
                <a:latin typeface="맑은 고딕" pitchFamily="50" charset="-127"/>
                <a:ea typeface="맑은 고딕" pitchFamily="50" charset="-127"/>
              </a:rPr>
              <a:t>SAP I/F</a:t>
            </a:r>
            <a:r>
              <a:rPr lang="ko-KR" altLang="en-US" sz="1200" b="0" dirty="0">
                <a:latin typeface="맑은 고딕" pitchFamily="50" charset="-127"/>
                <a:ea typeface="맑은 고딕" pitchFamily="50" charset="-127"/>
              </a:rPr>
              <a:t>를 통한 실제 투입 비용 연계</a:t>
            </a:r>
            <a:endParaRPr lang="en-US" altLang="ko-KR" sz="1200" b="0" dirty="0">
              <a:latin typeface="맑은 고딕" pitchFamily="50" charset="-127"/>
              <a:ea typeface="맑은 고딕" pitchFamily="50" charset="-127"/>
            </a:endParaRPr>
          </a:p>
          <a:p>
            <a:pPr marL="171450" indent="-171450">
              <a:buFont typeface="Arial" panose="020B0604020202020204" pitchFamily="34" charset="0"/>
              <a:buChar char="•"/>
            </a:pPr>
            <a:endParaRPr lang="en-US" altLang="ko-KR" sz="1200" b="0" dirty="0">
              <a:latin typeface="맑은 고딕" pitchFamily="50" charset="-127"/>
              <a:ea typeface="맑은 고딕" pitchFamily="50" charset="-127"/>
            </a:endParaRPr>
          </a:p>
          <a:p>
            <a:pPr marL="171450" indent="-171450">
              <a:buFont typeface="Arial" panose="020B0604020202020204" pitchFamily="34" charset="0"/>
              <a:buChar char="•"/>
            </a:pPr>
            <a:endParaRPr lang="ko-KR" altLang="en-US" sz="1200" b="0" dirty="0">
              <a:latin typeface="맑은 고딕" pitchFamily="50" charset="-127"/>
              <a:ea typeface="맑은 고딕" pitchFamily="50" charset="-127"/>
            </a:endParaRPr>
          </a:p>
        </p:txBody>
      </p:sp>
      <p:pic>
        <p:nvPicPr>
          <p:cNvPr id="11" name="그림 10">
            <a:extLst>
              <a:ext uri="{FF2B5EF4-FFF2-40B4-BE49-F238E27FC236}">
                <a16:creationId xmlns:a16="http://schemas.microsoft.com/office/drawing/2014/main" id="{5DED0E3F-8E83-43DE-A3B2-8D8D161553ED}"/>
              </a:ext>
            </a:extLst>
          </p:cNvPr>
          <p:cNvPicPr>
            <a:picLocks noChangeAspect="1"/>
          </p:cNvPicPr>
          <p:nvPr/>
        </p:nvPicPr>
        <p:blipFill>
          <a:blip r:embed="rId8"/>
          <a:stretch>
            <a:fillRect/>
          </a:stretch>
        </p:blipFill>
        <p:spPr>
          <a:xfrm>
            <a:off x="1459526" y="3757383"/>
            <a:ext cx="3311770" cy="1254232"/>
          </a:xfrm>
          <a:prstGeom prst="rect">
            <a:avLst/>
          </a:prstGeom>
        </p:spPr>
      </p:pic>
    </p:spTree>
    <p:extLst>
      <p:ext uri="{BB962C8B-B14F-4D97-AF65-F5344CB8AC3E}">
        <p14:creationId xmlns:p14="http://schemas.microsoft.com/office/powerpoint/2010/main" val="2258948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altLang="ko-KR" dirty="0"/>
              <a:t>II. PMS </a:t>
            </a:r>
            <a:r>
              <a:rPr lang="ko-KR" altLang="en-US" dirty="0"/>
              <a:t>구축 범위 및 주요 기능</a:t>
            </a:r>
            <a:endParaRPr lang="ko-KR" altLang="en-US" b="1" dirty="0"/>
          </a:p>
        </p:txBody>
      </p:sp>
      <p:sp>
        <p:nvSpPr>
          <p:cNvPr id="32" name="내용 개체 틀 31"/>
          <p:cNvSpPr>
            <a:spLocks noGrp="1"/>
          </p:cNvSpPr>
          <p:nvPr>
            <p:ph idx="1"/>
          </p:nvPr>
        </p:nvSpPr>
        <p:spPr/>
        <p:txBody>
          <a:bodyPr/>
          <a:lstStyle/>
          <a:p>
            <a:r>
              <a:rPr lang="ko-KR" altLang="en-US" dirty="0"/>
              <a:t>패키지에서 제공하는 업무등록 기능을 </a:t>
            </a:r>
            <a:r>
              <a:rPr lang="ko-KR" altLang="en-US" dirty="0" err="1"/>
              <a:t>커스터마이징하여</a:t>
            </a:r>
            <a:r>
              <a:rPr lang="ko-KR" altLang="en-US" dirty="0"/>
              <a:t> 업무일지 기능을 구현하겠습니다</a:t>
            </a:r>
            <a:r>
              <a:rPr lang="en-US" altLang="ko-KR" dirty="0"/>
              <a:t>. </a:t>
            </a:r>
            <a:r>
              <a:rPr lang="ko-KR" altLang="en-US" dirty="0"/>
              <a:t>프로젝트 및 부서업무</a:t>
            </a:r>
            <a:r>
              <a:rPr lang="en-US" altLang="ko-KR" dirty="0"/>
              <a:t>, </a:t>
            </a:r>
            <a:r>
              <a:rPr lang="ko-KR" altLang="en-US" dirty="0"/>
              <a:t>일반업무에서 등록된 각 업무 내역은 사용자별</a:t>
            </a:r>
            <a:r>
              <a:rPr lang="en-US" altLang="ko-KR" dirty="0"/>
              <a:t>, </a:t>
            </a:r>
            <a:r>
              <a:rPr lang="ko-KR" altLang="en-US" dirty="0"/>
              <a:t>부서별</a:t>
            </a:r>
            <a:r>
              <a:rPr lang="en-US" altLang="ko-KR" dirty="0"/>
              <a:t>, </a:t>
            </a:r>
            <a:r>
              <a:rPr lang="ko-KR" altLang="en-US" dirty="0"/>
              <a:t>날짜별로 업무일지를 생성합니다</a:t>
            </a:r>
            <a:r>
              <a:rPr lang="en-US" altLang="ko-KR" dirty="0"/>
              <a:t>. </a:t>
            </a:r>
            <a:r>
              <a:rPr lang="ko-KR" altLang="en-US" dirty="0"/>
              <a:t>요구사항을 면밀히 분석하여 적합한 형태의 업무일지 구성을 수행하겠습니다</a:t>
            </a:r>
            <a:r>
              <a:rPr lang="en-US" altLang="ko-KR" dirty="0"/>
              <a:t>. </a:t>
            </a:r>
          </a:p>
        </p:txBody>
      </p:sp>
      <p:sp>
        <p:nvSpPr>
          <p:cNvPr id="2" name="내용 개체 틀 1"/>
          <p:cNvSpPr>
            <a:spLocks noGrp="1"/>
          </p:cNvSpPr>
          <p:nvPr>
            <p:ph idx="10"/>
          </p:nvPr>
        </p:nvSpPr>
        <p:spPr/>
        <p:txBody>
          <a:bodyPr/>
          <a:lstStyle/>
          <a:p>
            <a:r>
              <a:rPr lang="ko-KR" altLang="en-US" dirty="0"/>
              <a:t>업무일지 자동화</a:t>
            </a:r>
          </a:p>
        </p:txBody>
      </p:sp>
      <p:sp>
        <p:nvSpPr>
          <p:cNvPr id="3" name="내용 개체 틀 2"/>
          <p:cNvSpPr>
            <a:spLocks noGrp="1"/>
          </p:cNvSpPr>
          <p:nvPr>
            <p:ph idx="11"/>
          </p:nvPr>
        </p:nvSpPr>
        <p:spPr>
          <a:xfrm>
            <a:off x="70534" y="441835"/>
            <a:ext cx="9683734" cy="283103"/>
          </a:xfrm>
        </p:spPr>
        <p:txBody>
          <a:bodyPr/>
          <a:lstStyle/>
          <a:p>
            <a:r>
              <a:rPr lang="en-US" altLang="ko-KR" dirty="0">
                <a:latin typeface="나눔고딕" panose="020D0604000000000000" pitchFamily="50" charset="-127"/>
              </a:rPr>
              <a:t>8. </a:t>
            </a:r>
            <a:r>
              <a:rPr lang="ko-KR" altLang="en-US" dirty="0">
                <a:latin typeface="나눔고딕" panose="020D0604000000000000" pitchFamily="50" charset="-127"/>
              </a:rPr>
              <a:t>업무일지</a:t>
            </a:r>
            <a:r>
              <a:rPr lang="en-US" altLang="ko-KR" dirty="0">
                <a:latin typeface="나눔고딕" panose="020D0604000000000000" pitchFamily="50" charset="-127"/>
              </a:rPr>
              <a:t>(</a:t>
            </a:r>
            <a:r>
              <a:rPr lang="ko-KR" altLang="en-US" dirty="0">
                <a:latin typeface="나눔고딕" panose="020D0604000000000000" pitchFamily="50" charset="-127"/>
              </a:rPr>
              <a:t>프로젝트 공수내 진행처리부분 자동연계</a:t>
            </a:r>
            <a:r>
              <a:rPr lang="en-US" altLang="ko-KR" dirty="0">
                <a:latin typeface="나눔고딕" panose="020D0604000000000000" pitchFamily="50" charset="-127"/>
              </a:rPr>
              <a:t>)</a:t>
            </a:r>
            <a:endParaRPr lang="ko-KR" altLang="en-US" dirty="0">
              <a:latin typeface="나눔고딕" panose="020D0604000000000000" pitchFamily="50" charset="-127"/>
            </a:endParaRPr>
          </a:p>
        </p:txBody>
      </p:sp>
      <p:sp>
        <p:nvSpPr>
          <p:cNvPr id="15" name="Line 26">
            <a:extLst>
              <a:ext uri="{FF2B5EF4-FFF2-40B4-BE49-F238E27FC236}">
                <a16:creationId xmlns:a16="http://schemas.microsoft.com/office/drawing/2014/main" id="{7F29D7BE-CCBB-49D7-B258-28B31578A230}"/>
              </a:ext>
            </a:extLst>
          </p:cNvPr>
          <p:cNvSpPr>
            <a:spLocks noChangeShapeType="1"/>
          </p:cNvSpPr>
          <p:nvPr/>
        </p:nvSpPr>
        <p:spPr bwMode="auto">
          <a:xfrm>
            <a:off x="1938928" y="2055813"/>
            <a:ext cx="1679575" cy="0"/>
          </a:xfrm>
          <a:prstGeom prst="line">
            <a:avLst/>
          </a:prstGeom>
          <a:noFill/>
          <a:ln w="9525">
            <a:solidFill>
              <a:srgbClr val="000000"/>
            </a:solidFill>
            <a:round/>
            <a:headEnd/>
            <a:tailEnd/>
          </a:ln>
        </p:spPr>
        <p:txBody>
          <a:bodyPr lIns="0" tIns="0" rIns="0" bIns="0" anchor="ctr"/>
          <a:lstStyle/>
          <a:p>
            <a:endParaRPr lang="ko-KR" altLang="en-US"/>
          </a:p>
        </p:txBody>
      </p:sp>
      <p:sp>
        <p:nvSpPr>
          <p:cNvPr id="16" name="Text Box 28">
            <a:extLst>
              <a:ext uri="{FF2B5EF4-FFF2-40B4-BE49-F238E27FC236}">
                <a16:creationId xmlns:a16="http://schemas.microsoft.com/office/drawing/2014/main" id="{ACAAEAE5-E853-4F99-8857-A0722B3DB0A3}"/>
              </a:ext>
            </a:extLst>
          </p:cNvPr>
          <p:cNvSpPr txBox="1">
            <a:spLocks noChangeArrowheads="1"/>
          </p:cNvSpPr>
          <p:nvPr/>
        </p:nvSpPr>
        <p:spPr bwMode="auto">
          <a:xfrm>
            <a:off x="1970339" y="1839913"/>
            <a:ext cx="1548501" cy="18466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0000"/>
              </a:buClr>
              <a:buFont typeface="Wingdings" pitchFamily="2" charset="2"/>
              <a:buNone/>
            </a:pPr>
            <a:r>
              <a:rPr lang="ko-KR" altLang="en-US" sz="1200" dirty="0">
                <a:solidFill>
                  <a:srgbClr val="000000"/>
                </a:solidFill>
                <a:latin typeface="맑은 고딕" pitchFamily="50" charset="-127"/>
                <a:ea typeface="맑은 고딕" pitchFamily="50" charset="-127"/>
              </a:rPr>
              <a:t>프로젝트 및 일반 업무</a:t>
            </a:r>
            <a:endParaRPr lang="en-US" altLang="ko-KR" sz="1200" dirty="0">
              <a:solidFill>
                <a:srgbClr val="000000"/>
              </a:solidFill>
              <a:latin typeface="맑은 고딕" pitchFamily="50" charset="-127"/>
              <a:ea typeface="맑은 고딕" pitchFamily="50" charset="-127"/>
            </a:endParaRPr>
          </a:p>
        </p:txBody>
      </p:sp>
      <p:pic>
        <p:nvPicPr>
          <p:cNvPr id="22" name="그림 21">
            <a:extLst>
              <a:ext uri="{FF2B5EF4-FFF2-40B4-BE49-F238E27FC236}">
                <a16:creationId xmlns:a16="http://schemas.microsoft.com/office/drawing/2014/main" id="{F47A3E98-59E8-4E0A-90C8-6C9A3E57D2D7}"/>
              </a:ext>
            </a:extLst>
          </p:cNvPr>
          <p:cNvPicPr>
            <a:picLocks noChangeAspect="1"/>
          </p:cNvPicPr>
          <p:nvPr/>
        </p:nvPicPr>
        <p:blipFill>
          <a:blip r:embed="rId3"/>
          <a:stretch>
            <a:fillRect/>
          </a:stretch>
        </p:blipFill>
        <p:spPr>
          <a:xfrm>
            <a:off x="190374" y="2165433"/>
            <a:ext cx="4856755" cy="2367948"/>
          </a:xfrm>
          <a:prstGeom prst="rect">
            <a:avLst/>
          </a:prstGeom>
        </p:spPr>
      </p:pic>
      <p:pic>
        <p:nvPicPr>
          <p:cNvPr id="23" name="그림 22">
            <a:extLst>
              <a:ext uri="{FF2B5EF4-FFF2-40B4-BE49-F238E27FC236}">
                <a16:creationId xmlns:a16="http://schemas.microsoft.com/office/drawing/2014/main" id="{3CC05C3E-95D9-4957-A64A-DDFE921768C9}"/>
              </a:ext>
            </a:extLst>
          </p:cNvPr>
          <p:cNvPicPr>
            <a:picLocks noChangeAspect="1"/>
          </p:cNvPicPr>
          <p:nvPr/>
        </p:nvPicPr>
        <p:blipFill rotWithShape="1">
          <a:blip r:embed="rId4"/>
          <a:srcRect t="11810" r="1145"/>
          <a:stretch/>
        </p:blipFill>
        <p:spPr>
          <a:xfrm>
            <a:off x="5104810" y="2055814"/>
            <a:ext cx="4519159" cy="2477568"/>
          </a:xfrm>
          <a:prstGeom prst="rect">
            <a:avLst/>
          </a:prstGeom>
        </p:spPr>
      </p:pic>
      <p:sp>
        <p:nvSpPr>
          <p:cNvPr id="24" name="Line 26">
            <a:extLst>
              <a:ext uri="{FF2B5EF4-FFF2-40B4-BE49-F238E27FC236}">
                <a16:creationId xmlns:a16="http://schemas.microsoft.com/office/drawing/2014/main" id="{26D7A1BB-E025-4DA2-B3B7-7E17BD00D9AC}"/>
              </a:ext>
            </a:extLst>
          </p:cNvPr>
          <p:cNvSpPr>
            <a:spLocks noChangeShapeType="1"/>
          </p:cNvSpPr>
          <p:nvPr/>
        </p:nvSpPr>
        <p:spPr bwMode="auto">
          <a:xfrm>
            <a:off x="6355751" y="2055813"/>
            <a:ext cx="1679575" cy="0"/>
          </a:xfrm>
          <a:prstGeom prst="line">
            <a:avLst/>
          </a:prstGeom>
          <a:noFill/>
          <a:ln w="9525">
            <a:solidFill>
              <a:srgbClr val="000000"/>
            </a:solidFill>
            <a:round/>
            <a:headEnd/>
            <a:tailEnd/>
          </a:ln>
        </p:spPr>
        <p:txBody>
          <a:bodyPr lIns="0" tIns="0" rIns="0" bIns="0" anchor="ctr"/>
          <a:lstStyle/>
          <a:p>
            <a:endParaRPr lang="ko-KR" altLang="en-US"/>
          </a:p>
        </p:txBody>
      </p:sp>
      <p:sp>
        <p:nvSpPr>
          <p:cNvPr id="25" name="Text Box 28">
            <a:extLst>
              <a:ext uri="{FF2B5EF4-FFF2-40B4-BE49-F238E27FC236}">
                <a16:creationId xmlns:a16="http://schemas.microsoft.com/office/drawing/2014/main" id="{B078DAE5-F102-4DD2-A8A5-CDB1E5501684}"/>
              </a:ext>
            </a:extLst>
          </p:cNvPr>
          <p:cNvSpPr txBox="1">
            <a:spLocks noChangeArrowheads="1"/>
          </p:cNvSpPr>
          <p:nvPr/>
        </p:nvSpPr>
        <p:spPr bwMode="auto">
          <a:xfrm>
            <a:off x="6441663" y="1839913"/>
            <a:ext cx="1439497" cy="18466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0000"/>
              </a:buClr>
              <a:buFont typeface="Wingdings" pitchFamily="2" charset="2"/>
              <a:buNone/>
            </a:pPr>
            <a:r>
              <a:rPr lang="ko-KR" altLang="en-US" sz="1200" dirty="0">
                <a:solidFill>
                  <a:srgbClr val="000000"/>
                </a:solidFill>
                <a:latin typeface="맑은 고딕" pitchFamily="50" charset="-127"/>
                <a:ea typeface="맑은 고딕" pitchFamily="50" charset="-127"/>
              </a:rPr>
              <a:t>프로젝트별 업무등록</a:t>
            </a:r>
            <a:endParaRPr lang="en-US" altLang="ko-KR" sz="1200" dirty="0">
              <a:solidFill>
                <a:srgbClr val="000000"/>
              </a:solidFill>
              <a:latin typeface="맑은 고딕" pitchFamily="50" charset="-127"/>
              <a:ea typeface="맑은 고딕" pitchFamily="50" charset="-127"/>
            </a:endParaRPr>
          </a:p>
        </p:txBody>
      </p:sp>
      <p:sp>
        <p:nvSpPr>
          <p:cNvPr id="26" name="직사각형 25">
            <a:extLst>
              <a:ext uri="{FF2B5EF4-FFF2-40B4-BE49-F238E27FC236}">
                <a16:creationId xmlns:a16="http://schemas.microsoft.com/office/drawing/2014/main" id="{D5DE5934-908B-4B19-AE31-1660616A8A53}"/>
              </a:ext>
            </a:extLst>
          </p:cNvPr>
          <p:cNvSpPr/>
          <p:nvPr/>
        </p:nvSpPr>
        <p:spPr>
          <a:xfrm>
            <a:off x="2253095" y="4890137"/>
            <a:ext cx="5318612" cy="1219565"/>
          </a:xfrm>
          <a:prstGeom prst="rect">
            <a:avLst/>
          </a:prstGeom>
        </p:spPr>
        <p:txBody>
          <a:bodyPr wrap="square">
            <a:spAutoFit/>
          </a:bodyPr>
          <a:lstStyle/>
          <a:p>
            <a:pPr>
              <a:lnSpc>
                <a:spcPct val="150000"/>
              </a:lnSpc>
              <a:buFont typeface="Arial" pitchFamily="34" charset="0"/>
              <a:buChar char="•"/>
              <a:defRPr/>
            </a:pPr>
            <a:r>
              <a:rPr lang="ko-KR" altLang="en-US" dirty="0">
                <a:latin typeface="나눔고딕" panose="020D0604000000000000" pitchFamily="50" charset="-127"/>
                <a:ea typeface="나눔고딕" panose="020D0604000000000000" pitchFamily="50" charset="-127"/>
              </a:rPr>
              <a:t> 업무일지</a:t>
            </a:r>
            <a:endParaRPr lang="en-US" altLang="ko-KR" dirty="0">
              <a:latin typeface="나눔고딕" panose="020D0604000000000000" pitchFamily="50" charset="-127"/>
              <a:ea typeface="나눔고딕" panose="020D0604000000000000" pitchFamily="50" charset="-127"/>
            </a:endParaRPr>
          </a:p>
          <a:p>
            <a:pPr>
              <a:lnSpc>
                <a:spcPct val="150000"/>
              </a:lnSpc>
              <a:buFont typeface="Wingdings" pitchFamily="2" charset="2"/>
              <a:buChar char="ü"/>
              <a:defRPr/>
            </a:pP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프로젝트 업무 </a:t>
            </a:r>
            <a:r>
              <a:rPr lang="en-US" altLang="ko-KR" dirty="0">
                <a:latin typeface="나눔고딕" panose="020D0604000000000000" pitchFamily="50" charset="-127"/>
                <a:ea typeface="나눔고딕" panose="020D0604000000000000" pitchFamily="50" charset="-127"/>
              </a:rPr>
              <a:t>: Task </a:t>
            </a:r>
            <a:r>
              <a:rPr lang="ko-KR" altLang="en-US" dirty="0">
                <a:latin typeface="나눔고딕" panose="020D0604000000000000" pitchFamily="50" charset="-127"/>
                <a:ea typeface="나눔고딕" panose="020D0604000000000000" pitchFamily="50" charset="-127"/>
              </a:rPr>
              <a:t>담당자로 지정되면 해당 </a:t>
            </a:r>
            <a:r>
              <a:rPr lang="en-US" altLang="ko-KR" dirty="0">
                <a:latin typeface="나눔고딕" panose="020D0604000000000000" pitchFamily="50" charset="-127"/>
                <a:ea typeface="나눔고딕" panose="020D0604000000000000" pitchFamily="50" charset="-127"/>
              </a:rPr>
              <a:t>Task</a:t>
            </a:r>
            <a:r>
              <a:rPr lang="ko-KR" altLang="en-US" dirty="0">
                <a:latin typeface="나눔고딕" panose="020D0604000000000000" pitchFamily="50" charset="-127"/>
                <a:ea typeface="나눔고딕" panose="020D0604000000000000" pitchFamily="50" charset="-127"/>
              </a:rPr>
              <a:t>에 대한 수행내용 및 공수 입력</a:t>
            </a:r>
            <a:endParaRPr lang="en-US" altLang="ko-KR" dirty="0">
              <a:latin typeface="나눔고딕" panose="020D0604000000000000" pitchFamily="50" charset="-127"/>
              <a:ea typeface="나눔고딕" panose="020D0604000000000000" pitchFamily="50" charset="-127"/>
            </a:endParaRPr>
          </a:p>
          <a:p>
            <a:pPr>
              <a:lnSpc>
                <a:spcPct val="150000"/>
              </a:lnSpc>
              <a:buFont typeface="Wingdings" pitchFamily="2" charset="2"/>
              <a:buChar char="ü"/>
              <a:defRPr/>
            </a:pP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일반업무</a:t>
            </a:r>
            <a:r>
              <a:rPr lang="en-US" altLang="ko-KR" dirty="0">
                <a:latin typeface="나눔고딕" panose="020D0604000000000000" pitchFamily="50" charset="-127"/>
                <a:ea typeface="나눔고딕" panose="020D0604000000000000" pitchFamily="50" charset="-127"/>
              </a:rPr>
              <a:t> : </a:t>
            </a:r>
            <a:r>
              <a:rPr lang="ko-KR" altLang="en-US" dirty="0">
                <a:latin typeface="나눔고딕" panose="020D0604000000000000" pitchFamily="50" charset="-127"/>
                <a:ea typeface="나눔고딕" panose="020D0604000000000000" pitchFamily="50" charset="-127"/>
              </a:rPr>
              <a:t>일상의 업무 또는 부서의 업무 수행 시 수행내용 및 공수 입력</a:t>
            </a:r>
            <a:r>
              <a:rPr lang="en-US" altLang="ko-KR" dirty="0">
                <a:latin typeface="나눔고딕" panose="020D0604000000000000" pitchFamily="50" charset="-127"/>
                <a:ea typeface="나눔고딕" panose="020D0604000000000000" pitchFamily="50" charset="-127"/>
              </a:rPr>
              <a:t>(</a:t>
            </a:r>
            <a:r>
              <a:rPr lang="ko-KR" altLang="en-US" dirty="0">
                <a:latin typeface="나눔고딕" panose="020D0604000000000000" pitchFamily="50" charset="-127"/>
                <a:ea typeface="나눔고딕" panose="020D0604000000000000" pitchFamily="50" charset="-127"/>
              </a:rPr>
              <a:t>자동 반복입력</a:t>
            </a:r>
            <a:r>
              <a:rPr lang="en-US" altLang="ko-KR" dirty="0">
                <a:latin typeface="나눔고딕" panose="020D0604000000000000" pitchFamily="50" charset="-127"/>
                <a:ea typeface="나눔고딕" panose="020D0604000000000000" pitchFamily="50" charset="-127"/>
              </a:rPr>
              <a:t>)</a:t>
            </a:r>
          </a:p>
          <a:p>
            <a:pPr>
              <a:lnSpc>
                <a:spcPct val="150000"/>
              </a:lnSpc>
              <a:buFont typeface="Wingdings" pitchFamily="2" charset="2"/>
              <a:buChar char="ü"/>
              <a:defRPr/>
            </a:pP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프로젝트별 업무등록 </a:t>
            </a: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프로젝트에 등록 되어있는 나의 업무에 대한 공수 일괄 등록</a:t>
            </a:r>
            <a:endParaRPr lang="en-US" altLang="ko-KR" dirty="0">
              <a:latin typeface="나눔고딕" panose="020D0604000000000000" pitchFamily="50" charset="-127"/>
              <a:ea typeface="나눔고딕" panose="020D0604000000000000" pitchFamily="50" charset="-127"/>
            </a:endParaRPr>
          </a:p>
          <a:p>
            <a:pPr>
              <a:lnSpc>
                <a:spcPct val="150000"/>
              </a:lnSpc>
              <a:buFont typeface="Wingdings" pitchFamily="2" charset="2"/>
              <a:buChar char="ü"/>
              <a:defRPr/>
            </a:pP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입력된 데이터 기반의 자동 업무일지 생성</a:t>
            </a:r>
            <a:r>
              <a:rPr lang="en-US" altLang="ko-KR" dirty="0">
                <a:latin typeface="나눔고딕" panose="020D0604000000000000" pitchFamily="50" charset="-127"/>
                <a:ea typeface="나눔고딕" panose="020D0604000000000000" pitchFamily="50" charset="-127"/>
              </a:rPr>
              <a:t>(</a:t>
            </a:r>
            <a:r>
              <a:rPr lang="ko-KR" altLang="en-US" dirty="0">
                <a:latin typeface="나눔고딕" panose="020D0604000000000000" pitchFamily="50" charset="-127"/>
                <a:ea typeface="나눔고딕" panose="020D0604000000000000" pitchFamily="50" charset="-127"/>
              </a:rPr>
              <a:t>사용자의</a:t>
            </a:r>
            <a:r>
              <a:rPr lang="en-US" altLang="ko-KR" dirty="0">
                <a:latin typeface="나눔고딕" panose="020D0604000000000000" pitchFamily="50" charset="-127"/>
                <a:ea typeface="나눔고딕" panose="020D0604000000000000" pitchFamily="50" charset="-127"/>
              </a:rPr>
              <a:t> </a:t>
            </a:r>
            <a:r>
              <a:rPr lang="ko-KR" altLang="en-US" dirty="0" err="1">
                <a:latin typeface="나눔고딕" panose="020D0604000000000000" pitchFamily="50" charset="-127"/>
                <a:ea typeface="나눔고딕" panose="020D0604000000000000" pitchFamily="50" charset="-127"/>
              </a:rPr>
              <a:t>날짜별</a:t>
            </a: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프로젝트별</a:t>
            </a: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부서별 업무일지 생성</a:t>
            </a:r>
            <a:r>
              <a:rPr lang="en-US" altLang="ko-KR" dirty="0">
                <a:latin typeface="나눔고딕" panose="020D0604000000000000" pitchFamily="50" charset="-127"/>
                <a:ea typeface="나눔고딕" panose="020D0604000000000000" pitchFamily="50" charset="-127"/>
              </a:rPr>
              <a:t>)</a:t>
            </a:r>
          </a:p>
        </p:txBody>
      </p:sp>
    </p:spTree>
    <p:extLst>
      <p:ext uri="{BB962C8B-B14F-4D97-AF65-F5344CB8AC3E}">
        <p14:creationId xmlns:p14="http://schemas.microsoft.com/office/powerpoint/2010/main" val="3438168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사각형: 둥근 모서리 25">
            <a:extLst>
              <a:ext uri="{FF2B5EF4-FFF2-40B4-BE49-F238E27FC236}">
                <a16:creationId xmlns:a16="http://schemas.microsoft.com/office/drawing/2014/main" id="{0BA39199-4A9C-4F93-966D-AD138F97B953}"/>
              </a:ext>
            </a:extLst>
          </p:cNvPr>
          <p:cNvSpPr/>
          <p:nvPr/>
        </p:nvSpPr>
        <p:spPr bwMode="auto">
          <a:xfrm>
            <a:off x="558310" y="2725882"/>
            <a:ext cx="1334020" cy="300973"/>
          </a:xfrm>
          <a:prstGeom prst="roundRect">
            <a:avLst/>
          </a:prstGeom>
          <a:solidFill>
            <a:schemeClr val="bg1">
              <a:lumMod val="95000"/>
            </a:schemeClr>
          </a:solid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50000"/>
              </a:spcBef>
              <a:spcAft>
                <a:spcPct val="0"/>
              </a:spcAft>
              <a:buClrTx/>
              <a:buSzTx/>
              <a:tabLst/>
            </a:pPr>
            <a:r>
              <a:rPr kumimoji="0" lang="ko-KR" altLang="en-US" sz="1200" b="0" i="0" u="none" strike="noStrike" cap="none" normalizeH="0" baseline="0" dirty="0">
                <a:ln>
                  <a:noFill/>
                </a:ln>
                <a:solidFill>
                  <a:srgbClr val="080808"/>
                </a:solidFill>
                <a:effectLst/>
                <a:latin typeface="맑은 고딕" panose="020B0503020000020004" pitchFamily="50" charset="-127"/>
                <a:ea typeface="맑은 고딕" panose="020B0503020000020004" pitchFamily="50" charset="-127"/>
                <a:cs typeface="Arial" charset="0"/>
              </a:rPr>
              <a:t>  외주인력관리</a:t>
            </a:r>
          </a:p>
        </p:txBody>
      </p:sp>
      <p:sp>
        <p:nvSpPr>
          <p:cNvPr id="11266" name="Rectangle 232"/>
          <p:cNvSpPr>
            <a:spLocks noGrp="1" noChangeArrowheads="1"/>
          </p:cNvSpPr>
          <p:nvPr>
            <p:ph type="title"/>
          </p:nvPr>
        </p:nvSpPr>
        <p:spPr/>
        <p:txBody>
          <a:bodyPr/>
          <a:lstStyle/>
          <a:p>
            <a:pPr eaLnBrk="1" hangingPunct="1"/>
            <a:r>
              <a:rPr lang="en-US" altLang="ko-KR" dirty="0"/>
              <a:t>II. PMS </a:t>
            </a:r>
            <a:r>
              <a:rPr lang="ko-KR" altLang="en-US" dirty="0"/>
              <a:t>구축 범위 및 주요 기능</a:t>
            </a:r>
            <a:endParaRPr lang="ko-KR" altLang="en-US" b="1" dirty="0">
              <a:latin typeface="나눔고딕" panose="020D0604000000000000" pitchFamily="50" charset="-127"/>
            </a:endParaRPr>
          </a:p>
        </p:txBody>
      </p:sp>
      <p:sp>
        <p:nvSpPr>
          <p:cNvPr id="11267" name="Rectangle 3"/>
          <p:cNvSpPr>
            <a:spLocks noGrp="1" noChangeArrowheads="1"/>
          </p:cNvSpPr>
          <p:nvPr>
            <p:ph idx="1"/>
          </p:nvPr>
        </p:nvSpPr>
        <p:spPr/>
        <p:txBody>
          <a:bodyPr/>
          <a:lstStyle/>
          <a:p>
            <a:r>
              <a:rPr lang="en-US" altLang="ko-KR" dirty="0"/>
              <a:t>1. </a:t>
            </a:r>
            <a:r>
              <a:rPr lang="ko-KR" altLang="en-US" dirty="0"/>
              <a:t>기능요구사항 </a:t>
            </a:r>
            <a:r>
              <a:rPr lang="en-US" altLang="ko-KR" dirty="0"/>
              <a:t>– </a:t>
            </a:r>
            <a:r>
              <a:rPr lang="ko-KR" altLang="en-US" dirty="0"/>
              <a:t>외주관리</a:t>
            </a:r>
          </a:p>
        </p:txBody>
      </p:sp>
      <p:sp>
        <p:nvSpPr>
          <p:cNvPr id="5" name="내용 개체 틀 4"/>
          <p:cNvSpPr>
            <a:spLocks noGrp="1"/>
          </p:cNvSpPr>
          <p:nvPr>
            <p:ph idx="10"/>
          </p:nvPr>
        </p:nvSpPr>
        <p:spPr/>
        <p:txBody>
          <a:bodyPr/>
          <a:lstStyle/>
          <a:p>
            <a:r>
              <a:rPr lang="ko-KR" altLang="en-US" dirty="0"/>
              <a:t>업체 관리</a:t>
            </a:r>
          </a:p>
        </p:txBody>
      </p:sp>
      <p:sp>
        <p:nvSpPr>
          <p:cNvPr id="2" name="내용 개체 틀 1"/>
          <p:cNvSpPr>
            <a:spLocks noGrp="1"/>
          </p:cNvSpPr>
          <p:nvPr>
            <p:ph idx="11"/>
          </p:nvPr>
        </p:nvSpPr>
        <p:spPr/>
        <p:txBody>
          <a:bodyPr/>
          <a:lstStyle/>
          <a:p>
            <a:r>
              <a:rPr lang="ko-KR" altLang="en-US" dirty="0"/>
              <a:t>프로젝트 수행에 필요한 각종 회사 정보 및 이력 정보를 관리하는 기능을 제공합니다</a:t>
            </a:r>
            <a:r>
              <a:rPr lang="en-US" altLang="ko-KR" dirty="0"/>
              <a:t>. </a:t>
            </a:r>
            <a:r>
              <a:rPr lang="ko-KR" altLang="en-US" dirty="0"/>
              <a:t>업체 관리</a:t>
            </a:r>
            <a:r>
              <a:rPr lang="en-US" altLang="ko-KR" dirty="0"/>
              <a:t>(</a:t>
            </a:r>
            <a:r>
              <a:rPr lang="ko-KR" altLang="en-US" dirty="0"/>
              <a:t>고객사</a:t>
            </a:r>
            <a:r>
              <a:rPr lang="en-US" altLang="ko-KR" dirty="0"/>
              <a:t>, </a:t>
            </a:r>
            <a:r>
              <a:rPr lang="ko-KR" altLang="en-US" dirty="0"/>
              <a:t>협력업체</a:t>
            </a:r>
            <a:r>
              <a:rPr lang="en-US" altLang="ko-KR" dirty="0"/>
              <a:t>), </a:t>
            </a:r>
            <a:r>
              <a:rPr lang="ko-KR" altLang="en-US" dirty="0"/>
              <a:t>업체별 인력 및 경력 관리 기능 등록 통하여 효율적인 업무 수행을 지원 합니다</a:t>
            </a:r>
            <a:r>
              <a:rPr lang="en-US" altLang="ko-KR" dirty="0"/>
              <a:t>.</a:t>
            </a:r>
          </a:p>
        </p:txBody>
      </p:sp>
      <p:sp>
        <p:nvSpPr>
          <p:cNvPr id="4" name="TextBox 3">
            <a:extLst>
              <a:ext uri="{FF2B5EF4-FFF2-40B4-BE49-F238E27FC236}">
                <a16:creationId xmlns:a16="http://schemas.microsoft.com/office/drawing/2014/main" id="{CCD3988C-DBF0-4499-BCE0-7C6368D16E29}"/>
              </a:ext>
            </a:extLst>
          </p:cNvPr>
          <p:cNvSpPr txBox="1"/>
          <p:nvPr/>
        </p:nvSpPr>
        <p:spPr>
          <a:xfrm>
            <a:off x="465962" y="4191599"/>
            <a:ext cx="3706464" cy="1986185"/>
          </a:xfrm>
          <a:prstGeom prst="rect">
            <a:avLst/>
          </a:prstGeom>
          <a:noFill/>
        </p:spPr>
        <p:txBody>
          <a:bodyPr wrap="none" rtlCol="0">
            <a:spAutoFit/>
          </a:bodyPr>
          <a:lstStyle/>
          <a:p>
            <a:r>
              <a:rPr lang="ko-KR" altLang="en-US" dirty="0">
                <a:latin typeface="맑은 고딕" pitchFamily="50" charset="-127"/>
                <a:ea typeface="맑은 고딕" pitchFamily="50" charset="-127"/>
              </a:rPr>
              <a:t>▶ 고객과 협력업체 관리를 위한 다양한 기능 제공</a:t>
            </a:r>
            <a:endParaRPr lang="en-US" altLang="ko-KR" dirty="0">
              <a:latin typeface="맑은 고딕" pitchFamily="50" charset="-127"/>
              <a:ea typeface="맑은 고딕" pitchFamily="50" charset="-127"/>
            </a:endParaRPr>
          </a:p>
          <a:p>
            <a:endParaRPr lang="en-US" altLang="ko-KR" dirty="0">
              <a:latin typeface="맑은 고딕" pitchFamily="50" charset="-127"/>
              <a:ea typeface="맑은 고딕" pitchFamily="50" charset="-127"/>
            </a:endParaRPr>
          </a:p>
          <a:p>
            <a:pPr>
              <a:lnSpc>
                <a:spcPct val="150000"/>
              </a:lnSpc>
              <a:buFont typeface="Wingdings" pitchFamily="2" charset="2"/>
              <a:buChar char="ü"/>
              <a:defRPr/>
            </a:pPr>
            <a:r>
              <a:rPr lang="ko-KR" altLang="en-US" dirty="0">
                <a:latin typeface="맑은 고딕" pitchFamily="50" charset="-127"/>
                <a:ea typeface="맑은 고딕" pitchFamily="50" charset="-127"/>
              </a:rPr>
              <a:t> 프로젝트 계약 관리 및 프로필 관리</a:t>
            </a:r>
            <a:endParaRPr lang="en-US" altLang="ko-KR" dirty="0">
              <a:latin typeface="맑은 고딕" pitchFamily="50" charset="-127"/>
              <a:ea typeface="맑은 고딕" pitchFamily="50" charset="-127"/>
            </a:endParaRPr>
          </a:p>
          <a:p>
            <a:pPr>
              <a:lnSpc>
                <a:spcPct val="150000"/>
              </a:lnSpc>
              <a:buFont typeface="Wingdings" pitchFamily="2" charset="2"/>
              <a:buChar char="ü"/>
              <a:defRPr/>
            </a:pPr>
            <a:r>
              <a:rPr lang="ko-KR" altLang="en-US" dirty="0">
                <a:latin typeface="맑은 고딕" pitchFamily="50" charset="-127"/>
                <a:ea typeface="맑은 고딕" pitchFamily="50" charset="-127"/>
                <a:sym typeface="Wingdings" panose="05000000000000000000" pitchFamily="2" charset="2"/>
              </a:rPr>
              <a:t> 업체의 주요 현황 관리 </a:t>
            </a:r>
            <a:endParaRPr lang="en-US" altLang="ko-KR" dirty="0">
              <a:latin typeface="맑은 고딕" pitchFamily="50" charset="-127"/>
              <a:ea typeface="맑은 고딕" pitchFamily="50" charset="-127"/>
              <a:sym typeface="Wingdings" panose="05000000000000000000" pitchFamily="2" charset="2"/>
            </a:endParaRPr>
          </a:p>
          <a:p>
            <a:pPr>
              <a:lnSpc>
                <a:spcPct val="150000"/>
              </a:lnSpc>
              <a:buFont typeface="Wingdings" pitchFamily="2" charset="2"/>
              <a:buChar char="ü"/>
              <a:defRPr/>
            </a:pPr>
            <a:r>
              <a:rPr lang="ko-KR" altLang="en-US" dirty="0">
                <a:latin typeface="맑은 고딕" pitchFamily="50" charset="-127"/>
                <a:ea typeface="맑은 고딕" pitchFamily="50" charset="-127"/>
                <a:sym typeface="Wingdings" panose="05000000000000000000" pitchFamily="2" charset="2"/>
              </a:rPr>
              <a:t> 투입 업체</a:t>
            </a:r>
            <a:r>
              <a:rPr lang="en-US" altLang="ko-KR" dirty="0">
                <a:latin typeface="맑은 고딕" pitchFamily="50" charset="-127"/>
                <a:ea typeface="맑은 고딕" pitchFamily="50" charset="-127"/>
                <a:sym typeface="Wingdings" panose="05000000000000000000" pitchFamily="2" charset="2"/>
              </a:rPr>
              <a:t>(</a:t>
            </a:r>
            <a:r>
              <a:rPr lang="ko-KR" altLang="en-US" dirty="0">
                <a:latin typeface="맑은 고딕" pitchFamily="50" charset="-127"/>
                <a:ea typeface="맑은 고딕" pitchFamily="50" charset="-127"/>
                <a:sym typeface="Wingdings" panose="05000000000000000000" pitchFamily="2" charset="2"/>
              </a:rPr>
              <a:t>고객</a:t>
            </a:r>
            <a:r>
              <a:rPr lang="en-US" altLang="ko-KR" dirty="0">
                <a:latin typeface="맑은 고딕" pitchFamily="50" charset="-127"/>
                <a:ea typeface="맑은 고딕" pitchFamily="50" charset="-127"/>
                <a:sym typeface="Wingdings" panose="05000000000000000000" pitchFamily="2" charset="2"/>
              </a:rPr>
              <a:t>)</a:t>
            </a:r>
            <a:r>
              <a:rPr lang="ko-KR" altLang="en-US" dirty="0">
                <a:latin typeface="맑은 고딕" pitchFamily="50" charset="-127"/>
                <a:ea typeface="맑은 고딕" pitchFamily="50" charset="-127"/>
                <a:sym typeface="Wingdings" panose="05000000000000000000" pitchFamily="2" charset="2"/>
              </a:rPr>
              <a:t>에 대한 인력 정보 관리</a:t>
            </a:r>
            <a:endParaRPr lang="en-US" altLang="ko-KR" dirty="0">
              <a:latin typeface="맑은 고딕" pitchFamily="50" charset="-127"/>
              <a:ea typeface="맑은 고딕" pitchFamily="50" charset="-127"/>
              <a:sym typeface="Wingdings" panose="05000000000000000000" pitchFamily="2" charset="2"/>
            </a:endParaRPr>
          </a:p>
          <a:p>
            <a:pPr>
              <a:lnSpc>
                <a:spcPct val="150000"/>
              </a:lnSpc>
              <a:buFont typeface="Wingdings" pitchFamily="2" charset="2"/>
              <a:buChar char="ü"/>
              <a:defRPr/>
            </a:pPr>
            <a:r>
              <a:rPr lang="ko-KR" altLang="en-US" dirty="0">
                <a:latin typeface="맑은 고딕" pitchFamily="50" charset="-127"/>
                <a:ea typeface="맑은 고딕" pitchFamily="50" charset="-127"/>
                <a:sym typeface="Wingdings" panose="05000000000000000000" pitchFamily="2" charset="2"/>
              </a:rPr>
              <a:t> 계약 전 평가 관리 및  프로젝트 수행 평가 관리</a:t>
            </a:r>
            <a:r>
              <a:rPr lang="en-US" altLang="ko-KR" dirty="0">
                <a:latin typeface="맑은 고딕" pitchFamily="50" charset="-127"/>
                <a:ea typeface="맑은 고딕" pitchFamily="50" charset="-127"/>
                <a:sym typeface="Wingdings" panose="05000000000000000000" pitchFamily="2" charset="2"/>
              </a:rPr>
              <a:t>(</a:t>
            </a:r>
            <a:r>
              <a:rPr lang="ko-KR" altLang="en-US" dirty="0">
                <a:latin typeface="맑은 고딕" pitchFamily="50" charset="-127"/>
                <a:ea typeface="맑은 고딕" pitchFamily="50" charset="-127"/>
                <a:sym typeface="Wingdings" panose="05000000000000000000" pitchFamily="2" charset="2"/>
              </a:rPr>
              <a:t>업체</a:t>
            </a:r>
            <a:r>
              <a:rPr lang="en-US" altLang="ko-KR" dirty="0">
                <a:latin typeface="맑은 고딕" pitchFamily="50" charset="-127"/>
                <a:ea typeface="맑은 고딕" pitchFamily="50" charset="-127"/>
                <a:sym typeface="Wingdings" panose="05000000000000000000" pitchFamily="2" charset="2"/>
              </a:rPr>
              <a:t>, </a:t>
            </a:r>
            <a:r>
              <a:rPr lang="ko-KR" altLang="en-US" dirty="0">
                <a:latin typeface="맑은 고딕" pitchFamily="50" charset="-127"/>
                <a:ea typeface="맑은 고딕" pitchFamily="50" charset="-127"/>
                <a:sym typeface="Wingdings" panose="05000000000000000000" pitchFamily="2" charset="2"/>
              </a:rPr>
              <a:t>인력</a:t>
            </a:r>
            <a:r>
              <a:rPr lang="en-US" altLang="ko-KR" dirty="0">
                <a:latin typeface="맑은 고딕" pitchFamily="50" charset="-127"/>
                <a:ea typeface="맑은 고딕" pitchFamily="50" charset="-127"/>
                <a:sym typeface="Wingdings" panose="05000000000000000000" pitchFamily="2" charset="2"/>
              </a:rPr>
              <a:t>)</a:t>
            </a:r>
          </a:p>
          <a:p>
            <a:pPr>
              <a:lnSpc>
                <a:spcPct val="150000"/>
              </a:lnSpc>
              <a:buFont typeface="Wingdings" pitchFamily="2" charset="2"/>
              <a:buChar char="ü"/>
              <a:defRPr/>
            </a:pPr>
            <a:r>
              <a:rPr lang="ko-KR" altLang="en-US" dirty="0">
                <a:latin typeface="맑은 고딕" pitchFamily="50" charset="-127"/>
                <a:ea typeface="맑은 고딕" pitchFamily="50" charset="-127"/>
                <a:sym typeface="Wingdings" panose="05000000000000000000" pitchFamily="2" charset="2"/>
              </a:rPr>
              <a:t> 업체별 현황정보 조회 기능</a:t>
            </a:r>
            <a:endParaRPr lang="en-US" altLang="ko-KR" dirty="0">
              <a:latin typeface="맑은 고딕" pitchFamily="50" charset="-127"/>
              <a:ea typeface="맑은 고딕" pitchFamily="50" charset="-127"/>
              <a:sym typeface="Wingdings" panose="05000000000000000000" pitchFamily="2" charset="2"/>
            </a:endParaRPr>
          </a:p>
          <a:p>
            <a:pPr>
              <a:lnSpc>
                <a:spcPct val="150000"/>
              </a:lnSpc>
              <a:buFont typeface="Wingdings" pitchFamily="2" charset="2"/>
              <a:buChar char="ü"/>
              <a:defRPr/>
            </a:pPr>
            <a:r>
              <a:rPr lang="ko-KR" altLang="en-US" dirty="0">
                <a:latin typeface="맑은 고딕" pitchFamily="50" charset="-127"/>
                <a:ea typeface="맑은 고딕" pitchFamily="50" charset="-127"/>
                <a:sym typeface="Wingdings" panose="05000000000000000000" pitchFamily="2" charset="2"/>
              </a:rPr>
              <a:t> 프로젝트별 보안 체크리스트 관리</a:t>
            </a:r>
            <a:endParaRPr lang="en-US" altLang="ko-KR" dirty="0">
              <a:latin typeface="맑은 고딕" pitchFamily="50" charset="-127"/>
              <a:ea typeface="맑은 고딕" pitchFamily="50" charset="-127"/>
              <a:sym typeface="Wingdings" panose="05000000000000000000" pitchFamily="2" charset="2"/>
            </a:endParaRPr>
          </a:p>
          <a:p>
            <a:pPr>
              <a:lnSpc>
                <a:spcPct val="150000"/>
              </a:lnSpc>
              <a:buFont typeface="Wingdings" pitchFamily="2" charset="2"/>
              <a:buChar char="ü"/>
              <a:defRPr/>
            </a:pPr>
            <a:r>
              <a:rPr lang="ko-KR" altLang="en-US" dirty="0">
                <a:latin typeface="맑은 고딕" pitchFamily="50" charset="-127"/>
                <a:ea typeface="맑은 고딕" pitchFamily="50" charset="-127"/>
                <a:sym typeface="Wingdings" panose="05000000000000000000" pitchFamily="2" charset="2"/>
              </a:rPr>
              <a:t> 프로젝트 투입인력의 보안 관리</a:t>
            </a:r>
            <a:endParaRPr lang="ko-KR" altLang="en-US" dirty="0">
              <a:latin typeface="맑은 고딕" pitchFamily="50" charset="-127"/>
              <a:ea typeface="맑은 고딕" pitchFamily="50" charset="-127"/>
            </a:endParaRPr>
          </a:p>
        </p:txBody>
      </p:sp>
      <p:sp>
        <p:nvSpPr>
          <p:cNvPr id="8" name="사각형: 둥근 모서리 7">
            <a:extLst>
              <a:ext uri="{FF2B5EF4-FFF2-40B4-BE49-F238E27FC236}">
                <a16:creationId xmlns:a16="http://schemas.microsoft.com/office/drawing/2014/main" id="{E25B3886-049E-454B-8414-4E071AD16842}"/>
              </a:ext>
            </a:extLst>
          </p:cNvPr>
          <p:cNvSpPr/>
          <p:nvPr/>
        </p:nvSpPr>
        <p:spPr bwMode="auto">
          <a:xfrm>
            <a:off x="558309" y="1837598"/>
            <a:ext cx="1334020" cy="300973"/>
          </a:xfrm>
          <a:prstGeom prst="roundRect">
            <a:avLst/>
          </a:prstGeom>
          <a:solidFill>
            <a:schemeClr val="bg1">
              <a:lumMod val="95000"/>
            </a:schemeClr>
          </a:solid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50000"/>
              </a:spcBef>
              <a:spcAft>
                <a:spcPct val="0"/>
              </a:spcAft>
              <a:buClrTx/>
              <a:buSzTx/>
              <a:tabLst/>
            </a:pPr>
            <a:r>
              <a:rPr kumimoji="0" lang="ko-KR" altLang="en-US" sz="1200" b="0" i="0" u="none" strike="noStrike" cap="none" normalizeH="0" baseline="0" dirty="0">
                <a:ln>
                  <a:noFill/>
                </a:ln>
                <a:solidFill>
                  <a:srgbClr val="080808"/>
                </a:solidFill>
                <a:effectLst/>
                <a:latin typeface="맑은 고딕" panose="020B0503020000020004" pitchFamily="50" charset="-127"/>
                <a:ea typeface="맑은 고딕" panose="020B0503020000020004" pitchFamily="50" charset="-127"/>
                <a:cs typeface="Arial" charset="0"/>
              </a:rPr>
              <a:t>  업체관리</a:t>
            </a:r>
          </a:p>
        </p:txBody>
      </p:sp>
      <p:pic>
        <p:nvPicPr>
          <p:cNvPr id="7" name="그림 6">
            <a:extLst>
              <a:ext uri="{FF2B5EF4-FFF2-40B4-BE49-F238E27FC236}">
                <a16:creationId xmlns:a16="http://schemas.microsoft.com/office/drawing/2014/main" id="{CC4DED58-D12F-40E2-B9B8-EB9E095E1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727" y="1900012"/>
            <a:ext cx="152400" cy="152400"/>
          </a:xfrm>
          <a:prstGeom prst="rect">
            <a:avLst/>
          </a:prstGeom>
        </p:spPr>
      </p:pic>
      <p:pic>
        <p:nvPicPr>
          <p:cNvPr id="12" name="그림 11">
            <a:extLst>
              <a:ext uri="{FF2B5EF4-FFF2-40B4-BE49-F238E27FC236}">
                <a16:creationId xmlns:a16="http://schemas.microsoft.com/office/drawing/2014/main" id="{A4D6F250-3533-42B9-8D26-2C5EBEF6A2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762" y="2796771"/>
            <a:ext cx="152400" cy="152400"/>
          </a:xfrm>
          <a:prstGeom prst="rect">
            <a:avLst/>
          </a:prstGeom>
        </p:spPr>
      </p:pic>
      <p:sp>
        <p:nvSpPr>
          <p:cNvPr id="27" name="사각형: 둥근 모서리 26">
            <a:extLst>
              <a:ext uri="{FF2B5EF4-FFF2-40B4-BE49-F238E27FC236}">
                <a16:creationId xmlns:a16="http://schemas.microsoft.com/office/drawing/2014/main" id="{EBA1CF87-02AD-46C6-857F-F32269A44FE0}"/>
              </a:ext>
            </a:extLst>
          </p:cNvPr>
          <p:cNvSpPr/>
          <p:nvPr/>
        </p:nvSpPr>
        <p:spPr bwMode="auto">
          <a:xfrm>
            <a:off x="2425021" y="2725882"/>
            <a:ext cx="1334020" cy="300973"/>
          </a:xfrm>
          <a:prstGeom prst="roundRect">
            <a:avLst/>
          </a:prstGeom>
          <a:solidFill>
            <a:schemeClr val="bg1">
              <a:lumMod val="95000"/>
            </a:schemeClr>
          </a:solid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50000"/>
              </a:spcBef>
              <a:spcAft>
                <a:spcPct val="0"/>
              </a:spcAft>
              <a:buClrTx/>
              <a:buSzTx/>
              <a:tabLst/>
            </a:pPr>
            <a:r>
              <a:rPr kumimoji="0" lang="ko-KR" altLang="en-US" sz="1200" b="0" i="0" u="none" strike="noStrike" cap="none" normalizeH="0" baseline="0" dirty="0">
                <a:ln>
                  <a:noFill/>
                </a:ln>
                <a:solidFill>
                  <a:srgbClr val="080808"/>
                </a:solidFill>
                <a:effectLst/>
                <a:latin typeface="맑은 고딕" panose="020B0503020000020004" pitchFamily="50" charset="-127"/>
                <a:ea typeface="맑은 고딕" panose="020B0503020000020004" pitchFamily="50" charset="-127"/>
                <a:cs typeface="Arial" charset="0"/>
              </a:rPr>
              <a:t>  자사인력관리</a:t>
            </a:r>
          </a:p>
        </p:txBody>
      </p:sp>
      <p:pic>
        <p:nvPicPr>
          <p:cNvPr id="28" name="그림 27">
            <a:extLst>
              <a:ext uri="{FF2B5EF4-FFF2-40B4-BE49-F238E27FC236}">
                <a16:creationId xmlns:a16="http://schemas.microsoft.com/office/drawing/2014/main" id="{002129AD-DC0F-45D8-BB4A-BDE48F75CB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4473" y="2796771"/>
            <a:ext cx="152400" cy="152400"/>
          </a:xfrm>
          <a:prstGeom prst="rect">
            <a:avLst/>
          </a:prstGeom>
        </p:spPr>
      </p:pic>
      <p:sp>
        <p:nvSpPr>
          <p:cNvPr id="13" name="TextBox 12">
            <a:extLst>
              <a:ext uri="{FF2B5EF4-FFF2-40B4-BE49-F238E27FC236}">
                <a16:creationId xmlns:a16="http://schemas.microsoft.com/office/drawing/2014/main" id="{8F0A2825-606E-46EE-82E6-7FB5A1E49A47}"/>
              </a:ext>
            </a:extLst>
          </p:cNvPr>
          <p:cNvSpPr txBox="1"/>
          <p:nvPr/>
        </p:nvSpPr>
        <p:spPr>
          <a:xfrm>
            <a:off x="450063" y="3108508"/>
            <a:ext cx="1334020" cy="1015663"/>
          </a:xfrm>
          <a:prstGeom prst="rect">
            <a:avLst/>
          </a:prstGeom>
          <a:noFill/>
        </p:spPr>
        <p:txBody>
          <a:bodyPr wrap="none" rtlCol="0">
            <a:spAutoFit/>
          </a:bodyPr>
          <a:lstStyle/>
          <a:p>
            <a:pPr marL="171450" indent="-171450">
              <a:buFont typeface="Arial" panose="020B0604020202020204" pitchFamily="34" charset="0"/>
              <a:buChar char="•"/>
            </a:pPr>
            <a:r>
              <a:rPr lang="ko-KR" altLang="en-US" b="0" dirty="0">
                <a:latin typeface="맑은 고딕" pitchFamily="50" charset="-127"/>
                <a:ea typeface="맑은 고딕" pitchFamily="50" charset="-127"/>
              </a:rPr>
              <a:t>프로젝트 이력</a:t>
            </a:r>
            <a:endParaRPr lang="en-US" altLang="ko-KR" b="0" dirty="0">
              <a:latin typeface="맑은 고딕" pitchFamily="50" charset="-127"/>
              <a:ea typeface="맑은 고딕" pitchFamily="50" charset="-127"/>
            </a:endParaRPr>
          </a:p>
          <a:p>
            <a:r>
              <a:rPr lang="ko-KR" altLang="en-US" b="0" dirty="0">
                <a:latin typeface="맑은 고딕" pitchFamily="50" charset="-127"/>
                <a:ea typeface="맑은 고딕" pitchFamily="50" charset="-127"/>
              </a:rPr>
              <a:t> </a:t>
            </a:r>
            <a:r>
              <a:rPr lang="en-US" altLang="ko-KR" b="0" dirty="0">
                <a:latin typeface="맑은 고딕" pitchFamily="50" charset="-127"/>
                <a:ea typeface="맑은 고딕" pitchFamily="50" charset="-127"/>
              </a:rPr>
              <a:t>-  </a:t>
            </a:r>
            <a:r>
              <a:rPr lang="ko-KR" altLang="en-US" b="0" dirty="0">
                <a:latin typeface="맑은 고딕" pitchFamily="50" charset="-127"/>
                <a:ea typeface="맑은 고딕" pitchFamily="50" charset="-127"/>
              </a:rPr>
              <a:t>단가</a:t>
            </a:r>
            <a:r>
              <a:rPr lang="en-US" altLang="ko-KR" b="0" dirty="0">
                <a:latin typeface="맑은 고딕" pitchFamily="50" charset="-127"/>
                <a:ea typeface="맑은 고딕" pitchFamily="50" charset="-127"/>
              </a:rPr>
              <a:t>, </a:t>
            </a:r>
            <a:r>
              <a:rPr lang="ko-KR" altLang="en-US" b="0" dirty="0">
                <a:latin typeface="맑은 고딕" pitchFamily="50" charset="-127"/>
                <a:ea typeface="맑은 고딕" pitchFamily="50" charset="-127"/>
              </a:rPr>
              <a:t>기간</a:t>
            </a:r>
            <a:r>
              <a:rPr lang="en-US" altLang="ko-KR" b="0" dirty="0">
                <a:latin typeface="맑은 고딕" pitchFamily="50" charset="-127"/>
                <a:ea typeface="맑은 고딕" pitchFamily="50" charset="-127"/>
              </a:rPr>
              <a:t>, </a:t>
            </a:r>
            <a:r>
              <a:rPr lang="ko-KR" altLang="en-US" b="0" dirty="0">
                <a:latin typeface="맑은 고딕" pitchFamily="50" charset="-127"/>
                <a:ea typeface="맑은 고딕" pitchFamily="50" charset="-127"/>
              </a:rPr>
              <a:t>업무 </a:t>
            </a:r>
            <a:endParaRPr lang="en-US" altLang="ko-KR" b="0" dirty="0">
              <a:latin typeface="맑은 고딕" pitchFamily="50" charset="-127"/>
              <a:ea typeface="맑은 고딕" pitchFamily="50" charset="-127"/>
            </a:endParaRPr>
          </a:p>
          <a:p>
            <a:pPr marL="171450" indent="-171450">
              <a:buFont typeface="Arial" panose="020B0604020202020204" pitchFamily="34" charset="0"/>
              <a:buChar char="•"/>
            </a:pPr>
            <a:r>
              <a:rPr lang="ko-KR" altLang="en-US" b="0" dirty="0">
                <a:latin typeface="맑은 고딕" pitchFamily="50" charset="-127"/>
                <a:ea typeface="맑은 고딕" pitchFamily="50" charset="-127"/>
              </a:rPr>
              <a:t>기술등급</a:t>
            </a:r>
            <a:endParaRPr lang="en-US" altLang="ko-KR" b="0" dirty="0">
              <a:latin typeface="맑은 고딕" pitchFamily="50" charset="-127"/>
              <a:ea typeface="맑은 고딕" pitchFamily="50" charset="-127"/>
            </a:endParaRPr>
          </a:p>
          <a:p>
            <a:pPr marL="171450" indent="-171450">
              <a:buFont typeface="Arial" panose="020B0604020202020204" pitchFamily="34" charset="0"/>
              <a:buChar char="•"/>
            </a:pPr>
            <a:r>
              <a:rPr lang="ko-KR" altLang="en-US" b="0" dirty="0">
                <a:latin typeface="맑은 고딕" pitchFamily="50" charset="-127"/>
                <a:ea typeface="맑은 고딕" pitchFamily="50" charset="-127"/>
              </a:rPr>
              <a:t>경력사항</a:t>
            </a:r>
            <a:endParaRPr lang="en-US" altLang="ko-KR" b="0" dirty="0">
              <a:latin typeface="맑은 고딕" pitchFamily="50" charset="-127"/>
              <a:ea typeface="맑은 고딕" pitchFamily="50" charset="-127"/>
            </a:endParaRPr>
          </a:p>
          <a:p>
            <a:pPr marL="171450" indent="-171450">
              <a:buFont typeface="Arial" panose="020B0604020202020204" pitchFamily="34" charset="0"/>
              <a:buChar char="•"/>
            </a:pPr>
            <a:r>
              <a:rPr lang="ko-KR" altLang="en-US" b="0" dirty="0" err="1">
                <a:latin typeface="맑은 고딕" pitchFamily="50" charset="-127"/>
                <a:ea typeface="맑은 고딕" pitchFamily="50" charset="-127"/>
              </a:rPr>
              <a:t>업무평판</a:t>
            </a:r>
            <a:endParaRPr lang="en-US" altLang="ko-KR" b="0" dirty="0">
              <a:latin typeface="맑은 고딕" pitchFamily="50" charset="-127"/>
              <a:ea typeface="맑은 고딕" pitchFamily="50" charset="-127"/>
            </a:endParaRPr>
          </a:p>
          <a:p>
            <a:pPr marL="171450" indent="-171450">
              <a:buFont typeface="Arial" panose="020B0604020202020204" pitchFamily="34" charset="0"/>
              <a:buChar char="•"/>
            </a:pPr>
            <a:r>
              <a:rPr lang="ko-KR" altLang="en-US" b="0" dirty="0">
                <a:latin typeface="맑은 고딕" pitchFamily="50" charset="-127"/>
                <a:ea typeface="맑은 고딕" pitchFamily="50" charset="-127"/>
              </a:rPr>
              <a:t>특이사항</a:t>
            </a:r>
            <a:endParaRPr lang="en-US" altLang="ko-KR" b="0" dirty="0">
              <a:latin typeface="맑은 고딕" pitchFamily="50" charset="-127"/>
              <a:ea typeface="맑은 고딕" pitchFamily="50" charset="-127"/>
            </a:endParaRPr>
          </a:p>
        </p:txBody>
      </p:sp>
      <p:sp>
        <p:nvSpPr>
          <p:cNvPr id="30" name="TextBox 29">
            <a:extLst>
              <a:ext uri="{FF2B5EF4-FFF2-40B4-BE49-F238E27FC236}">
                <a16:creationId xmlns:a16="http://schemas.microsoft.com/office/drawing/2014/main" id="{D64DE55A-87F3-4FCE-93DE-9CD967CD9E31}"/>
              </a:ext>
            </a:extLst>
          </p:cNvPr>
          <p:cNvSpPr txBox="1"/>
          <p:nvPr/>
        </p:nvSpPr>
        <p:spPr>
          <a:xfrm>
            <a:off x="1892328" y="1765748"/>
            <a:ext cx="1457450" cy="861774"/>
          </a:xfrm>
          <a:prstGeom prst="rect">
            <a:avLst/>
          </a:prstGeom>
          <a:noFill/>
        </p:spPr>
        <p:txBody>
          <a:bodyPr wrap="none" rtlCol="0">
            <a:spAutoFit/>
          </a:bodyPr>
          <a:lstStyle/>
          <a:p>
            <a:pPr marL="171450" indent="-171450">
              <a:buFont typeface="Arial" panose="020B0604020202020204" pitchFamily="34" charset="0"/>
              <a:buChar char="•"/>
            </a:pPr>
            <a:r>
              <a:rPr lang="ko-KR" altLang="en-US" b="0" dirty="0">
                <a:latin typeface="맑은 고딕" pitchFamily="50" charset="-127"/>
                <a:ea typeface="맑은 고딕" pitchFamily="50" charset="-127"/>
              </a:rPr>
              <a:t>프로필</a:t>
            </a:r>
            <a:endParaRPr lang="en-US" altLang="ko-KR" b="0" dirty="0">
              <a:latin typeface="맑은 고딕" pitchFamily="50" charset="-127"/>
              <a:ea typeface="맑은 고딕" pitchFamily="50" charset="-127"/>
            </a:endParaRPr>
          </a:p>
          <a:p>
            <a:pPr marL="171450" indent="-171450">
              <a:buFont typeface="Arial" panose="020B0604020202020204" pitchFamily="34" charset="0"/>
              <a:buChar char="•"/>
            </a:pPr>
            <a:r>
              <a:rPr lang="ko-KR" altLang="en-US" b="0" dirty="0">
                <a:latin typeface="맑은 고딕" pitchFamily="50" charset="-127"/>
                <a:ea typeface="맑은 고딕" pitchFamily="50" charset="-127"/>
              </a:rPr>
              <a:t>고객</a:t>
            </a:r>
            <a:r>
              <a:rPr lang="en-US" altLang="ko-KR" b="0" dirty="0">
                <a:latin typeface="맑은 고딕" pitchFamily="50" charset="-127"/>
                <a:ea typeface="맑은 고딕" pitchFamily="50" charset="-127"/>
              </a:rPr>
              <a:t>/</a:t>
            </a:r>
            <a:r>
              <a:rPr lang="ko-KR" altLang="en-US" b="0" dirty="0">
                <a:latin typeface="맑은 고딕" pitchFamily="50" charset="-127"/>
                <a:ea typeface="맑은 고딕" pitchFamily="50" charset="-127"/>
              </a:rPr>
              <a:t>협력사 구분</a:t>
            </a:r>
            <a:endParaRPr lang="en-US" altLang="ko-KR" b="0" dirty="0">
              <a:latin typeface="맑은 고딕" pitchFamily="50" charset="-127"/>
              <a:ea typeface="맑은 고딕" pitchFamily="50" charset="-127"/>
            </a:endParaRPr>
          </a:p>
          <a:p>
            <a:pPr marL="171450" indent="-171450">
              <a:buFont typeface="Arial" panose="020B0604020202020204" pitchFamily="34" charset="0"/>
              <a:buChar char="•"/>
            </a:pPr>
            <a:r>
              <a:rPr lang="ko-KR" altLang="en-US" b="0" dirty="0">
                <a:latin typeface="맑은 고딕" pitchFamily="50" charset="-127"/>
                <a:ea typeface="맑은 고딕" pitchFamily="50" charset="-127"/>
              </a:rPr>
              <a:t>주주현황</a:t>
            </a:r>
            <a:r>
              <a:rPr lang="en-US" altLang="ko-KR" b="0" dirty="0">
                <a:latin typeface="맑은 고딕" pitchFamily="50" charset="-127"/>
                <a:ea typeface="맑은 고딕" pitchFamily="50" charset="-127"/>
              </a:rPr>
              <a:t>-</a:t>
            </a:r>
            <a:r>
              <a:rPr lang="ko-KR" altLang="en-US" b="0" dirty="0">
                <a:latin typeface="맑은 고딕" pitchFamily="50" charset="-127"/>
                <a:ea typeface="맑은 고딕" pitchFamily="50" charset="-127"/>
              </a:rPr>
              <a:t>자료</a:t>
            </a:r>
            <a:endParaRPr lang="en-US" altLang="ko-KR" b="0" dirty="0">
              <a:latin typeface="맑은 고딕" pitchFamily="50" charset="-127"/>
              <a:ea typeface="맑은 고딕" pitchFamily="50" charset="-127"/>
            </a:endParaRPr>
          </a:p>
          <a:p>
            <a:pPr marL="171450" indent="-171450">
              <a:buFont typeface="Arial" panose="020B0604020202020204" pitchFamily="34" charset="0"/>
              <a:buChar char="•"/>
            </a:pPr>
            <a:r>
              <a:rPr lang="ko-KR" altLang="en-US" b="0" dirty="0">
                <a:latin typeface="맑은 고딕" pitchFamily="50" charset="-127"/>
                <a:ea typeface="맑은 고딕" pitchFamily="50" charset="-127"/>
              </a:rPr>
              <a:t>재무현황</a:t>
            </a:r>
            <a:r>
              <a:rPr lang="en-US" altLang="ko-KR" b="0" dirty="0">
                <a:latin typeface="맑은 고딕" pitchFamily="50" charset="-127"/>
                <a:ea typeface="맑은 고딕" pitchFamily="50" charset="-127"/>
              </a:rPr>
              <a:t>-</a:t>
            </a:r>
            <a:r>
              <a:rPr lang="ko-KR" altLang="en-US" b="0" dirty="0">
                <a:latin typeface="맑은 고딕" pitchFamily="50" charset="-127"/>
                <a:ea typeface="맑은 고딕" pitchFamily="50" charset="-127"/>
              </a:rPr>
              <a:t>자료</a:t>
            </a:r>
            <a:endParaRPr lang="en-US" altLang="ko-KR" b="0" dirty="0">
              <a:latin typeface="맑은 고딕" pitchFamily="50" charset="-127"/>
              <a:ea typeface="맑은 고딕" pitchFamily="50" charset="-127"/>
            </a:endParaRPr>
          </a:p>
          <a:p>
            <a:pPr marL="171450" indent="-171450">
              <a:buFont typeface="Arial" panose="020B0604020202020204" pitchFamily="34" charset="0"/>
              <a:buChar char="•"/>
            </a:pPr>
            <a:r>
              <a:rPr lang="ko-KR" altLang="en-US" b="0" dirty="0" err="1">
                <a:latin typeface="맑은 고딕" pitchFamily="50" charset="-127"/>
                <a:ea typeface="맑은 고딕" pitchFamily="50" charset="-127"/>
              </a:rPr>
              <a:t>사업평판</a:t>
            </a:r>
            <a:r>
              <a:rPr lang="en-US" altLang="ko-KR" b="0" dirty="0">
                <a:latin typeface="맑은 고딕" pitchFamily="50" charset="-127"/>
                <a:ea typeface="맑은 고딕" pitchFamily="50" charset="-127"/>
              </a:rPr>
              <a:t>, </a:t>
            </a:r>
            <a:r>
              <a:rPr lang="ko-KR" altLang="en-US" b="0" dirty="0">
                <a:latin typeface="맑은 고딕" pitchFamily="50" charset="-127"/>
                <a:ea typeface="맑은 고딕" pitchFamily="50" charset="-127"/>
              </a:rPr>
              <a:t>특이사항</a:t>
            </a:r>
            <a:endParaRPr lang="en-US" altLang="ko-KR" b="0" dirty="0">
              <a:latin typeface="맑은 고딕" pitchFamily="50" charset="-127"/>
              <a:ea typeface="맑은 고딕" pitchFamily="50" charset="-127"/>
            </a:endParaRPr>
          </a:p>
        </p:txBody>
      </p:sp>
      <p:cxnSp>
        <p:nvCxnSpPr>
          <p:cNvPr id="15" name="연결선: 꺾임 14">
            <a:extLst>
              <a:ext uri="{FF2B5EF4-FFF2-40B4-BE49-F238E27FC236}">
                <a16:creationId xmlns:a16="http://schemas.microsoft.com/office/drawing/2014/main" id="{4859AEE8-2456-46B7-B47C-8DA959AD16DC}"/>
              </a:ext>
            </a:extLst>
          </p:cNvPr>
          <p:cNvCxnSpPr>
            <a:cxnSpLocks/>
            <a:stCxn id="8" idx="2"/>
            <a:endCxn id="26" idx="0"/>
          </p:cNvCxnSpPr>
          <p:nvPr/>
        </p:nvCxnSpPr>
        <p:spPr bwMode="auto">
          <a:xfrm rot="16200000" flipH="1">
            <a:off x="931664" y="2432225"/>
            <a:ext cx="587311" cy="1"/>
          </a:xfrm>
          <a:prstGeom prst="bentConnector3">
            <a:avLst/>
          </a:prstGeom>
          <a:noFill/>
          <a:ln w="12700" cap="flat" cmpd="sng" algn="ctr">
            <a:solidFill>
              <a:schemeClr val="tx1">
                <a:lumMod val="50000"/>
                <a:lumOff val="50000"/>
              </a:schemeClr>
            </a:solidFill>
            <a:prstDash val="solid"/>
            <a:round/>
            <a:headEnd type="none" w="med" len="med"/>
            <a:tailEnd type="triangle"/>
          </a:ln>
          <a:effectLst/>
        </p:spPr>
      </p:cxnSp>
      <p:sp>
        <p:nvSpPr>
          <p:cNvPr id="18" name="TextBox 17">
            <a:extLst>
              <a:ext uri="{FF2B5EF4-FFF2-40B4-BE49-F238E27FC236}">
                <a16:creationId xmlns:a16="http://schemas.microsoft.com/office/drawing/2014/main" id="{0F13F906-73D3-420D-9A90-D998A7B45E60}"/>
              </a:ext>
            </a:extLst>
          </p:cNvPr>
          <p:cNvSpPr txBox="1"/>
          <p:nvPr/>
        </p:nvSpPr>
        <p:spPr>
          <a:xfrm>
            <a:off x="162971" y="6177784"/>
            <a:ext cx="5315879" cy="276999"/>
          </a:xfrm>
          <a:prstGeom prst="rect">
            <a:avLst/>
          </a:prstGeom>
          <a:noFill/>
        </p:spPr>
        <p:txBody>
          <a:bodyPr wrap="none" rtlCol="0">
            <a:spAutoFit/>
          </a:bodyPr>
          <a:lstStyle/>
          <a:p>
            <a:pPr>
              <a:buNone/>
            </a:pPr>
            <a:r>
              <a:rPr lang="en-US" altLang="ko-KR" sz="1200" dirty="0">
                <a:solidFill>
                  <a:srgbClr val="FF0000"/>
                </a:solidFill>
                <a:latin typeface="맑은 고딕" pitchFamily="50" charset="-127"/>
                <a:ea typeface="맑은 고딕" pitchFamily="50" charset="-127"/>
              </a:rPr>
              <a:t>※ </a:t>
            </a:r>
            <a:r>
              <a:rPr lang="ko-KR" altLang="en-US" sz="1200" dirty="0">
                <a:solidFill>
                  <a:srgbClr val="FF0000"/>
                </a:solidFill>
                <a:latin typeface="맑은 고딕" pitchFamily="50" charset="-127"/>
                <a:ea typeface="맑은 고딕" pitchFamily="50" charset="-127"/>
              </a:rPr>
              <a:t>단 업체 및 인력에 대한 관리 기준은 개인정보보호법에 의거하여 관리됨</a:t>
            </a:r>
          </a:p>
        </p:txBody>
      </p:sp>
      <p:pic>
        <p:nvPicPr>
          <p:cNvPr id="39" name="그림 38">
            <a:extLst>
              <a:ext uri="{FF2B5EF4-FFF2-40B4-BE49-F238E27FC236}">
                <a16:creationId xmlns:a16="http://schemas.microsoft.com/office/drawing/2014/main" id="{CF481ACE-B097-43D0-9705-2374517DEDB7}"/>
              </a:ext>
            </a:extLst>
          </p:cNvPr>
          <p:cNvPicPr>
            <a:picLocks noChangeAspect="1"/>
          </p:cNvPicPr>
          <p:nvPr/>
        </p:nvPicPr>
        <p:blipFill>
          <a:blip r:embed="rId5"/>
          <a:stretch>
            <a:fillRect/>
          </a:stretch>
        </p:blipFill>
        <p:spPr>
          <a:xfrm>
            <a:off x="5126518" y="1840919"/>
            <a:ext cx="4382657" cy="1737549"/>
          </a:xfrm>
          <a:prstGeom prst="rect">
            <a:avLst/>
          </a:prstGeom>
        </p:spPr>
      </p:pic>
      <p:pic>
        <p:nvPicPr>
          <p:cNvPr id="40" name="그림 39">
            <a:extLst>
              <a:ext uri="{FF2B5EF4-FFF2-40B4-BE49-F238E27FC236}">
                <a16:creationId xmlns:a16="http://schemas.microsoft.com/office/drawing/2014/main" id="{9AAF805A-77F6-47B1-B822-3D8D606E6C0E}"/>
              </a:ext>
            </a:extLst>
          </p:cNvPr>
          <p:cNvPicPr>
            <a:picLocks noChangeAspect="1"/>
          </p:cNvPicPr>
          <p:nvPr/>
        </p:nvPicPr>
        <p:blipFill>
          <a:blip r:embed="rId6"/>
          <a:stretch>
            <a:fillRect/>
          </a:stretch>
        </p:blipFill>
        <p:spPr>
          <a:xfrm>
            <a:off x="6924797" y="2836849"/>
            <a:ext cx="2584059" cy="2060466"/>
          </a:xfrm>
          <a:prstGeom prst="rect">
            <a:avLst/>
          </a:prstGeom>
        </p:spPr>
      </p:pic>
      <p:pic>
        <p:nvPicPr>
          <p:cNvPr id="41" name="그림 40">
            <a:extLst>
              <a:ext uri="{FF2B5EF4-FFF2-40B4-BE49-F238E27FC236}">
                <a16:creationId xmlns:a16="http://schemas.microsoft.com/office/drawing/2014/main" id="{668508A1-8809-4EB5-B334-F9E633B61914}"/>
              </a:ext>
            </a:extLst>
          </p:cNvPr>
          <p:cNvPicPr>
            <a:picLocks noChangeAspect="1"/>
          </p:cNvPicPr>
          <p:nvPr/>
        </p:nvPicPr>
        <p:blipFill>
          <a:blip r:embed="rId7"/>
          <a:stretch>
            <a:fillRect/>
          </a:stretch>
        </p:blipFill>
        <p:spPr>
          <a:xfrm>
            <a:off x="5111056" y="3732175"/>
            <a:ext cx="3137593" cy="1989137"/>
          </a:xfrm>
          <a:prstGeom prst="rect">
            <a:avLst/>
          </a:prstGeom>
        </p:spPr>
      </p:pic>
      <p:pic>
        <p:nvPicPr>
          <p:cNvPr id="19" name="그림 18">
            <a:extLst>
              <a:ext uri="{FF2B5EF4-FFF2-40B4-BE49-F238E27FC236}">
                <a16:creationId xmlns:a16="http://schemas.microsoft.com/office/drawing/2014/main" id="{14F7850D-56A7-4B6F-8908-1812C9D6447C}"/>
              </a:ext>
            </a:extLst>
          </p:cNvPr>
          <p:cNvPicPr>
            <a:picLocks noChangeAspect="1"/>
          </p:cNvPicPr>
          <p:nvPr/>
        </p:nvPicPr>
        <p:blipFill>
          <a:blip r:embed="rId8"/>
          <a:stretch>
            <a:fillRect/>
          </a:stretch>
        </p:blipFill>
        <p:spPr>
          <a:xfrm>
            <a:off x="6793116" y="4761417"/>
            <a:ext cx="2847420" cy="1319536"/>
          </a:xfrm>
          <a:prstGeom prst="rect">
            <a:avLst/>
          </a:prstGeom>
        </p:spPr>
      </p:pic>
      <p:sp>
        <p:nvSpPr>
          <p:cNvPr id="42" name="TextBox 26">
            <a:extLst>
              <a:ext uri="{FF2B5EF4-FFF2-40B4-BE49-F238E27FC236}">
                <a16:creationId xmlns:a16="http://schemas.microsoft.com/office/drawing/2014/main" id="{4E8957A3-DD70-47F3-8DEB-E8FACDD386AF}"/>
              </a:ext>
            </a:extLst>
          </p:cNvPr>
          <p:cNvSpPr txBox="1">
            <a:spLocks noChangeArrowheads="1"/>
          </p:cNvSpPr>
          <p:nvPr/>
        </p:nvSpPr>
        <p:spPr bwMode="auto">
          <a:xfrm>
            <a:off x="5855588" y="1634800"/>
            <a:ext cx="978473" cy="258532"/>
          </a:xfrm>
          <a:prstGeom prst="rect">
            <a:avLst/>
          </a:prstGeom>
          <a:solidFill>
            <a:schemeClr val="bg1"/>
          </a:solidFill>
          <a:ln w="9525">
            <a:noFill/>
            <a:miter lim="800000"/>
            <a:headEnd/>
            <a:tailEnd/>
          </a:ln>
        </p:spPr>
        <p:txBody>
          <a:bodyPr wrap="none">
            <a:spAutoFit/>
          </a:bodyPr>
          <a:lstStyle/>
          <a:p>
            <a:pPr marL="176213" indent="-176213" eaLnBrk="0" latinLnBrk="0" hangingPunct="0">
              <a:lnSpc>
                <a:spcPct val="90000"/>
              </a:lnSpc>
              <a:spcBef>
                <a:spcPct val="50000"/>
              </a:spcBef>
              <a:buFont typeface="Wingdings" pitchFamily="2" charset="2"/>
              <a:buChar char="ü"/>
            </a:pPr>
            <a:r>
              <a:rPr lang="ko-KR" altLang="en-US" sz="1200" b="0">
                <a:latin typeface="맑은 고딕" panose="020B0503020000020004" pitchFamily="50" charset="-127"/>
                <a:ea typeface="맑은 고딕" panose="020B0503020000020004" pitchFamily="50" charset="-127"/>
              </a:rPr>
              <a:t>조직관리</a:t>
            </a:r>
            <a:endParaRPr lang="ko-KR" altLang="en-US" sz="1200" b="0" dirty="0">
              <a:latin typeface="맑은 고딕" panose="020B0503020000020004" pitchFamily="50" charset="-127"/>
              <a:ea typeface="맑은 고딕" panose="020B0503020000020004" pitchFamily="50" charset="-127"/>
            </a:endParaRPr>
          </a:p>
        </p:txBody>
      </p:sp>
      <p:sp>
        <p:nvSpPr>
          <p:cNvPr id="43" name="TextBox 26">
            <a:extLst>
              <a:ext uri="{FF2B5EF4-FFF2-40B4-BE49-F238E27FC236}">
                <a16:creationId xmlns:a16="http://schemas.microsoft.com/office/drawing/2014/main" id="{0C27EDAB-898C-4026-B871-1E7F446AEEF6}"/>
              </a:ext>
            </a:extLst>
          </p:cNvPr>
          <p:cNvSpPr txBox="1">
            <a:spLocks noChangeArrowheads="1"/>
          </p:cNvSpPr>
          <p:nvPr/>
        </p:nvSpPr>
        <p:spPr bwMode="auto">
          <a:xfrm>
            <a:off x="7317846" y="3011063"/>
            <a:ext cx="978473" cy="258532"/>
          </a:xfrm>
          <a:prstGeom prst="rect">
            <a:avLst/>
          </a:prstGeom>
          <a:solidFill>
            <a:schemeClr val="bg1"/>
          </a:solidFill>
          <a:ln w="9525">
            <a:noFill/>
            <a:miter lim="800000"/>
            <a:headEnd/>
            <a:tailEnd/>
          </a:ln>
        </p:spPr>
        <p:txBody>
          <a:bodyPr wrap="none">
            <a:spAutoFit/>
          </a:bodyPr>
          <a:lstStyle/>
          <a:p>
            <a:pPr marL="176213" indent="-176213" eaLnBrk="0" latinLnBrk="0" hangingPunct="0">
              <a:lnSpc>
                <a:spcPct val="90000"/>
              </a:lnSpc>
              <a:spcBef>
                <a:spcPct val="50000"/>
              </a:spcBef>
              <a:buFont typeface="Wingdings" pitchFamily="2" charset="2"/>
              <a:buChar char="ü"/>
            </a:pPr>
            <a:r>
              <a:rPr lang="ko-KR" altLang="en-US" sz="1200" b="0">
                <a:latin typeface="맑은 고딕" panose="020B0503020000020004" pitchFamily="50" charset="-127"/>
                <a:ea typeface="맑은 고딕" panose="020B0503020000020004" pitchFamily="50" charset="-127"/>
              </a:rPr>
              <a:t>인력관리</a:t>
            </a:r>
            <a:endParaRPr lang="ko-KR" altLang="en-US" sz="1200" b="0" dirty="0">
              <a:latin typeface="맑은 고딕" panose="020B0503020000020004" pitchFamily="50" charset="-127"/>
              <a:ea typeface="맑은 고딕" panose="020B0503020000020004" pitchFamily="50" charset="-127"/>
            </a:endParaRPr>
          </a:p>
        </p:txBody>
      </p:sp>
      <p:sp>
        <p:nvSpPr>
          <p:cNvPr id="44" name="TextBox 26">
            <a:extLst>
              <a:ext uri="{FF2B5EF4-FFF2-40B4-BE49-F238E27FC236}">
                <a16:creationId xmlns:a16="http://schemas.microsoft.com/office/drawing/2014/main" id="{F07E1406-4A9C-4D62-A7F3-EDD62AB49416}"/>
              </a:ext>
            </a:extLst>
          </p:cNvPr>
          <p:cNvSpPr txBox="1">
            <a:spLocks noChangeArrowheads="1"/>
          </p:cNvSpPr>
          <p:nvPr/>
        </p:nvSpPr>
        <p:spPr bwMode="auto">
          <a:xfrm>
            <a:off x="5175353" y="3573873"/>
            <a:ext cx="1032975" cy="258532"/>
          </a:xfrm>
          <a:prstGeom prst="rect">
            <a:avLst/>
          </a:prstGeom>
          <a:solidFill>
            <a:schemeClr val="bg1"/>
          </a:solidFill>
          <a:ln w="9525">
            <a:noFill/>
            <a:miter lim="800000"/>
            <a:headEnd/>
            <a:tailEnd/>
          </a:ln>
        </p:spPr>
        <p:txBody>
          <a:bodyPr wrap="none">
            <a:spAutoFit/>
          </a:bodyPr>
          <a:lstStyle/>
          <a:p>
            <a:pPr marL="176213" indent="-176213" eaLnBrk="0" latinLnBrk="0" hangingPunct="0">
              <a:lnSpc>
                <a:spcPct val="90000"/>
              </a:lnSpc>
              <a:spcBef>
                <a:spcPct val="50000"/>
              </a:spcBef>
              <a:buFont typeface="Wingdings" pitchFamily="2" charset="2"/>
              <a:buChar char="ü"/>
            </a:pPr>
            <a:r>
              <a:rPr lang="ko-KR" altLang="en-US" sz="1200" b="0" dirty="0">
                <a:latin typeface="맑은 고딕" panose="020B0503020000020004" pitchFamily="50" charset="-127"/>
                <a:ea typeface="맑은 고딕" panose="020B0503020000020004" pitchFamily="50" charset="-127"/>
              </a:rPr>
              <a:t>평가 관리</a:t>
            </a:r>
          </a:p>
        </p:txBody>
      </p:sp>
      <p:sp>
        <p:nvSpPr>
          <p:cNvPr id="45" name="TextBox 26">
            <a:extLst>
              <a:ext uri="{FF2B5EF4-FFF2-40B4-BE49-F238E27FC236}">
                <a16:creationId xmlns:a16="http://schemas.microsoft.com/office/drawing/2014/main" id="{8B97CFBF-6E9B-4FE5-9D54-742249031E30}"/>
              </a:ext>
            </a:extLst>
          </p:cNvPr>
          <p:cNvSpPr txBox="1">
            <a:spLocks noChangeArrowheads="1"/>
          </p:cNvSpPr>
          <p:nvPr/>
        </p:nvSpPr>
        <p:spPr bwMode="auto">
          <a:xfrm>
            <a:off x="6834061" y="6144369"/>
            <a:ext cx="2033249" cy="258532"/>
          </a:xfrm>
          <a:prstGeom prst="rect">
            <a:avLst/>
          </a:prstGeom>
          <a:solidFill>
            <a:schemeClr val="bg1"/>
          </a:solidFill>
          <a:ln w="9525">
            <a:noFill/>
            <a:miter lim="800000"/>
            <a:headEnd/>
            <a:tailEnd/>
          </a:ln>
        </p:spPr>
        <p:txBody>
          <a:bodyPr wrap="none">
            <a:spAutoFit/>
          </a:bodyPr>
          <a:lstStyle/>
          <a:p>
            <a:pPr marL="176213" indent="-176213" eaLnBrk="0" latinLnBrk="0" hangingPunct="0">
              <a:lnSpc>
                <a:spcPct val="90000"/>
              </a:lnSpc>
              <a:spcBef>
                <a:spcPct val="50000"/>
              </a:spcBef>
              <a:buFont typeface="Wingdings" pitchFamily="2" charset="2"/>
              <a:buChar char="ü"/>
            </a:pPr>
            <a:r>
              <a:rPr lang="ko-KR" altLang="en-US" sz="1200" b="0" dirty="0">
                <a:latin typeface="맑은 고딕" panose="020B0503020000020004" pitchFamily="50" charset="-127"/>
                <a:ea typeface="맑은 고딕" panose="020B0503020000020004" pitchFamily="50" charset="-127"/>
              </a:rPr>
              <a:t>회사 관리 </a:t>
            </a:r>
            <a:r>
              <a:rPr lang="en-US" altLang="ko-KR" sz="1200" b="0" dirty="0">
                <a:latin typeface="맑은 고딕" panose="020B0503020000020004" pitchFamily="50" charset="-127"/>
                <a:ea typeface="맑은 고딕" panose="020B0503020000020004" pitchFamily="50" charset="-127"/>
              </a:rPr>
              <a:t>: </a:t>
            </a:r>
            <a:r>
              <a:rPr lang="ko-KR" altLang="en-US" sz="1200" b="0" dirty="0">
                <a:latin typeface="맑은 고딕" panose="020B0503020000020004" pitchFamily="50" charset="-127"/>
                <a:ea typeface="맑은 고딕" panose="020B0503020000020004" pitchFamily="50" charset="-127"/>
              </a:rPr>
              <a:t>고객</a:t>
            </a:r>
            <a:r>
              <a:rPr lang="en-US" altLang="ko-KR" sz="1200" b="0" dirty="0">
                <a:latin typeface="맑은 고딕" panose="020B0503020000020004" pitchFamily="50" charset="-127"/>
                <a:ea typeface="맑은 고딕" panose="020B0503020000020004" pitchFamily="50" charset="-127"/>
              </a:rPr>
              <a:t>, </a:t>
            </a:r>
            <a:r>
              <a:rPr lang="ko-KR" altLang="en-US" sz="1200" b="0" dirty="0">
                <a:latin typeface="맑은 고딕" panose="020B0503020000020004" pitchFamily="50" charset="-127"/>
                <a:ea typeface="맑은 고딕" panose="020B0503020000020004" pitchFamily="50" charset="-127"/>
              </a:rPr>
              <a:t>협력사</a:t>
            </a:r>
          </a:p>
        </p:txBody>
      </p:sp>
      <p:pic>
        <p:nvPicPr>
          <p:cNvPr id="46" name="그림 45">
            <a:extLst>
              <a:ext uri="{FF2B5EF4-FFF2-40B4-BE49-F238E27FC236}">
                <a16:creationId xmlns:a16="http://schemas.microsoft.com/office/drawing/2014/main" id="{8712DD74-C353-4156-9070-C5524E4F6891}"/>
              </a:ext>
            </a:extLst>
          </p:cNvPr>
          <p:cNvPicPr>
            <a:picLocks noChangeAspect="1"/>
          </p:cNvPicPr>
          <p:nvPr/>
        </p:nvPicPr>
        <p:blipFill>
          <a:blip r:embed="rId9"/>
          <a:stretch>
            <a:fillRect/>
          </a:stretch>
        </p:blipFill>
        <p:spPr>
          <a:xfrm>
            <a:off x="6398499" y="3686764"/>
            <a:ext cx="3141465" cy="966356"/>
          </a:xfrm>
          <a:prstGeom prst="rect">
            <a:avLst/>
          </a:prstGeom>
          <a:ln>
            <a:solidFill>
              <a:srgbClr val="0070C0"/>
            </a:solidFill>
          </a:ln>
        </p:spPr>
      </p:pic>
      <p:sp>
        <p:nvSpPr>
          <p:cNvPr id="47" name="TextBox 26">
            <a:extLst>
              <a:ext uri="{FF2B5EF4-FFF2-40B4-BE49-F238E27FC236}">
                <a16:creationId xmlns:a16="http://schemas.microsoft.com/office/drawing/2014/main" id="{2D7CF6A6-D8F5-43ED-B6F5-0A7794E63C71}"/>
              </a:ext>
            </a:extLst>
          </p:cNvPr>
          <p:cNvSpPr txBox="1">
            <a:spLocks noChangeArrowheads="1"/>
          </p:cNvSpPr>
          <p:nvPr/>
        </p:nvSpPr>
        <p:spPr bwMode="auto">
          <a:xfrm>
            <a:off x="7097830" y="3781773"/>
            <a:ext cx="1911421" cy="517065"/>
          </a:xfrm>
          <a:prstGeom prst="rect">
            <a:avLst/>
          </a:prstGeom>
          <a:solidFill>
            <a:schemeClr val="bg1"/>
          </a:solidFill>
          <a:ln w="9525">
            <a:noFill/>
            <a:miter lim="800000"/>
            <a:headEnd/>
            <a:tailEnd/>
          </a:ln>
        </p:spPr>
        <p:txBody>
          <a:bodyPr wrap="none">
            <a:spAutoFit/>
          </a:bodyPr>
          <a:lstStyle/>
          <a:p>
            <a:pPr marL="176213" indent="-176213" eaLnBrk="0" latinLnBrk="0" hangingPunct="0">
              <a:lnSpc>
                <a:spcPct val="90000"/>
              </a:lnSpc>
              <a:spcBef>
                <a:spcPct val="50000"/>
              </a:spcBef>
              <a:buFont typeface="Wingdings" pitchFamily="2" charset="2"/>
              <a:buChar char="ü"/>
            </a:pPr>
            <a:r>
              <a:rPr lang="ko-KR" altLang="en-US" sz="1200" b="0" dirty="0">
                <a:latin typeface="맑은 고딕" panose="020B0503020000020004" pitchFamily="50" charset="-127"/>
                <a:ea typeface="맑은 고딕" panose="020B0503020000020004" pitchFamily="50" charset="-127"/>
              </a:rPr>
              <a:t>연도별 인력 단가 관리</a:t>
            </a:r>
            <a:endParaRPr lang="en-US" altLang="ko-KR" sz="1200" b="0" dirty="0">
              <a:latin typeface="맑은 고딕" panose="020B0503020000020004" pitchFamily="50" charset="-127"/>
              <a:ea typeface="맑은 고딕" panose="020B0503020000020004" pitchFamily="50" charset="-127"/>
            </a:endParaRPr>
          </a:p>
          <a:p>
            <a:pPr marL="176213" indent="-176213" eaLnBrk="0" latinLnBrk="0" hangingPunct="0">
              <a:lnSpc>
                <a:spcPct val="90000"/>
              </a:lnSpc>
              <a:spcBef>
                <a:spcPct val="50000"/>
              </a:spcBef>
              <a:buFont typeface="Wingdings" pitchFamily="2" charset="2"/>
              <a:buChar char="ü"/>
            </a:pPr>
            <a:r>
              <a:rPr lang="ko-KR" altLang="en-US" sz="1200" b="0" dirty="0">
                <a:latin typeface="맑은 고딕" panose="020B0503020000020004" pitchFamily="50" charset="-127"/>
                <a:ea typeface="맑은 고딕" panose="020B0503020000020004" pitchFamily="50" charset="-127"/>
              </a:rPr>
              <a:t>계약 단가 등록 관리</a:t>
            </a:r>
          </a:p>
        </p:txBody>
      </p:sp>
      <p:sp>
        <p:nvSpPr>
          <p:cNvPr id="31" name="TextBox 30">
            <a:extLst>
              <a:ext uri="{FF2B5EF4-FFF2-40B4-BE49-F238E27FC236}">
                <a16:creationId xmlns:a16="http://schemas.microsoft.com/office/drawing/2014/main" id="{E3746085-8C97-45A2-81F3-942CD87D0026}"/>
              </a:ext>
            </a:extLst>
          </p:cNvPr>
          <p:cNvSpPr txBox="1"/>
          <p:nvPr/>
        </p:nvSpPr>
        <p:spPr>
          <a:xfrm>
            <a:off x="2317177" y="3108508"/>
            <a:ext cx="1661032" cy="1015663"/>
          </a:xfrm>
          <a:prstGeom prst="rect">
            <a:avLst/>
          </a:prstGeom>
          <a:noFill/>
        </p:spPr>
        <p:txBody>
          <a:bodyPr wrap="none" rtlCol="0">
            <a:spAutoFit/>
          </a:bodyPr>
          <a:lstStyle/>
          <a:p>
            <a:pPr marL="171450" indent="-171450">
              <a:buFont typeface="Arial" panose="020B0604020202020204" pitchFamily="34" charset="0"/>
              <a:buChar char="•"/>
            </a:pPr>
            <a:r>
              <a:rPr lang="ko-KR" altLang="en-US" b="0" dirty="0">
                <a:latin typeface="맑은 고딕" pitchFamily="50" charset="-127"/>
                <a:ea typeface="맑은 고딕" pitchFamily="50" charset="-127"/>
              </a:rPr>
              <a:t>프로젝트 이력</a:t>
            </a:r>
            <a:endParaRPr lang="en-US" altLang="ko-KR" b="0" dirty="0">
              <a:latin typeface="맑은 고딕" pitchFamily="50" charset="-127"/>
              <a:ea typeface="맑은 고딕" pitchFamily="50" charset="-127"/>
            </a:endParaRPr>
          </a:p>
          <a:p>
            <a:r>
              <a:rPr lang="ko-KR" altLang="en-US" b="0" dirty="0">
                <a:latin typeface="맑은 고딕" pitchFamily="50" charset="-127"/>
                <a:ea typeface="맑은 고딕" pitchFamily="50" charset="-127"/>
              </a:rPr>
              <a:t> </a:t>
            </a:r>
            <a:r>
              <a:rPr lang="en-US" altLang="ko-KR" b="0" dirty="0">
                <a:latin typeface="맑은 고딕" pitchFamily="50" charset="-127"/>
                <a:ea typeface="맑은 고딕" pitchFamily="50" charset="-127"/>
              </a:rPr>
              <a:t>-  </a:t>
            </a:r>
            <a:r>
              <a:rPr lang="ko-KR" altLang="en-US" b="0" dirty="0">
                <a:latin typeface="맑은 고딕" pitchFamily="50" charset="-127"/>
                <a:ea typeface="맑은 고딕" pitchFamily="50" charset="-127"/>
              </a:rPr>
              <a:t>기간</a:t>
            </a:r>
            <a:r>
              <a:rPr lang="en-US" altLang="ko-KR" b="0" dirty="0">
                <a:latin typeface="맑은 고딕" pitchFamily="50" charset="-127"/>
                <a:ea typeface="맑은 고딕" pitchFamily="50" charset="-127"/>
              </a:rPr>
              <a:t>, </a:t>
            </a:r>
            <a:r>
              <a:rPr lang="ko-KR" altLang="en-US" b="0" dirty="0">
                <a:latin typeface="맑은 고딕" pitchFamily="50" charset="-127"/>
                <a:ea typeface="맑은 고딕" pitchFamily="50" charset="-127"/>
              </a:rPr>
              <a:t>업무 </a:t>
            </a:r>
            <a:endParaRPr lang="en-US" altLang="ko-KR" b="0" dirty="0">
              <a:latin typeface="맑은 고딕" pitchFamily="50" charset="-127"/>
              <a:ea typeface="맑은 고딕" pitchFamily="50" charset="-127"/>
            </a:endParaRPr>
          </a:p>
          <a:p>
            <a:pPr marL="171450" indent="-171450">
              <a:buFont typeface="Arial" panose="020B0604020202020204" pitchFamily="34" charset="0"/>
              <a:buChar char="•"/>
            </a:pPr>
            <a:r>
              <a:rPr lang="ko-KR" altLang="en-US" b="0" dirty="0">
                <a:latin typeface="맑은 고딕" pitchFamily="50" charset="-127"/>
                <a:ea typeface="맑은 고딕" pitchFamily="50" charset="-127"/>
              </a:rPr>
              <a:t>기술등급</a:t>
            </a:r>
            <a:endParaRPr lang="en-US" altLang="ko-KR" b="0" dirty="0">
              <a:latin typeface="맑은 고딕" pitchFamily="50" charset="-127"/>
              <a:ea typeface="맑은 고딕" pitchFamily="50" charset="-127"/>
            </a:endParaRPr>
          </a:p>
          <a:p>
            <a:pPr marL="171450" indent="-171450">
              <a:buFont typeface="Arial" panose="020B0604020202020204" pitchFamily="34" charset="0"/>
              <a:buChar char="•"/>
            </a:pPr>
            <a:r>
              <a:rPr lang="ko-KR" altLang="en-US" b="0" dirty="0">
                <a:latin typeface="맑은 고딕" pitchFamily="50" charset="-127"/>
                <a:ea typeface="맑은 고딕" pitchFamily="50" charset="-127"/>
              </a:rPr>
              <a:t>경력사항</a:t>
            </a:r>
            <a:endParaRPr lang="en-US" altLang="ko-KR" b="0" dirty="0">
              <a:latin typeface="맑은 고딕" pitchFamily="50" charset="-127"/>
              <a:ea typeface="맑은 고딕" pitchFamily="50" charset="-127"/>
            </a:endParaRPr>
          </a:p>
          <a:p>
            <a:pPr marL="171450" indent="-171450">
              <a:buFont typeface="Arial" panose="020B0604020202020204" pitchFamily="34" charset="0"/>
              <a:buChar char="•"/>
            </a:pPr>
            <a:r>
              <a:rPr lang="ko-KR" altLang="en-US" b="0" dirty="0">
                <a:latin typeface="맑은 고딕" pitchFamily="50" charset="-127"/>
                <a:ea typeface="맑은 고딕" pitchFamily="50" charset="-127"/>
              </a:rPr>
              <a:t>특이사항</a:t>
            </a:r>
            <a:endParaRPr lang="en-US" altLang="ko-KR" b="0" dirty="0">
              <a:latin typeface="맑은 고딕" pitchFamily="50" charset="-127"/>
              <a:ea typeface="맑은 고딕" pitchFamily="50" charset="-127"/>
            </a:endParaRPr>
          </a:p>
          <a:p>
            <a:pPr marL="171450" indent="-171450">
              <a:buFont typeface="Arial" panose="020B0604020202020204" pitchFamily="34" charset="0"/>
              <a:buChar char="•"/>
            </a:pPr>
            <a:r>
              <a:rPr lang="en-US" altLang="ko-KR" b="0" dirty="0">
                <a:latin typeface="맑은 고딕" pitchFamily="50" charset="-127"/>
                <a:ea typeface="맑은 고딕" pitchFamily="50" charset="-127"/>
              </a:rPr>
              <a:t>APP</a:t>
            </a:r>
            <a:r>
              <a:rPr lang="ko-KR" altLang="en-US" b="0" dirty="0">
                <a:latin typeface="맑은 고딕" pitchFamily="50" charset="-127"/>
                <a:ea typeface="맑은 고딕" pitchFamily="50" charset="-127"/>
              </a:rPr>
              <a:t>통합계정연동 관리</a:t>
            </a:r>
            <a:endParaRPr lang="en-US" altLang="ko-KR" b="0" dirty="0">
              <a:latin typeface="맑은 고딕" pitchFamily="50" charset="-127"/>
              <a:ea typeface="맑은 고딕" pitchFamily="50" charset="-127"/>
            </a:endParaRPr>
          </a:p>
        </p:txBody>
      </p:sp>
    </p:spTree>
    <p:extLst>
      <p:ext uri="{BB962C8B-B14F-4D97-AF65-F5344CB8AC3E}">
        <p14:creationId xmlns:p14="http://schemas.microsoft.com/office/powerpoint/2010/main" val="428317407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32"/>
          <p:cNvSpPr>
            <a:spLocks noGrp="1" noChangeArrowheads="1"/>
          </p:cNvSpPr>
          <p:nvPr>
            <p:ph type="title"/>
          </p:nvPr>
        </p:nvSpPr>
        <p:spPr/>
        <p:txBody>
          <a:bodyPr/>
          <a:lstStyle/>
          <a:p>
            <a:pPr eaLnBrk="1" hangingPunct="1"/>
            <a:r>
              <a:rPr lang="en-US" altLang="ko-KR" dirty="0"/>
              <a:t>II. PMS </a:t>
            </a:r>
            <a:r>
              <a:rPr lang="ko-KR" altLang="en-US" dirty="0"/>
              <a:t>구축 범위 및 주요 기능</a:t>
            </a:r>
            <a:endParaRPr lang="ko-KR" altLang="en-US" b="1" dirty="0">
              <a:latin typeface="나눔고딕" panose="020D0604000000000000" pitchFamily="50" charset="-127"/>
            </a:endParaRPr>
          </a:p>
        </p:txBody>
      </p:sp>
      <p:sp>
        <p:nvSpPr>
          <p:cNvPr id="11267" name="Rectangle 3"/>
          <p:cNvSpPr>
            <a:spLocks noGrp="1" noChangeArrowheads="1"/>
          </p:cNvSpPr>
          <p:nvPr>
            <p:ph idx="1"/>
          </p:nvPr>
        </p:nvSpPr>
        <p:spPr/>
        <p:txBody>
          <a:bodyPr/>
          <a:lstStyle/>
          <a:p>
            <a:r>
              <a:rPr lang="en-US" altLang="ko-KR" dirty="0"/>
              <a:t>1. </a:t>
            </a:r>
            <a:r>
              <a:rPr lang="ko-KR" altLang="en-US" dirty="0"/>
              <a:t>기능요구사항 </a:t>
            </a:r>
            <a:r>
              <a:rPr lang="en-US" altLang="ko-KR" dirty="0"/>
              <a:t>– </a:t>
            </a:r>
            <a:r>
              <a:rPr lang="ko-KR" altLang="en-US" dirty="0"/>
              <a:t>프로젝트 현황</a:t>
            </a:r>
          </a:p>
        </p:txBody>
      </p:sp>
      <p:sp>
        <p:nvSpPr>
          <p:cNvPr id="5" name="내용 개체 틀 4"/>
          <p:cNvSpPr>
            <a:spLocks noGrp="1"/>
          </p:cNvSpPr>
          <p:nvPr>
            <p:ph idx="10"/>
          </p:nvPr>
        </p:nvSpPr>
        <p:spPr/>
        <p:txBody>
          <a:bodyPr/>
          <a:lstStyle/>
          <a:p>
            <a:r>
              <a:rPr lang="ko-KR" altLang="en-US" dirty="0"/>
              <a:t>프로젝트 종합 현황</a:t>
            </a:r>
          </a:p>
        </p:txBody>
      </p:sp>
      <p:sp>
        <p:nvSpPr>
          <p:cNvPr id="2" name="내용 개체 틀 1"/>
          <p:cNvSpPr>
            <a:spLocks noGrp="1"/>
          </p:cNvSpPr>
          <p:nvPr>
            <p:ph idx="11"/>
          </p:nvPr>
        </p:nvSpPr>
        <p:spPr/>
        <p:txBody>
          <a:bodyPr/>
          <a:lstStyle/>
          <a:p>
            <a:r>
              <a:rPr lang="ko-KR" altLang="en-US" dirty="0"/>
              <a:t>각종 현황 및 통계를 위하여 각종 관리 기능들을 제공합니다</a:t>
            </a:r>
            <a:r>
              <a:rPr lang="en-US" altLang="ko-KR" dirty="0"/>
              <a:t>. </a:t>
            </a:r>
            <a:r>
              <a:rPr lang="ko-KR" altLang="en-US" dirty="0"/>
              <a:t>이를 통하여 프로젝트에 투입된 비용 및 인력</a:t>
            </a:r>
            <a:r>
              <a:rPr lang="en-US" altLang="ko-KR" dirty="0"/>
              <a:t>(</a:t>
            </a:r>
            <a:r>
              <a:rPr lang="ko-KR" altLang="en-US" dirty="0"/>
              <a:t>내부</a:t>
            </a:r>
            <a:r>
              <a:rPr lang="en-US" altLang="ko-KR" dirty="0"/>
              <a:t>/</a:t>
            </a:r>
            <a:r>
              <a:rPr lang="ko-KR" altLang="en-US" dirty="0"/>
              <a:t>외주</a:t>
            </a:r>
            <a:r>
              <a:rPr lang="en-US" altLang="ko-KR" dirty="0"/>
              <a:t>), </a:t>
            </a:r>
            <a:r>
              <a:rPr lang="ko-KR" altLang="en-US" dirty="0"/>
              <a:t>단계별 투입</a:t>
            </a:r>
            <a:r>
              <a:rPr lang="en-US" altLang="ko-KR" dirty="0"/>
              <a:t>, </a:t>
            </a:r>
            <a:r>
              <a:rPr lang="ko-KR" altLang="en-US" dirty="0"/>
              <a:t>계획 변동 이력 등에 대한 종합 적인 </a:t>
            </a:r>
            <a:r>
              <a:rPr lang="en-US" altLang="ko-KR" dirty="0"/>
              <a:t>Dashboard </a:t>
            </a:r>
            <a:r>
              <a:rPr lang="ko-KR" altLang="en-US" dirty="0"/>
              <a:t>를 지원합니다</a:t>
            </a:r>
            <a:r>
              <a:rPr lang="en-US" altLang="ko-KR" dirty="0"/>
              <a:t>. </a:t>
            </a:r>
          </a:p>
        </p:txBody>
      </p:sp>
      <p:pic>
        <p:nvPicPr>
          <p:cNvPr id="3" name="그림 2">
            <a:extLst>
              <a:ext uri="{FF2B5EF4-FFF2-40B4-BE49-F238E27FC236}">
                <a16:creationId xmlns:a16="http://schemas.microsoft.com/office/drawing/2014/main" id="{AA345844-7DFB-4F69-A38C-FA15A3D921D8}"/>
              </a:ext>
            </a:extLst>
          </p:cNvPr>
          <p:cNvPicPr>
            <a:picLocks noChangeAspect="1"/>
          </p:cNvPicPr>
          <p:nvPr/>
        </p:nvPicPr>
        <p:blipFill>
          <a:blip r:embed="rId3"/>
          <a:stretch>
            <a:fillRect/>
          </a:stretch>
        </p:blipFill>
        <p:spPr>
          <a:xfrm>
            <a:off x="318744" y="1765641"/>
            <a:ext cx="4313464" cy="2345081"/>
          </a:xfrm>
          <a:prstGeom prst="rect">
            <a:avLst/>
          </a:prstGeom>
        </p:spPr>
      </p:pic>
      <p:sp>
        <p:nvSpPr>
          <p:cNvPr id="4" name="TextBox 3">
            <a:extLst>
              <a:ext uri="{FF2B5EF4-FFF2-40B4-BE49-F238E27FC236}">
                <a16:creationId xmlns:a16="http://schemas.microsoft.com/office/drawing/2014/main" id="{CCD3988C-DBF0-4499-BCE0-7C6368D16E29}"/>
              </a:ext>
            </a:extLst>
          </p:cNvPr>
          <p:cNvSpPr txBox="1"/>
          <p:nvPr/>
        </p:nvSpPr>
        <p:spPr>
          <a:xfrm>
            <a:off x="162970" y="4191599"/>
            <a:ext cx="5706415" cy="1938992"/>
          </a:xfrm>
          <a:prstGeom prst="rect">
            <a:avLst/>
          </a:prstGeom>
          <a:noFill/>
        </p:spPr>
        <p:txBody>
          <a:bodyPr wrap="square" rtlCol="0">
            <a:spAutoFit/>
          </a:bodyPr>
          <a:lstStyle/>
          <a:p>
            <a:r>
              <a:rPr lang="ko-KR" altLang="en-US" dirty="0">
                <a:latin typeface="나눔고딕" panose="020D0604000000000000" pitchFamily="50" charset="-127"/>
                <a:ea typeface="나눔고딕" panose="020D0604000000000000" pitchFamily="50" charset="-127"/>
              </a:rPr>
              <a:t>▶ 종합적인 프로젝트 분석을 위한 각종 기능을 제공합니다</a:t>
            </a:r>
            <a:r>
              <a:rPr lang="en-US" altLang="ko-KR" dirty="0">
                <a:latin typeface="나눔고딕" panose="020D0604000000000000" pitchFamily="50" charset="-127"/>
                <a:ea typeface="나눔고딕" panose="020D0604000000000000" pitchFamily="50" charset="-127"/>
              </a:rPr>
              <a:t>.</a:t>
            </a:r>
          </a:p>
          <a:p>
            <a:endParaRPr lang="en-US" altLang="ko-KR" dirty="0">
              <a:latin typeface="나눔고딕" panose="020D0604000000000000" pitchFamily="50" charset="-127"/>
              <a:ea typeface="나눔고딕" panose="020D0604000000000000" pitchFamily="50" charset="-127"/>
            </a:endParaRPr>
          </a:p>
          <a:p>
            <a:pPr>
              <a:lnSpc>
                <a:spcPct val="150000"/>
              </a:lnSpc>
              <a:buFont typeface="Wingdings" pitchFamily="2" charset="2"/>
              <a:buChar char="ü"/>
              <a:defRPr/>
            </a:pPr>
            <a:r>
              <a:rPr lang="ko-KR" altLang="en-US" dirty="0">
                <a:latin typeface="나눔고딕" panose="020D0604000000000000" pitchFamily="50" charset="-127"/>
                <a:ea typeface="나눔고딕" panose="020D0604000000000000" pitchFamily="50" charset="-127"/>
              </a:rPr>
              <a:t> 프로젝트 단계별 비용 관리</a:t>
            </a:r>
            <a:r>
              <a:rPr lang="en-US" altLang="ko-KR" dirty="0">
                <a:latin typeface="나눔고딕" panose="020D0604000000000000" pitchFamily="50" charset="-127"/>
                <a:ea typeface="나눔고딕" panose="020D0604000000000000" pitchFamily="50" charset="-127"/>
              </a:rPr>
              <a:t> : </a:t>
            </a:r>
            <a:r>
              <a:rPr lang="ko-KR" altLang="en-US" dirty="0">
                <a:latin typeface="나눔고딕" panose="020D0604000000000000" pitchFamily="50" charset="-127"/>
                <a:ea typeface="나눔고딕" panose="020D0604000000000000" pitchFamily="50" charset="-127"/>
              </a:rPr>
              <a:t>영업</a:t>
            </a:r>
            <a:r>
              <a:rPr lang="en-US" altLang="ko-KR" dirty="0">
                <a:latin typeface="나눔고딕" panose="020D0604000000000000" pitchFamily="50" charset="-127"/>
                <a:ea typeface="나눔고딕" panose="020D0604000000000000" pitchFamily="50" charset="-127"/>
              </a:rPr>
              <a:t> </a:t>
            </a:r>
            <a:r>
              <a:rPr lang="en-US" altLang="ko-KR" dirty="0">
                <a:latin typeface="나눔고딕" panose="020D0604000000000000" pitchFamily="50" charset="-127"/>
                <a:ea typeface="나눔고딕" panose="020D0604000000000000" pitchFamily="50" charset="-127"/>
                <a:sym typeface="Wingdings" panose="05000000000000000000" pitchFamily="2" charset="2"/>
              </a:rPr>
              <a:t> </a:t>
            </a:r>
            <a:r>
              <a:rPr lang="ko-KR" altLang="en-US" dirty="0">
                <a:latin typeface="나눔고딕" panose="020D0604000000000000" pitchFamily="50" charset="-127"/>
                <a:ea typeface="나눔고딕" panose="020D0604000000000000" pitchFamily="50" charset="-127"/>
                <a:sym typeface="Wingdings" panose="05000000000000000000" pitchFamily="2" charset="2"/>
              </a:rPr>
              <a:t>프로젝트 착수 </a:t>
            </a:r>
            <a:r>
              <a:rPr lang="en-US" altLang="ko-KR" dirty="0">
                <a:latin typeface="나눔고딕" panose="020D0604000000000000" pitchFamily="50" charset="-127"/>
                <a:ea typeface="나눔고딕" panose="020D0604000000000000" pitchFamily="50" charset="-127"/>
                <a:sym typeface="Wingdings" panose="05000000000000000000" pitchFamily="2" charset="2"/>
              </a:rPr>
              <a:t> </a:t>
            </a:r>
            <a:r>
              <a:rPr lang="ko-KR" altLang="en-US" dirty="0">
                <a:latin typeface="나눔고딕" panose="020D0604000000000000" pitchFamily="50" charset="-127"/>
                <a:ea typeface="나눔고딕" panose="020D0604000000000000" pitchFamily="50" charset="-127"/>
                <a:sym typeface="Wingdings" panose="05000000000000000000" pitchFamily="2" charset="2"/>
              </a:rPr>
              <a:t>수행 </a:t>
            </a:r>
            <a:r>
              <a:rPr lang="en-US" altLang="ko-KR" dirty="0">
                <a:latin typeface="나눔고딕" panose="020D0604000000000000" pitchFamily="50" charset="-127"/>
                <a:ea typeface="나눔고딕" panose="020D0604000000000000" pitchFamily="50" charset="-127"/>
                <a:sym typeface="Wingdings" panose="05000000000000000000" pitchFamily="2" charset="2"/>
              </a:rPr>
              <a:t> </a:t>
            </a:r>
            <a:r>
              <a:rPr lang="ko-KR" altLang="en-US" dirty="0">
                <a:latin typeface="나눔고딕" panose="020D0604000000000000" pitchFamily="50" charset="-127"/>
                <a:ea typeface="나눔고딕" panose="020D0604000000000000" pitchFamily="50" charset="-127"/>
                <a:sym typeface="Wingdings" panose="05000000000000000000" pitchFamily="2" charset="2"/>
              </a:rPr>
              <a:t>완료 </a:t>
            </a:r>
            <a:r>
              <a:rPr lang="en-US" altLang="ko-KR" dirty="0">
                <a:latin typeface="나눔고딕" panose="020D0604000000000000" pitchFamily="50" charset="-127"/>
                <a:ea typeface="나눔고딕" panose="020D0604000000000000" pitchFamily="50" charset="-127"/>
                <a:sym typeface="Wingdings" panose="05000000000000000000" pitchFamily="2" charset="2"/>
              </a:rPr>
              <a:t>: </a:t>
            </a:r>
            <a:r>
              <a:rPr lang="ko-KR" altLang="en-US" dirty="0">
                <a:latin typeface="나눔고딕" panose="020D0604000000000000" pitchFamily="50" charset="-127"/>
                <a:ea typeface="나눔고딕" panose="020D0604000000000000" pitchFamily="50" charset="-127"/>
                <a:sym typeface="Wingdings" panose="05000000000000000000" pitchFamily="2" charset="2"/>
              </a:rPr>
              <a:t>수지분석표 및 이력</a:t>
            </a:r>
            <a:endParaRPr lang="en-US" altLang="ko-KR" dirty="0">
              <a:latin typeface="나눔고딕" panose="020D0604000000000000" pitchFamily="50" charset="-127"/>
              <a:ea typeface="나눔고딕" panose="020D0604000000000000" pitchFamily="50" charset="-127"/>
              <a:sym typeface="Wingdings" panose="05000000000000000000" pitchFamily="2" charset="2"/>
            </a:endParaRPr>
          </a:p>
          <a:p>
            <a:pPr>
              <a:lnSpc>
                <a:spcPct val="150000"/>
              </a:lnSpc>
              <a:buFont typeface="Wingdings" pitchFamily="2" charset="2"/>
              <a:buChar char="ü"/>
              <a:defRPr/>
            </a:pPr>
            <a:r>
              <a:rPr lang="en-US" altLang="ko-KR" dirty="0">
                <a:latin typeface="나눔고딕" panose="020D0604000000000000" pitchFamily="50" charset="-127"/>
                <a:ea typeface="나눔고딕" panose="020D0604000000000000" pitchFamily="50" charset="-127"/>
                <a:sym typeface="Wingdings" panose="05000000000000000000" pitchFamily="2" charset="2"/>
              </a:rPr>
              <a:t> </a:t>
            </a:r>
            <a:r>
              <a:rPr lang="ko-KR" altLang="en-US" dirty="0">
                <a:latin typeface="나눔고딕" panose="020D0604000000000000" pitchFamily="50" charset="-127"/>
                <a:ea typeface="나눔고딕" panose="020D0604000000000000" pitchFamily="50" charset="-127"/>
              </a:rPr>
              <a:t>프로젝트 외주에 대한 평가 및 이력 관리</a:t>
            </a:r>
            <a:r>
              <a:rPr lang="en-US" altLang="ko-KR" dirty="0">
                <a:latin typeface="나눔고딕" panose="020D0604000000000000" pitchFamily="50" charset="-127"/>
                <a:ea typeface="나눔고딕" panose="020D0604000000000000" pitchFamily="50" charset="-127"/>
              </a:rPr>
              <a:t> : </a:t>
            </a:r>
            <a:r>
              <a:rPr lang="ko-KR" altLang="en-US" dirty="0">
                <a:latin typeface="나눔고딕" panose="020D0604000000000000" pitchFamily="50" charset="-127"/>
                <a:ea typeface="나눔고딕" panose="020D0604000000000000" pitchFamily="50" charset="-127"/>
              </a:rPr>
              <a:t>외주계약 </a:t>
            </a:r>
            <a:r>
              <a:rPr lang="en-US" altLang="ko-KR" dirty="0">
                <a:latin typeface="나눔고딕" panose="020D0604000000000000" pitchFamily="50" charset="-127"/>
                <a:ea typeface="나눔고딕" panose="020D0604000000000000" pitchFamily="50" charset="-127"/>
                <a:sym typeface="Wingdings" panose="05000000000000000000" pitchFamily="2" charset="2"/>
              </a:rPr>
              <a:t> </a:t>
            </a:r>
            <a:r>
              <a:rPr lang="ko-KR" altLang="en-US" dirty="0">
                <a:latin typeface="나눔고딕" panose="020D0604000000000000" pitchFamily="50" charset="-127"/>
                <a:ea typeface="나눔고딕" panose="020D0604000000000000" pitchFamily="50" charset="-127"/>
                <a:sym typeface="Wingdings" panose="05000000000000000000" pitchFamily="2" charset="2"/>
              </a:rPr>
              <a:t>업체</a:t>
            </a:r>
            <a:r>
              <a:rPr lang="en-US" altLang="ko-KR" dirty="0">
                <a:latin typeface="나눔고딕" panose="020D0604000000000000" pitchFamily="50" charset="-127"/>
                <a:ea typeface="나눔고딕" panose="020D0604000000000000" pitchFamily="50" charset="-127"/>
                <a:sym typeface="Wingdings" panose="05000000000000000000" pitchFamily="2" charset="2"/>
              </a:rPr>
              <a:t>/</a:t>
            </a:r>
            <a:r>
              <a:rPr lang="ko-KR" altLang="en-US" dirty="0">
                <a:latin typeface="나눔고딕" panose="020D0604000000000000" pitchFamily="50" charset="-127"/>
                <a:ea typeface="나눔고딕" panose="020D0604000000000000" pitchFamily="50" charset="-127"/>
                <a:sym typeface="Wingdings" panose="05000000000000000000" pitchFamily="2" charset="2"/>
              </a:rPr>
              <a:t>범위</a:t>
            </a:r>
            <a:r>
              <a:rPr lang="en-US" altLang="ko-KR" dirty="0">
                <a:latin typeface="나눔고딕" panose="020D0604000000000000" pitchFamily="50" charset="-127"/>
                <a:ea typeface="나눔고딕" panose="020D0604000000000000" pitchFamily="50" charset="-127"/>
                <a:sym typeface="Wingdings" panose="05000000000000000000" pitchFamily="2" charset="2"/>
              </a:rPr>
              <a:t>/</a:t>
            </a:r>
            <a:r>
              <a:rPr lang="ko-KR" altLang="en-US" dirty="0">
                <a:latin typeface="나눔고딕" panose="020D0604000000000000" pitchFamily="50" charset="-127"/>
                <a:ea typeface="나눔고딕" panose="020D0604000000000000" pitchFamily="50" charset="-127"/>
                <a:sym typeface="Wingdings" panose="05000000000000000000" pitchFamily="2" charset="2"/>
              </a:rPr>
              <a:t>비용</a:t>
            </a:r>
            <a:r>
              <a:rPr lang="en-US" altLang="ko-KR" dirty="0">
                <a:latin typeface="나눔고딕" panose="020D0604000000000000" pitchFamily="50" charset="-127"/>
                <a:ea typeface="나눔고딕" panose="020D0604000000000000" pitchFamily="50" charset="-127"/>
                <a:sym typeface="Wingdings" panose="05000000000000000000" pitchFamily="2" charset="2"/>
              </a:rPr>
              <a:t>/</a:t>
            </a:r>
            <a:r>
              <a:rPr lang="ko-KR" altLang="en-US" dirty="0">
                <a:latin typeface="나눔고딕" panose="020D0604000000000000" pitchFamily="50" charset="-127"/>
                <a:ea typeface="나눔고딕" panose="020D0604000000000000" pitchFamily="50" charset="-127"/>
                <a:sym typeface="Wingdings" panose="05000000000000000000" pitchFamily="2" charset="2"/>
              </a:rPr>
              <a:t>투입인력 등록 </a:t>
            </a:r>
            <a:r>
              <a:rPr lang="en-US" altLang="ko-KR" dirty="0">
                <a:latin typeface="나눔고딕" panose="020D0604000000000000" pitchFamily="50" charset="-127"/>
                <a:ea typeface="나눔고딕" panose="020D0604000000000000" pitchFamily="50" charset="-127"/>
                <a:sym typeface="Wingdings" panose="05000000000000000000" pitchFamily="2" charset="2"/>
              </a:rPr>
              <a:t> </a:t>
            </a:r>
            <a:r>
              <a:rPr lang="ko-KR" altLang="en-US" dirty="0">
                <a:latin typeface="나눔고딕" panose="020D0604000000000000" pitchFamily="50" charset="-127"/>
                <a:ea typeface="나눔고딕" panose="020D0604000000000000" pitchFamily="50" charset="-127"/>
                <a:sym typeface="Wingdings" panose="05000000000000000000" pitchFamily="2" charset="2"/>
              </a:rPr>
              <a:t>수행 평가</a:t>
            </a:r>
            <a:endParaRPr lang="en-US" altLang="ko-KR" dirty="0">
              <a:latin typeface="나눔고딕" panose="020D0604000000000000" pitchFamily="50" charset="-127"/>
              <a:ea typeface="나눔고딕" panose="020D0604000000000000" pitchFamily="50" charset="-127"/>
              <a:sym typeface="Wingdings" panose="05000000000000000000" pitchFamily="2" charset="2"/>
            </a:endParaRPr>
          </a:p>
          <a:p>
            <a:pPr>
              <a:lnSpc>
                <a:spcPct val="150000"/>
              </a:lnSpc>
              <a:buFont typeface="Wingdings" pitchFamily="2" charset="2"/>
              <a:buChar char="ü"/>
              <a:defRPr/>
            </a:pPr>
            <a:r>
              <a:rPr lang="en-US" altLang="ko-KR" dirty="0">
                <a:latin typeface="나눔고딕" panose="020D0604000000000000" pitchFamily="50" charset="-127"/>
                <a:ea typeface="나눔고딕" panose="020D0604000000000000" pitchFamily="50" charset="-127"/>
                <a:sym typeface="Wingdings" panose="05000000000000000000" pitchFamily="2" charset="2"/>
              </a:rPr>
              <a:t> WBS  </a:t>
            </a:r>
            <a:r>
              <a:rPr lang="ko-KR" altLang="en-US" dirty="0">
                <a:latin typeface="나눔고딕" panose="020D0604000000000000" pitchFamily="50" charset="-127"/>
                <a:ea typeface="나눔고딕" panose="020D0604000000000000" pitchFamily="50" charset="-127"/>
                <a:sym typeface="Wingdings" panose="05000000000000000000" pitchFamily="2" charset="2"/>
              </a:rPr>
              <a:t>관리 및 </a:t>
            </a:r>
            <a:r>
              <a:rPr lang="en-US" altLang="ko-KR" dirty="0">
                <a:latin typeface="나눔고딕" panose="020D0604000000000000" pitchFamily="50" charset="-127"/>
                <a:ea typeface="나눔고딕" panose="020D0604000000000000" pitchFamily="50" charset="-127"/>
                <a:sym typeface="Wingdings" panose="05000000000000000000" pitchFamily="2" charset="2"/>
              </a:rPr>
              <a:t>Gate  </a:t>
            </a:r>
            <a:r>
              <a:rPr lang="ko-KR" altLang="en-US" dirty="0">
                <a:latin typeface="나눔고딕" panose="020D0604000000000000" pitchFamily="50" charset="-127"/>
                <a:ea typeface="나눔고딕" panose="020D0604000000000000" pitchFamily="50" charset="-127"/>
                <a:sym typeface="Wingdings" panose="05000000000000000000" pitchFamily="2" charset="2"/>
              </a:rPr>
              <a:t>관리를 통한 단계별 진행 관리</a:t>
            </a:r>
            <a:r>
              <a:rPr lang="en-US" altLang="ko-KR" dirty="0">
                <a:latin typeface="나눔고딕" panose="020D0604000000000000" pitchFamily="50" charset="-127"/>
                <a:ea typeface="나눔고딕" panose="020D0604000000000000" pitchFamily="50" charset="-127"/>
                <a:sym typeface="Wingdings" panose="05000000000000000000" pitchFamily="2" charset="2"/>
              </a:rPr>
              <a:t> : </a:t>
            </a:r>
            <a:r>
              <a:rPr lang="ko-KR" altLang="en-US" dirty="0">
                <a:latin typeface="나눔고딕" panose="020D0604000000000000" pitchFamily="50" charset="-127"/>
                <a:ea typeface="나눔고딕" panose="020D0604000000000000" pitchFamily="50" charset="-127"/>
                <a:sym typeface="Wingdings" panose="05000000000000000000" pitchFamily="2" charset="2"/>
              </a:rPr>
              <a:t>서브 프로젝트 단계 관리 </a:t>
            </a:r>
            <a:r>
              <a:rPr lang="en-US" altLang="ko-KR" dirty="0">
                <a:latin typeface="나눔고딕" panose="020D0604000000000000" pitchFamily="50" charset="-127"/>
                <a:ea typeface="나눔고딕" panose="020D0604000000000000" pitchFamily="50" charset="-127"/>
                <a:sym typeface="Wingdings" panose="05000000000000000000" pitchFamily="2" charset="2"/>
              </a:rPr>
              <a:t> GATE </a:t>
            </a:r>
            <a:r>
              <a:rPr lang="ko-KR" altLang="en-US" dirty="0">
                <a:latin typeface="나눔고딕" panose="020D0604000000000000" pitchFamily="50" charset="-127"/>
                <a:ea typeface="나눔고딕" panose="020D0604000000000000" pitchFamily="50" charset="-127"/>
                <a:sym typeface="Wingdings" panose="05000000000000000000" pitchFamily="2" charset="2"/>
              </a:rPr>
              <a:t>관리를 통한 종합 단계 및 진행관리 </a:t>
            </a:r>
            <a:endParaRPr lang="en-US" altLang="ko-KR" dirty="0">
              <a:latin typeface="나눔고딕" panose="020D0604000000000000" pitchFamily="50" charset="-127"/>
              <a:ea typeface="나눔고딕" panose="020D0604000000000000" pitchFamily="50" charset="-127"/>
              <a:sym typeface="Wingdings" panose="05000000000000000000" pitchFamily="2" charset="2"/>
            </a:endParaRPr>
          </a:p>
          <a:p>
            <a:pPr>
              <a:lnSpc>
                <a:spcPct val="150000"/>
              </a:lnSpc>
              <a:buFont typeface="Wingdings" pitchFamily="2" charset="2"/>
              <a:buChar char="ü"/>
              <a:defRPr/>
            </a:pPr>
            <a:r>
              <a:rPr lang="ko-KR" altLang="en-US" dirty="0">
                <a:latin typeface="나눔고딕" panose="020D0604000000000000" pitchFamily="50" charset="-127"/>
                <a:ea typeface="나눔고딕" panose="020D0604000000000000" pitchFamily="50" charset="-127"/>
                <a:sym typeface="Wingdings" panose="05000000000000000000" pitchFamily="2" charset="2"/>
              </a:rPr>
              <a:t> 변경관리 및 이력 관리 </a:t>
            </a:r>
            <a:r>
              <a:rPr lang="en-US" altLang="ko-KR" dirty="0">
                <a:latin typeface="나눔고딕" panose="020D0604000000000000" pitchFamily="50" charset="-127"/>
                <a:ea typeface="나눔고딕" panose="020D0604000000000000" pitchFamily="50" charset="-127"/>
                <a:sym typeface="Wingdings" panose="05000000000000000000" pitchFamily="2" charset="2"/>
              </a:rPr>
              <a:t>: </a:t>
            </a:r>
            <a:r>
              <a:rPr lang="ko-KR" altLang="en-US" dirty="0">
                <a:latin typeface="나눔고딕" panose="020D0604000000000000" pitchFamily="50" charset="-127"/>
                <a:ea typeface="나눔고딕" panose="020D0604000000000000" pitchFamily="50" charset="-127"/>
                <a:sym typeface="Wingdings" panose="05000000000000000000" pitchFamily="2" charset="2"/>
              </a:rPr>
              <a:t>산출물 버전관리</a:t>
            </a:r>
            <a:r>
              <a:rPr lang="en-US" altLang="ko-KR" dirty="0">
                <a:latin typeface="나눔고딕" panose="020D0604000000000000" pitchFamily="50" charset="-127"/>
                <a:ea typeface="나눔고딕" panose="020D0604000000000000" pitchFamily="50" charset="-127"/>
                <a:sym typeface="Wingdings" panose="05000000000000000000" pitchFamily="2" charset="2"/>
              </a:rPr>
              <a:t>, </a:t>
            </a:r>
            <a:r>
              <a:rPr lang="ko-KR" altLang="en-US" dirty="0">
                <a:latin typeface="나눔고딕" panose="020D0604000000000000" pitchFamily="50" charset="-127"/>
                <a:ea typeface="나눔고딕" panose="020D0604000000000000" pitchFamily="50" charset="-127"/>
                <a:sym typeface="Wingdings" panose="05000000000000000000" pitchFamily="2" charset="2"/>
              </a:rPr>
              <a:t>계획 변경 관리</a:t>
            </a:r>
            <a:r>
              <a:rPr lang="en-US" altLang="ko-KR" dirty="0">
                <a:latin typeface="나눔고딕" panose="020D0604000000000000" pitchFamily="50" charset="-127"/>
                <a:ea typeface="나눔고딕" panose="020D0604000000000000" pitchFamily="50" charset="-127"/>
                <a:sym typeface="Wingdings" panose="05000000000000000000" pitchFamily="2" charset="2"/>
              </a:rPr>
              <a:t>(</a:t>
            </a:r>
            <a:r>
              <a:rPr lang="ko-KR" altLang="en-US" dirty="0">
                <a:latin typeface="나눔고딕" panose="020D0604000000000000" pitchFamily="50" charset="-127"/>
                <a:ea typeface="나눔고딕" panose="020D0604000000000000" pitchFamily="50" charset="-127"/>
                <a:sym typeface="Wingdings" panose="05000000000000000000" pitchFamily="2" charset="2"/>
              </a:rPr>
              <a:t>인력</a:t>
            </a:r>
            <a:r>
              <a:rPr lang="en-US" altLang="ko-KR" dirty="0">
                <a:latin typeface="나눔고딕" panose="020D0604000000000000" pitchFamily="50" charset="-127"/>
                <a:ea typeface="나눔고딕" panose="020D0604000000000000" pitchFamily="50" charset="-127"/>
                <a:sym typeface="Wingdings" panose="05000000000000000000" pitchFamily="2" charset="2"/>
              </a:rPr>
              <a:t>,</a:t>
            </a:r>
            <a:r>
              <a:rPr lang="ko-KR" altLang="en-US" dirty="0">
                <a:latin typeface="나눔고딕" panose="020D0604000000000000" pitchFamily="50" charset="-127"/>
                <a:ea typeface="나눔고딕" panose="020D0604000000000000" pitchFamily="50" charset="-127"/>
                <a:sym typeface="Wingdings" panose="05000000000000000000" pitchFamily="2" charset="2"/>
              </a:rPr>
              <a:t>기간 등</a:t>
            </a:r>
            <a:r>
              <a:rPr lang="en-US" altLang="ko-KR" dirty="0">
                <a:latin typeface="나눔고딕" panose="020D0604000000000000" pitchFamily="50" charset="-127"/>
                <a:ea typeface="나눔고딕" panose="020D0604000000000000" pitchFamily="50" charset="-127"/>
                <a:sym typeface="Wingdings" panose="05000000000000000000" pitchFamily="2" charset="2"/>
              </a:rPr>
              <a:t>)</a:t>
            </a:r>
          </a:p>
          <a:p>
            <a:pPr>
              <a:lnSpc>
                <a:spcPct val="150000"/>
              </a:lnSpc>
              <a:buFont typeface="Wingdings" pitchFamily="2" charset="2"/>
              <a:buChar char="ü"/>
              <a:defRPr/>
            </a:pPr>
            <a:r>
              <a:rPr lang="ko-KR" altLang="en-US" dirty="0">
                <a:latin typeface="나눔고딕" panose="020D0604000000000000" pitchFamily="50" charset="-127"/>
                <a:ea typeface="나눔고딕" panose="020D0604000000000000" pitchFamily="50" charset="-127"/>
                <a:sym typeface="Wingdings" panose="05000000000000000000" pitchFamily="2" charset="2"/>
              </a:rPr>
              <a:t> 프로젝트 계획 대비 실적 관리 </a:t>
            </a:r>
            <a:r>
              <a:rPr lang="en-US" altLang="ko-KR" dirty="0">
                <a:latin typeface="나눔고딕" panose="020D0604000000000000" pitchFamily="50" charset="-127"/>
                <a:ea typeface="나눔고딕" panose="020D0604000000000000" pitchFamily="50" charset="-127"/>
                <a:sym typeface="Wingdings" panose="05000000000000000000" pitchFamily="2" charset="2"/>
              </a:rPr>
              <a:t>: </a:t>
            </a:r>
            <a:r>
              <a:rPr lang="ko-KR" altLang="en-US" dirty="0">
                <a:latin typeface="나눔고딕" panose="020D0604000000000000" pitchFamily="50" charset="-127"/>
                <a:ea typeface="나눔고딕" panose="020D0604000000000000" pitchFamily="50" charset="-127"/>
                <a:sym typeface="Wingdings" panose="05000000000000000000" pitchFamily="2" charset="2"/>
              </a:rPr>
              <a:t>일정</a:t>
            </a:r>
            <a:r>
              <a:rPr lang="en-US" altLang="ko-KR" dirty="0">
                <a:latin typeface="나눔고딕" panose="020D0604000000000000" pitchFamily="50" charset="-127"/>
                <a:ea typeface="나눔고딕" panose="020D0604000000000000" pitchFamily="50" charset="-127"/>
                <a:sym typeface="Wingdings" panose="05000000000000000000" pitchFamily="2" charset="2"/>
              </a:rPr>
              <a:t>, </a:t>
            </a:r>
            <a:r>
              <a:rPr lang="ko-KR" altLang="en-US" dirty="0">
                <a:latin typeface="나눔고딕" panose="020D0604000000000000" pitchFamily="50" charset="-127"/>
                <a:ea typeface="나눔고딕" panose="020D0604000000000000" pitchFamily="50" charset="-127"/>
                <a:sym typeface="Wingdings" panose="05000000000000000000" pitchFamily="2" charset="2"/>
              </a:rPr>
              <a:t>인력</a:t>
            </a:r>
            <a:r>
              <a:rPr lang="en-US" altLang="ko-KR" dirty="0">
                <a:latin typeface="나눔고딕" panose="020D0604000000000000" pitchFamily="50" charset="-127"/>
                <a:ea typeface="나눔고딕" panose="020D0604000000000000" pitchFamily="50" charset="-127"/>
                <a:sym typeface="Wingdings" panose="05000000000000000000" pitchFamily="2" charset="2"/>
              </a:rPr>
              <a:t>, </a:t>
            </a:r>
            <a:r>
              <a:rPr lang="ko-KR" altLang="en-US" dirty="0">
                <a:latin typeface="나눔고딕" panose="020D0604000000000000" pitchFamily="50" charset="-127"/>
                <a:ea typeface="나눔고딕" panose="020D0604000000000000" pitchFamily="50" charset="-127"/>
                <a:sym typeface="Wingdings" panose="05000000000000000000" pitchFamily="2" charset="2"/>
              </a:rPr>
              <a:t>비용</a:t>
            </a:r>
            <a:r>
              <a:rPr lang="en-US" altLang="ko-KR" dirty="0">
                <a:latin typeface="나눔고딕" panose="020D0604000000000000" pitchFamily="50" charset="-127"/>
                <a:ea typeface="나눔고딕" panose="020D0604000000000000" pitchFamily="50" charset="-127"/>
                <a:sym typeface="Wingdings" panose="05000000000000000000" pitchFamily="2" charset="2"/>
              </a:rPr>
              <a:t>, </a:t>
            </a:r>
            <a:r>
              <a:rPr lang="ko-KR" altLang="en-US" dirty="0">
                <a:latin typeface="나눔고딕" panose="020D0604000000000000" pitchFamily="50" charset="-127"/>
                <a:ea typeface="나눔고딕" panose="020D0604000000000000" pitchFamily="50" charset="-127"/>
                <a:sym typeface="Wingdings" panose="05000000000000000000" pitchFamily="2" charset="2"/>
              </a:rPr>
              <a:t>외주</a:t>
            </a:r>
            <a:r>
              <a:rPr lang="en-US" altLang="ko-KR" dirty="0">
                <a:latin typeface="나눔고딕" panose="020D0604000000000000" pitchFamily="50" charset="-127"/>
                <a:ea typeface="나눔고딕" panose="020D0604000000000000" pitchFamily="50" charset="-127"/>
                <a:sym typeface="Wingdings" panose="05000000000000000000" pitchFamily="2" charset="2"/>
              </a:rPr>
              <a:t>, </a:t>
            </a:r>
            <a:r>
              <a:rPr lang="ko-KR" altLang="en-US" dirty="0">
                <a:latin typeface="나눔고딕" panose="020D0604000000000000" pitchFamily="50" charset="-127"/>
                <a:ea typeface="나눔고딕" panose="020D0604000000000000" pitchFamily="50" charset="-127"/>
                <a:sym typeface="Wingdings" panose="05000000000000000000" pitchFamily="2" charset="2"/>
              </a:rPr>
              <a:t>범위 등 최초 계획 대비 실적 현황</a:t>
            </a:r>
            <a:endParaRPr lang="en-US" altLang="ko-KR" dirty="0">
              <a:latin typeface="나눔고딕" panose="020D0604000000000000" pitchFamily="50" charset="-127"/>
              <a:ea typeface="나눔고딕" panose="020D0604000000000000" pitchFamily="50" charset="-127"/>
            </a:endParaRPr>
          </a:p>
          <a:p>
            <a:pPr marL="171450" indent="-171450">
              <a:buFont typeface="Arial" panose="020B0604020202020204" pitchFamily="34" charset="0"/>
              <a:buChar char="•"/>
            </a:pPr>
            <a:endParaRPr lang="ko-KR" altLang="en-US" dirty="0">
              <a:latin typeface="나눔고딕" panose="020D0604000000000000" pitchFamily="50" charset="-127"/>
              <a:ea typeface="나눔고딕" panose="020D0604000000000000" pitchFamily="50" charset="-127"/>
            </a:endParaRPr>
          </a:p>
        </p:txBody>
      </p:sp>
      <p:pic>
        <p:nvPicPr>
          <p:cNvPr id="20" name="그림 19">
            <a:extLst>
              <a:ext uri="{FF2B5EF4-FFF2-40B4-BE49-F238E27FC236}">
                <a16:creationId xmlns:a16="http://schemas.microsoft.com/office/drawing/2014/main" id="{2C49CAA7-9020-49DB-906F-01141FAB9BAE}"/>
              </a:ext>
            </a:extLst>
          </p:cNvPr>
          <p:cNvPicPr>
            <a:picLocks noChangeAspect="1"/>
          </p:cNvPicPr>
          <p:nvPr/>
        </p:nvPicPr>
        <p:blipFill>
          <a:blip r:embed="rId4"/>
          <a:stretch>
            <a:fillRect/>
          </a:stretch>
        </p:blipFill>
        <p:spPr>
          <a:xfrm>
            <a:off x="7341025" y="1765641"/>
            <a:ext cx="2244784" cy="1519299"/>
          </a:xfrm>
          <a:prstGeom prst="rect">
            <a:avLst/>
          </a:prstGeom>
        </p:spPr>
      </p:pic>
      <p:pic>
        <p:nvPicPr>
          <p:cNvPr id="21" name="그림 20">
            <a:extLst>
              <a:ext uri="{FF2B5EF4-FFF2-40B4-BE49-F238E27FC236}">
                <a16:creationId xmlns:a16="http://schemas.microsoft.com/office/drawing/2014/main" id="{B23042F0-DD4B-481A-93DF-59F3E91E3600}"/>
              </a:ext>
            </a:extLst>
          </p:cNvPr>
          <p:cNvPicPr>
            <a:picLocks noChangeAspect="1"/>
          </p:cNvPicPr>
          <p:nvPr/>
        </p:nvPicPr>
        <p:blipFill>
          <a:blip r:embed="rId5"/>
          <a:stretch>
            <a:fillRect/>
          </a:stretch>
        </p:blipFill>
        <p:spPr>
          <a:xfrm>
            <a:off x="4953000" y="2264339"/>
            <a:ext cx="2496542" cy="1647408"/>
          </a:xfrm>
          <a:prstGeom prst="rect">
            <a:avLst/>
          </a:prstGeom>
        </p:spPr>
      </p:pic>
      <p:pic>
        <p:nvPicPr>
          <p:cNvPr id="22" name="그림 21">
            <a:extLst>
              <a:ext uri="{FF2B5EF4-FFF2-40B4-BE49-F238E27FC236}">
                <a16:creationId xmlns:a16="http://schemas.microsoft.com/office/drawing/2014/main" id="{A2054D83-7373-497F-818A-D38933ED9941}"/>
              </a:ext>
            </a:extLst>
          </p:cNvPr>
          <p:cNvPicPr>
            <a:picLocks noChangeAspect="1"/>
          </p:cNvPicPr>
          <p:nvPr/>
        </p:nvPicPr>
        <p:blipFill>
          <a:blip r:embed="rId6"/>
          <a:stretch>
            <a:fillRect/>
          </a:stretch>
        </p:blipFill>
        <p:spPr>
          <a:xfrm>
            <a:off x="7151158" y="3131905"/>
            <a:ext cx="2349067" cy="1584867"/>
          </a:xfrm>
          <a:prstGeom prst="rect">
            <a:avLst/>
          </a:prstGeom>
        </p:spPr>
      </p:pic>
      <p:pic>
        <p:nvPicPr>
          <p:cNvPr id="23" name="그림 22">
            <a:extLst>
              <a:ext uri="{FF2B5EF4-FFF2-40B4-BE49-F238E27FC236}">
                <a16:creationId xmlns:a16="http://schemas.microsoft.com/office/drawing/2014/main" id="{D9AD6254-83DD-49C0-B653-B0244704A546}"/>
              </a:ext>
            </a:extLst>
          </p:cNvPr>
          <p:cNvPicPr>
            <a:picLocks noChangeAspect="1"/>
          </p:cNvPicPr>
          <p:nvPr/>
        </p:nvPicPr>
        <p:blipFill>
          <a:blip r:embed="rId7"/>
          <a:stretch>
            <a:fillRect/>
          </a:stretch>
        </p:blipFill>
        <p:spPr>
          <a:xfrm>
            <a:off x="5878074" y="4179594"/>
            <a:ext cx="2649733" cy="1788254"/>
          </a:xfrm>
          <a:prstGeom prst="rect">
            <a:avLst/>
          </a:prstGeom>
        </p:spPr>
      </p:pic>
      <p:sp>
        <p:nvSpPr>
          <p:cNvPr id="25" name="TextBox 26">
            <a:extLst>
              <a:ext uri="{FF2B5EF4-FFF2-40B4-BE49-F238E27FC236}">
                <a16:creationId xmlns:a16="http://schemas.microsoft.com/office/drawing/2014/main" id="{E5F32B76-BBFC-4345-89BD-6A169D96E78E}"/>
              </a:ext>
            </a:extLst>
          </p:cNvPr>
          <p:cNvSpPr txBox="1">
            <a:spLocks noChangeArrowheads="1"/>
          </p:cNvSpPr>
          <p:nvPr/>
        </p:nvSpPr>
        <p:spPr bwMode="auto">
          <a:xfrm>
            <a:off x="6016077" y="5345761"/>
            <a:ext cx="1087477" cy="258532"/>
          </a:xfrm>
          <a:prstGeom prst="rect">
            <a:avLst/>
          </a:prstGeom>
          <a:solidFill>
            <a:schemeClr val="bg1"/>
          </a:solidFill>
          <a:ln w="9525">
            <a:noFill/>
            <a:miter lim="800000"/>
            <a:headEnd/>
            <a:tailEnd/>
          </a:ln>
        </p:spPr>
        <p:txBody>
          <a:bodyPr wrap="none">
            <a:spAutoFit/>
          </a:bodyPr>
          <a:lstStyle/>
          <a:p>
            <a:pPr marL="176213" indent="-176213" eaLnBrk="0" latinLnBrk="0" hangingPunct="0">
              <a:lnSpc>
                <a:spcPct val="90000"/>
              </a:lnSpc>
              <a:spcBef>
                <a:spcPct val="50000"/>
              </a:spcBef>
              <a:buFont typeface="Wingdings" pitchFamily="2" charset="2"/>
              <a:buChar char="ü"/>
            </a:pPr>
            <a:r>
              <a:rPr lang="ko-KR" altLang="en-US" sz="1200" b="0" dirty="0">
                <a:latin typeface="맑은 고딕" panose="020B0503020000020004" pitchFamily="50" charset="-127"/>
                <a:ea typeface="맑은 고딕" panose="020B0503020000020004" pitchFamily="50" charset="-127"/>
              </a:rPr>
              <a:t>인력 투입 </a:t>
            </a:r>
          </a:p>
        </p:txBody>
      </p:sp>
      <p:sp>
        <p:nvSpPr>
          <p:cNvPr id="34" name="TextBox 26">
            <a:extLst>
              <a:ext uri="{FF2B5EF4-FFF2-40B4-BE49-F238E27FC236}">
                <a16:creationId xmlns:a16="http://schemas.microsoft.com/office/drawing/2014/main" id="{B497EAE6-51AD-4DF8-AB0B-FA3D15E4129F}"/>
              </a:ext>
            </a:extLst>
          </p:cNvPr>
          <p:cNvSpPr txBox="1">
            <a:spLocks noChangeArrowheads="1"/>
          </p:cNvSpPr>
          <p:nvPr/>
        </p:nvSpPr>
        <p:spPr bwMode="auto">
          <a:xfrm>
            <a:off x="6025235" y="2505098"/>
            <a:ext cx="1911421" cy="258532"/>
          </a:xfrm>
          <a:prstGeom prst="rect">
            <a:avLst/>
          </a:prstGeom>
          <a:solidFill>
            <a:schemeClr val="bg1"/>
          </a:solidFill>
          <a:ln w="9525">
            <a:noFill/>
            <a:miter lim="800000"/>
            <a:headEnd/>
            <a:tailEnd/>
          </a:ln>
        </p:spPr>
        <p:txBody>
          <a:bodyPr wrap="none">
            <a:spAutoFit/>
          </a:bodyPr>
          <a:lstStyle/>
          <a:p>
            <a:pPr marL="176213" indent="-176213" eaLnBrk="0" latinLnBrk="0" hangingPunct="0">
              <a:lnSpc>
                <a:spcPct val="90000"/>
              </a:lnSpc>
              <a:spcBef>
                <a:spcPct val="50000"/>
              </a:spcBef>
              <a:buFont typeface="Wingdings" pitchFamily="2" charset="2"/>
              <a:buChar char="ü"/>
            </a:pPr>
            <a:r>
              <a:rPr lang="ko-KR" altLang="en-US" sz="1200" b="0">
                <a:latin typeface="맑은 고딕" panose="020B0503020000020004" pitchFamily="50" charset="-127"/>
                <a:ea typeface="맑은 고딕" panose="020B0503020000020004" pitchFamily="50" charset="-127"/>
              </a:rPr>
              <a:t>단계별 계획 대비 실적</a:t>
            </a:r>
            <a:endParaRPr lang="ko-KR" altLang="en-US" sz="1200" b="0" dirty="0">
              <a:latin typeface="맑은 고딕" panose="020B0503020000020004" pitchFamily="50" charset="-127"/>
              <a:ea typeface="맑은 고딕" panose="020B0503020000020004" pitchFamily="50" charset="-127"/>
            </a:endParaRPr>
          </a:p>
        </p:txBody>
      </p:sp>
      <p:sp>
        <p:nvSpPr>
          <p:cNvPr id="35" name="TextBox 26">
            <a:extLst>
              <a:ext uri="{FF2B5EF4-FFF2-40B4-BE49-F238E27FC236}">
                <a16:creationId xmlns:a16="http://schemas.microsoft.com/office/drawing/2014/main" id="{534C99FA-3B88-4558-9DD1-52CF888C33B6}"/>
              </a:ext>
            </a:extLst>
          </p:cNvPr>
          <p:cNvSpPr txBox="1">
            <a:spLocks noChangeArrowheads="1"/>
          </p:cNvSpPr>
          <p:nvPr/>
        </p:nvSpPr>
        <p:spPr bwMode="auto">
          <a:xfrm>
            <a:off x="7572096" y="1570807"/>
            <a:ext cx="1648528" cy="258532"/>
          </a:xfrm>
          <a:prstGeom prst="rect">
            <a:avLst/>
          </a:prstGeom>
          <a:solidFill>
            <a:schemeClr val="bg1"/>
          </a:solidFill>
          <a:ln w="9525">
            <a:noFill/>
            <a:miter lim="800000"/>
            <a:headEnd/>
            <a:tailEnd/>
          </a:ln>
        </p:spPr>
        <p:txBody>
          <a:bodyPr wrap="none">
            <a:spAutoFit/>
          </a:bodyPr>
          <a:lstStyle/>
          <a:p>
            <a:pPr marL="176213" indent="-176213" eaLnBrk="0" latinLnBrk="0" hangingPunct="0">
              <a:lnSpc>
                <a:spcPct val="90000"/>
              </a:lnSpc>
              <a:spcBef>
                <a:spcPct val="50000"/>
              </a:spcBef>
              <a:buFont typeface="Wingdings" pitchFamily="2" charset="2"/>
              <a:buChar char="ü"/>
            </a:pPr>
            <a:r>
              <a:rPr lang="ko-KR" altLang="en-US" sz="1200" b="0">
                <a:latin typeface="맑은 고딕" panose="020B0503020000020004" pitchFamily="50" charset="-127"/>
                <a:ea typeface="맑은 고딕" panose="020B0503020000020004" pitchFamily="50" charset="-127"/>
              </a:rPr>
              <a:t>프로젝트 모니터링</a:t>
            </a:r>
            <a:endParaRPr lang="ko-KR" altLang="en-US" sz="1200" b="0" dirty="0">
              <a:latin typeface="맑은 고딕" panose="020B0503020000020004" pitchFamily="50" charset="-127"/>
              <a:ea typeface="맑은 고딕" panose="020B0503020000020004" pitchFamily="50" charset="-127"/>
            </a:endParaRPr>
          </a:p>
        </p:txBody>
      </p:sp>
      <p:sp>
        <p:nvSpPr>
          <p:cNvPr id="36" name="TextBox 26">
            <a:extLst>
              <a:ext uri="{FF2B5EF4-FFF2-40B4-BE49-F238E27FC236}">
                <a16:creationId xmlns:a16="http://schemas.microsoft.com/office/drawing/2014/main" id="{AD598345-A599-48CC-AB4F-6122CEB48EF7}"/>
              </a:ext>
            </a:extLst>
          </p:cNvPr>
          <p:cNvSpPr txBox="1">
            <a:spLocks noChangeArrowheads="1"/>
          </p:cNvSpPr>
          <p:nvPr/>
        </p:nvSpPr>
        <p:spPr bwMode="auto">
          <a:xfrm>
            <a:off x="7721647" y="3528609"/>
            <a:ext cx="1214115" cy="258532"/>
          </a:xfrm>
          <a:prstGeom prst="rect">
            <a:avLst/>
          </a:prstGeom>
          <a:solidFill>
            <a:schemeClr val="bg1"/>
          </a:solidFill>
          <a:ln w="9525">
            <a:noFill/>
            <a:miter lim="800000"/>
            <a:headEnd/>
            <a:tailEnd/>
          </a:ln>
        </p:spPr>
        <p:txBody>
          <a:bodyPr wrap="none">
            <a:spAutoFit/>
          </a:bodyPr>
          <a:lstStyle/>
          <a:p>
            <a:pPr marL="176213" indent="-176213" eaLnBrk="0" latinLnBrk="0" hangingPunct="0">
              <a:lnSpc>
                <a:spcPct val="90000"/>
              </a:lnSpc>
              <a:spcBef>
                <a:spcPct val="50000"/>
              </a:spcBef>
              <a:buFont typeface="Wingdings" pitchFamily="2" charset="2"/>
              <a:buChar char="ü"/>
            </a:pPr>
            <a:r>
              <a:rPr lang="ko-KR" altLang="en-US" sz="1200" b="0" dirty="0">
                <a:latin typeface="맑은 고딕" panose="020B0503020000020004" pitchFamily="50" charset="-127"/>
                <a:ea typeface="맑은 고딕" panose="020B0503020000020004" pitchFamily="50" charset="-127"/>
              </a:rPr>
              <a:t>계획 </a:t>
            </a:r>
            <a:r>
              <a:rPr lang="en-US" altLang="ko-KR" sz="1200" b="0" dirty="0">
                <a:latin typeface="맑은 고딕" panose="020B0503020000020004" pitchFamily="50" charset="-127"/>
                <a:ea typeface="맑은 고딕" panose="020B0503020000020004" pitchFamily="50" charset="-127"/>
              </a:rPr>
              <a:t>&amp; </a:t>
            </a:r>
            <a:r>
              <a:rPr lang="ko-KR" altLang="en-US" sz="1200" b="0" dirty="0">
                <a:latin typeface="맑은 고딕" panose="020B0503020000020004" pitchFamily="50" charset="-127"/>
                <a:ea typeface="맑은 고딕" panose="020B0503020000020004" pitchFamily="50" charset="-127"/>
              </a:rPr>
              <a:t>실적</a:t>
            </a:r>
          </a:p>
        </p:txBody>
      </p:sp>
      <p:pic>
        <p:nvPicPr>
          <p:cNvPr id="37" name="그림 36">
            <a:extLst>
              <a:ext uri="{FF2B5EF4-FFF2-40B4-BE49-F238E27FC236}">
                <a16:creationId xmlns:a16="http://schemas.microsoft.com/office/drawing/2014/main" id="{E18B746A-7FAA-43A1-91BA-9D60B7AAD39E}"/>
              </a:ext>
            </a:extLst>
          </p:cNvPr>
          <p:cNvPicPr>
            <a:picLocks noChangeAspect="1"/>
          </p:cNvPicPr>
          <p:nvPr/>
        </p:nvPicPr>
        <p:blipFill>
          <a:blip r:embed="rId8"/>
          <a:stretch>
            <a:fillRect/>
          </a:stretch>
        </p:blipFill>
        <p:spPr>
          <a:xfrm>
            <a:off x="7548475" y="4806401"/>
            <a:ext cx="2098441" cy="1411164"/>
          </a:xfrm>
          <a:prstGeom prst="rect">
            <a:avLst/>
          </a:prstGeom>
        </p:spPr>
      </p:pic>
      <p:sp>
        <p:nvSpPr>
          <p:cNvPr id="38" name="TextBox 26">
            <a:extLst>
              <a:ext uri="{FF2B5EF4-FFF2-40B4-BE49-F238E27FC236}">
                <a16:creationId xmlns:a16="http://schemas.microsoft.com/office/drawing/2014/main" id="{12357510-5B3B-43F2-B234-2E12B709A441}"/>
              </a:ext>
            </a:extLst>
          </p:cNvPr>
          <p:cNvSpPr txBox="1">
            <a:spLocks noChangeArrowheads="1"/>
          </p:cNvSpPr>
          <p:nvPr/>
        </p:nvSpPr>
        <p:spPr bwMode="auto">
          <a:xfrm>
            <a:off x="8005585" y="5716717"/>
            <a:ext cx="1494640" cy="258532"/>
          </a:xfrm>
          <a:prstGeom prst="rect">
            <a:avLst/>
          </a:prstGeom>
          <a:solidFill>
            <a:schemeClr val="bg1"/>
          </a:solidFill>
          <a:ln w="9525">
            <a:noFill/>
            <a:miter lim="800000"/>
            <a:headEnd/>
            <a:tailEnd/>
          </a:ln>
        </p:spPr>
        <p:txBody>
          <a:bodyPr wrap="none">
            <a:spAutoFit/>
          </a:bodyPr>
          <a:lstStyle/>
          <a:p>
            <a:pPr marL="176213" indent="-176213" eaLnBrk="0" latinLnBrk="0" hangingPunct="0">
              <a:lnSpc>
                <a:spcPct val="90000"/>
              </a:lnSpc>
              <a:spcBef>
                <a:spcPct val="50000"/>
              </a:spcBef>
              <a:buFont typeface="Wingdings" pitchFamily="2" charset="2"/>
              <a:buChar char="ü"/>
            </a:pPr>
            <a:r>
              <a:rPr lang="ko-KR" altLang="en-US" sz="1200" b="0" dirty="0">
                <a:latin typeface="맑은 고딕" panose="020B0503020000020004" pitchFamily="50" charset="-127"/>
                <a:ea typeface="맑은 고딕" panose="020B0503020000020004" pitchFamily="50" charset="-127"/>
              </a:rPr>
              <a:t>수요와 공급지수</a:t>
            </a:r>
          </a:p>
        </p:txBody>
      </p:sp>
    </p:spTree>
    <p:extLst>
      <p:ext uri="{BB962C8B-B14F-4D97-AF65-F5344CB8AC3E}">
        <p14:creationId xmlns:p14="http://schemas.microsoft.com/office/powerpoint/2010/main" val="37604354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altLang="ko-KR" dirty="0"/>
              <a:t>II. PMS </a:t>
            </a:r>
            <a:r>
              <a:rPr lang="ko-KR" altLang="en-US" dirty="0"/>
              <a:t>구축 범위 및 주요 기능</a:t>
            </a:r>
            <a:endParaRPr lang="ko-KR" altLang="en-US" b="1" dirty="0"/>
          </a:p>
        </p:txBody>
      </p:sp>
      <p:sp>
        <p:nvSpPr>
          <p:cNvPr id="32" name="내용 개체 틀 31"/>
          <p:cNvSpPr>
            <a:spLocks noGrp="1"/>
          </p:cNvSpPr>
          <p:nvPr>
            <p:ph idx="1"/>
          </p:nvPr>
        </p:nvSpPr>
        <p:spPr/>
        <p:txBody>
          <a:bodyPr/>
          <a:lstStyle/>
          <a:p>
            <a:r>
              <a:rPr lang="ko-KR" altLang="en-US" dirty="0"/>
              <a:t>프로젝트별 인력계획시 외주인력에 대해 프로젝트 </a:t>
            </a:r>
            <a:r>
              <a:rPr lang="ko-KR" altLang="en-US" dirty="0" err="1"/>
              <a:t>수행시</a:t>
            </a:r>
            <a:r>
              <a:rPr lang="ko-KR" altLang="en-US" dirty="0"/>
              <a:t> 집행해야 하는 서류를 각 단계별로 입력 받을 수 있는 화면을 제공하고</a:t>
            </a:r>
            <a:r>
              <a:rPr lang="en-US" altLang="ko-KR" dirty="0"/>
              <a:t>, </a:t>
            </a:r>
            <a:r>
              <a:rPr lang="ko-KR" altLang="en-US" dirty="0"/>
              <a:t>각 외주인력은 </a:t>
            </a:r>
            <a:r>
              <a:rPr lang="en-US" altLang="ko-KR" dirty="0" err="1"/>
              <a:t>Todo</a:t>
            </a:r>
            <a:r>
              <a:rPr lang="ko-KR" altLang="en-US" dirty="0"/>
              <a:t>를 통해 프로젝트에서 집행해야 하는 서류를 등록할 수 있도록 유도하여 프로젝트관리 시스템에서 보안 점검사항을 수행하도록 시스템을 구축하겠습니다</a:t>
            </a:r>
            <a:r>
              <a:rPr lang="en-US" altLang="ko-KR" dirty="0"/>
              <a:t>.</a:t>
            </a:r>
          </a:p>
        </p:txBody>
      </p:sp>
      <p:sp>
        <p:nvSpPr>
          <p:cNvPr id="2" name="내용 개체 틀 1"/>
          <p:cNvSpPr>
            <a:spLocks noGrp="1"/>
          </p:cNvSpPr>
          <p:nvPr>
            <p:ph idx="10"/>
          </p:nvPr>
        </p:nvSpPr>
        <p:spPr/>
        <p:txBody>
          <a:bodyPr/>
          <a:lstStyle/>
          <a:p>
            <a:r>
              <a:rPr lang="ko-KR" altLang="en-US" dirty="0"/>
              <a:t>프로젝트별 도급인원관리 및 서류작성 자동화</a:t>
            </a:r>
          </a:p>
        </p:txBody>
      </p:sp>
      <p:sp>
        <p:nvSpPr>
          <p:cNvPr id="3" name="내용 개체 틀 2"/>
          <p:cNvSpPr>
            <a:spLocks noGrp="1"/>
          </p:cNvSpPr>
          <p:nvPr>
            <p:ph idx="11"/>
          </p:nvPr>
        </p:nvSpPr>
        <p:spPr>
          <a:xfrm>
            <a:off x="70534" y="441835"/>
            <a:ext cx="9683734" cy="283103"/>
          </a:xfrm>
        </p:spPr>
        <p:txBody>
          <a:bodyPr/>
          <a:lstStyle/>
          <a:p>
            <a:r>
              <a:rPr lang="en-US" altLang="ko-KR" dirty="0"/>
              <a:t>1. </a:t>
            </a:r>
            <a:r>
              <a:rPr lang="ko-KR" altLang="en-US" dirty="0"/>
              <a:t>기능요구사항 </a:t>
            </a:r>
            <a:r>
              <a:rPr lang="en-US" altLang="ko-KR" dirty="0"/>
              <a:t>– </a:t>
            </a:r>
            <a:r>
              <a:rPr lang="ko-KR" altLang="en-US" dirty="0"/>
              <a:t>외주인력 보안점검</a:t>
            </a:r>
          </a:p>
        </p:txBody>
      </p:sp>
      <p:pic>
        <p:nvPicPr>
          <p:cNvPr id="6" name="그림 5">
            <a:extLst>
              <a:ext uri="{FF2B5EF4-FFF2-40B4-BE49-F238E27FC236}">
                <a16:creationId xmlns:a16="http://schemas.microsoft.com/office/drawing/2014/main" id="{CD878679-FA0A-4D69-9026-3B233B7D73B6}"/>
              </a:ext>
            </a:extLst>
          </p:cNvPr>
          <p:cNvPicPr>
            <a:picLocks noChangeAspect="1"/>
          </p:cNvPicPr>
          <p:nvPr/>
        </p:nvPicPr>
        <p:blipFill rotWithShape="1">
          <a:blip r:embed="rId3"/>
          <a:srcRect t="23225" b="38702"/>
          <a:stretch/>
        </p:blipFill>
        <p:spPr>
          <a:xfrm>
            <a:off x="391487" y="2141343"/>
            <a:ext cx="6418704" cy="1511509"/>
          </a:xfrm>
          <a:prstGeom prst="rect">
            <a:avLst/>
          </a:prstGeom>
        </p:spPr>
      </p:pic>
      <p:sp>
        <p:nvSpPr>
          <p:cNvPr id="4" name="직사각형 3">
            <a:extLst>
              <a:ext uri="{FF2B5EF4-FFF2-40B4-BE49-F238E27FC236}">
                <a16:creationId xmlns:a16="http://schemas.microsoft.com/office/drawing/2014/main" id="{F074A1F9-D7F2-405A-88C8-FE77D991F6D0}"/>
              </a:ext>
            </a:extLst>
          </p:cNvPr>
          <p:cNvSpPr/>
          <p:nvPr/>
        </p:nvSpPr>
        <p:spPr bwMode="auto">
          <a:xfrm>
            <a:off x="4168590" y="2594062"/>
            <a:ext cx="295836" cy="125506"/>
          </a:xfrm>
          <a:prstGeom prst="rect">
            <a:avLst/>
          </a:prstGeom>
          <a:solidFill>
            <a:srgbClr val="F5F5F5"/>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50000"/>
              </a:spcBef>
              <a:spcAft>
                <a:spcPct val="0"/>
              </a:spcAft>
              <a:buClrTx/>
              <a:buSzTx/>
              <a:tabLst/>
            </a:pPr>
            <a:r>
              <a:rPr kumimoji="0" lang="ko-KR" altLang="en-US" sz="600" b="0" i="0" u="none" strike="noStrike" cap="none" normalizeH="0" baseline="0" dirty="0">
                <a:ln>
                  <a:noFill/>
                </a:ln>
                <a:solidFill>
                  <a:srgbClr val="080808"/>
                </a:solidFill>
                <a:effectLst/>
                <a:latin typeface="나눔고딕" panose="020D0604000000000000" pitchFamily="50" charset="-127"/>
                <a:ea typeface="나눔고딕" panose="020D0604000000000000" pitchFamily="50" charset="-127"/>
                <a:cs typeface="Arial" charset="0"/>
              </a:rPr>
              <a:t>유형</a:t>
            </a:r>
          </a:p>
        </p:txBody>
      </p:sp>
      <p:sp>
        <p:nvSpPr>
          <p:cNvPr id="9" name="직사각형 8">
            <a:extLst>
              <a:ext uri="{FF2B5EF4-FFF2-40B4-BE49-F238E27FC236}">
                <a16:creationId xmlns:a16="http://schemas.microsoft.com/office/drawing/2014/main" id="{07CE9749-BD3A-45E2-BB31-179A054649F9}"/>
              </a:ext>
            </a:extLst>
          </p:cNvPr>
          <p:cNvSpPr/>
          <p:nvPr/>
        </p:nvSpPr>
        <p:spPr bwMode="auto">
          <a:xfrm>
            <a:off x="4096872" y="2751012"/>
            <a:ext cx="295836" cy="125506"/>
          </a:xfrm>
          <a:prstGeom prst="rect">
            <a:avLst/>
          </a:prstGeom>
          <a:solidFill>
            <a:srgbClr val="FFFFFF"/>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50000"/>
              </a:spcBef>
              <a:spcAft>
                <a:spcPct val="0"/>
              </a:spcAft>
              <a:buClrTx/>
              <a:buSzTx/>
              <a:tabLst/>
            </a:pPr>
            <a:r>
              <a:rPr lang="ko-KR" altLang="en-US" sz="600" b="0" dirty="0">
                <a:latin typeface="나눔고딕" panose="020D0604000000000000" pitchFamily="50" charset="-127"/>
                <a:ea typeface="나눔고딕" panose="020D0604000000000000" pitchFamily="50" charset="-127"/>
                <a:cs typeface="Arial" charset="0"/>
              </a:rPr>
              <a:t>직원</a:t>
            </a:r>
            <a:endParaRPr kumimoji="0" lang="ko-KR" altLang="en-US" sz="600" b="0" i="0" u="none" strike="noStrike" cap="none" normalizeH="0" baseline="0" dirty="0">
              <a:ln>
                <a:noFill/>
              </a:ln>
              <a:solidFill>
                <a:srgbClr val="080808"/>
              </a:solidFill>
              <a:effectLst/>
              <a:latin typeface="나눔고딕" panose="020D0604000000000000" pitchFamily="50" charset="-127"/>
              <a:ea typeface="나눔고딕" panose="020D0604000000000000" pitchFamily="50" charset="-127"/>
              <a:cs typeface="Arial" charset="0"/>
            </a:endParaRPr>
          </a:p>
        </p:txBody>
      </p:sp>
      <p:sp>
        <p:nvSpPr>
          <p:cNvPr id="10" name="직사각형 9">
            <a:extLst>
              <a:ext uri="{FF2B5EF4-FFF2-40B4-BE49-F238E27FC236}">
                <a16:creationId xmlns:a16="http://schemas.microsoft.com/office/drawing/2014/main" id="{A02F8404-60BB-4FC2-A1E9-538B993A2C61}"/>
              </a:ext>
            </a:extLst>
          </p:cNvPr>
          <p:cNvSpPr/>
          <p:nvPr/>
        </p:nvSpPr>
        <p:spPr bwMode="auto">
          <a:xfrm>
            <a:off x="4096872" y="2903557"/>
            <a:ext cx="295836" cy="125506"/>
          </a:xfrm>
          <a:prstGeom prst="rect">
            <a:avLst/>
          </a:prstGeom>
          <a:solidFill>
            <a:srgbClr val="FFFFFF"/>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50000"/>
              </a:spcBef>
              <a:spcAft>
                <a:spcPct val="0"/>
              </a:spcAft>
              <a:buClrTx/>
              <a:buSzTx/>
              <a:tabLst/>
            </a:pPr>
            <a:r>
              <a:rPr lang="ko-KR" altLang="en-US" sz="600" b="0" dirty="0">
                <a:latin typeface="나눔고딕" panose="020D0604000000000000" pitchFamily="50" charset="-127"/>
                <a:ea typeface="나눔고딕" panose="020D0604000000000000" pitchFamily="50" charset="-127"/>
                <a:cs typeface="Arial" charset="0"/>
              </a:rPr>
              <a:t>외주</a:t>
            </a:r>
            <a:endParaRPr kumimoji="0" lang="ko-KR" altLang="en-US" sz="600" b="0" i="0" u="none" strike="noStrike" cap="none" normalizeH="0" baseline="0" dirty="0">
              <a:ln>
                <a:noFill/>
              </a:ln>
              <a:solidFill>
                <a:srgbClr val="080808"/>
              </a:solidFill>
              <a:effectLst/>
              <a:latin typeface="나눔고딕" panose="020D0604000000000000" pitchFamily="50" charset="-127"/>
              <a:ea typeface="나눔고딕" panose="020D0604000000000000" pitchFamily="50" charset="-127"/>
              <a:cs typeface="Arial" charset="0"/>
            </a:endParaRPr>
          </a:p>
        </p:txBody>
      </p:sp>
      <p:sp>
        <p:nvSpPr>
          <p:cNvPr id="11" name="직사각형 10">
            <a:extLst>
              <a:ext uri="{FF2B5EF4-FFF2-40B4-BE49-F238E27FC236}">
                <a16:creationId xmlns:a16="http://schemas.microsoft.com/office/drawing/2014/main" id="{9C9E5680-E85F-4694-8E32-AF4B98B63082}"/>
              </a:ext>
            </a:extLst>
          </p:cNvPr>
          <p:cNvSpPr/>
          <p:nvPr/>
        </p:nvSpPr>
        <p:spPr bwMode="auto">
          <a:xfrm>
            <a:off x="4680065" y="2594062"/>
            <a:ext cx="367064" cy="125506"/>
          </a:xfrm>
          <a:prstGeom prst="rect">
            <a:avLst/>
          </a:prstGeom>
          <a:solidFill>
            <a:srgbClr val="F5F5F5"/>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50000"/>
              </a:spcBef>
              <a:spcAft>
                <a:spcPct val="0"/>
              </a:spcAft>
              <a:buClrTx/>
              <a:buSzTx/>
              <a:tabLst/>
            </a:pPr>
            <a:r>
              <a:rPr kumimoji="0" lang="ko-KR" altLang="en-US" sz="600" b="0" i="0" u="none" strike="noStrike" cap="none" normalizeH="0" baseline="0">
                <a:ln>
                  <a:noFill/>
                </a:ln>
                <a:solidFill>
                  <a:srgbClr val="080808"/>
                </a:solidFill>
                <a:effectLst/>
                <a:latin typeface="나눔고딕" panose="020D0604000000000000" pitchFamily="50" charset="-127"/>
                <a:ea typeface="나눔고딕" panose="020D0604000000000000" pitchFamily="50" charset="-127"/>
                <a:cs typeface="Arial" charset="0"/>
              </a:rPr>
              <a:t>이력사항</a:t>
            </a:r>
            <a:endParaRPr kumimoji="0" lang="ko-KR" altLang="en-US" sz="600" b="0" i="0" u="none" strike="noStrike" cap="none" normalizeH="0" baseline="0" dirty="0">
              <a:ln>
                <a:noFill/>
              </a:ln>
              <a:solidFill>
                <a:srgbClr val="080808"/>
              </a:solidFill>
              <a:effectLst/>
              <a:latin typeface="나눔고딕" panose="020D0604000000000000" pitchFamily="50" charset="-127"/>
              <a:ea typeface="나눔고딕" panose="020D0604000000000000" pitchFamily="50" charset="-127"/>
              <a:cs typeface="Arial" charset="0"/>
            </a:endParaRPr>
          </a:p>
        </p:txBody>
      </p:sp>
      <p:sp>
        <p:nvSpPr>
          <p:cNvPr id="12" name="직사각형 11">
            <a:extLst>
              <a:ext uri="{FF2B5EF4-FFF2-40B4-BE49-F238E27FC236}">
                <a16:creationId xmlns:a16="http://schemas.microsoft.com/office/drawing/2014/main" id="{BF344C80-C149-49A5-BDB7-BE4953B0B976}"/>
              </a:ext>
            </a:extLst>
          </p:cNvPr>
          <p:cNvSpPr/>
          <p:nvPr/>
        </p:nvSpPr>
        <p:spPr bwMode="auto">
          <a:xfrm>
            <a:off x="5223074" y="2594062"/>
            <a:ext cx="367064" cy="125506"/>
          </a:xfrm>
          <a:prstGeom prst="rect">
            <a:avLst/>
          </a:prstGeom>
          <a:solidFill>
            <a:srgbClr val="F5F5F5"/>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50000"/>
              </a:spcBef>
              <a:spcAft>
                <a:spcPct val="0"/>
              </a:spcAft>
              <a:buClrTx/>
              <a:buSzTx/>
              <a:tabLst/>
            </a:pPr>
            <a:r>
              <a:rPr kumimoji="0" lang="ko-KR" altLang="en-US" sz="600" b="0" i="0" u="none" strike="noStrike" cap="none" normalizeH="0" baseline="0" dirty="0">
                <a:ln>
                  <a:noFill/>
                </a:ln>
                <a:solidFill>
                  <a:srgbClr val="080808"/>
                </a:solidFill>
                <a:effectLst/>
                <a:latin typeface="나눔고딕" panose="020D0604000000000000" pitchFamily="50" charset="-127"/>
                <a:ea typeface="나눔고딕" panose="020D0604000000000000" pitchFamily="50" charset="-127"/>
                <a:cs typeface="Arial" charset="0"/>
              </a:rPr>
              <a:t>보안서약서</a:t>
            </a:r>
          </a:p>
        </p:txBody>
      </p:sp>
      <p:sp>
        <p:nvSpPr>
          <p:cNvPr id="13" name="직사각형 12">
            <a:extLst>
              <a:ext uri="{FF2B5EF4-FFF2-40B4-BE49-F238E27FC236}">
                <a16:creationId xmlns:a16="http://schemas.microsoft.com/office/drawing/2014/main" id="{12702409-0128-4AE6-850F-1204873943C8}"/>
              </a:ext>
            </a:extLst>
          </p:cNvPr>
          <p:cNvSpPr/>
          <p:nvPr/>
        </p:nvSpPr>
        <p:spPr bwMode="auto">
          <a:xfrm>
            <a:off x="5662343" y="2594062"/>
            <a:ext cx="469514" cy="125506"/>
          </a:xfrm>
          <a:prstGeom prst="rect">
            <a:avLst/>
          </a:prstGeom>
          <a:solidFill>
            <a:srgbClr val="F5F5F5"/>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50000"/>
              </a:spcBef>
              <a:spcAft>
                <a:spcPct val="0"/>
              </a:spcAft>
              <a:buClrTx/>
              <a:buSzTx/>
              <a:tabLst/>
            </a:pPr>
            <a:r>
              <a:rPr kumimoji="0" lang="ko-KR" altLang="en-US" sz="600" b="0" i="0" u="none" strike="noStrike" cap="none" normalizeH="0" baseline="0" dirty="0">
                <a:ln>
                  <a:noFill/>
                </a:ln>
                <a:solidFill>
                  <a:srgbClr val="080808"/>
                </a:solidFill>
                <a:effectLst/>
                <a:latin typeface="나눔고딕" panose="020D0604000000000000" pitchFamily="50" charset="-127"/>
                <a:ea typeface="나눔고딕" panose="020D0604000000000000" pitchFamily="50" charset="-127"/>
                <a:cs typeface="Arial" charset="0"/>
              </a:rPr>
              <a:t>정기점검</a:t>
            </a:r>
          </a:p>
        </p:txBody>
      </p:sp>
      <p:pic>
        <p:nvPicPr>
          <p:cNvPr id="14" name="그림 13">
            <a:extLst>
              <a:ext uri="{FF2B5EF4-FFF2-40B4-BE49-F238E27FC236}">
                <a16:creationId xmlns:a16="http://schemas.microsoft.com/office/drawing/2014/main" id="{DCB296AC-20C2-4861-8A69-3D4ABAF91C75}"/>
              </a:ext>
            </a:extLst>
          </p:cNvPr>
          <p:cNvPicPr>
            <a:picLocks noChangeAspect="1"/>
          </p:cNvPicPr>
          <p:nvPr/>
        </p:nvPicPr>
        <p:blipFill rotWithShape="1">
          <a:blip r:embed="rId4"/>
          <a:srcRect l="1236" t="67811" r="77485" b="480"/>
          <a:stretch/>
        </p:blipFill>
        <p:spPr>
          <a:xfrm>
            <a:off x="7104114" y="2136034"/>
            <a:ext cx="2131393" cy="1735295"/>
          </a:xfrm>
          <a:prstGeom prst="rect">
            <a:avLst/>
          </a:prstGeom>
        </p:spPr>
      </p:pic>
      <p:sp>
        <p:nvSpPr>
          <p:cNvPr id="15" name="직사각형 14">
            <a:extLst>
              <a:ext uri="{FF2B5EF4-FFF2-40B4-BE49-F238E27FC236}">
                <a16:creationId xmlns:a16="http://schemas.microsoft.com/office/drawing/2014/main" id="{80C67169-960F-4D2E-96A2-CEAF5F19FE25}"/>
              </a:ext>
            </a:extLst>
          </p:cNvPr>
          <p:cNvSpPr/>
          <p:nvPr/>
        </p:nvSpPr>
        <p:spPr bwMode="auto">
          <a:xfrm>
            <a:off x="7321514" y="3264119"/>
            <a:ext cx="421340" cy="129775"/>
          </a:xfrm>
          <a:prstGeom prst="rect">
            <a:avLst/>
          </a:prstGeom>
          <a:solidFill>
            <a:srgbClr val="FFFFFF"/>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defTabSz="914400" rtl="0" eaLnBrk="0" fontAlgn="base" latinLnBrk="0" hangingPunct="0">
              <a:lnSpc>
                <a:spcPct val="90000"/>
              </a:lnSpc>
              <a:spcBef>
                <a:spcPct val="50000"/>
              </a:spcBef>
              <a:spcAft>
                <a:spcPct val="0"/>
              </a:spcAft>
              <a:buClrTx/>
              <a:buSzTx/>
              <a:tabLst/>
            </a:pPr>
            <a:r>
              <a:rPr lang="ko-KR" altLang="en-US" sz="800" dirty="0">
                <a:latin typeface="나눔고딕" panose="020D0604000000000000" pitchFamily="50" charset="-127"/>
                <a:ea typeface="나눔고딕" panose="020D0604000000000000" pitchFamily="50" charset="-127"/>
                <a:cs typeface="Arial" charset="0"/>
              </a:rPr>
              <a:t>보안점검</a:t>
            </a:r>
            <a:endParaRPr kumimoji="0" lang="ko-KR" altLang="en-US" sz="800" i="0" u="none" strike="noStrike" cap="none" normalizeH="0" baseline="0" dirty="0">
              <a:ln>
                <a:noFill/>
              </a:ln>
              <a:solidFill>
                <a:srgbClr val="080808"/>
              </a:solidFill>
              <a:effectLst/>
              <a:latin typeface="나눔고딕" panose="020D0604000000000000" pitchFamily="50" charset="-127"/>
              <a:ea typeface="나눔고딕" panose="020D0604000000000000" pitchFamily="50" charset="-127"/>
              <a:cs typeface="Arial" charset="0"/>
            </a:endParaRPr>
          </a:p>
        </p:txBody>
      </p:sp>
      <p:sp>
        <p:nvSpPr>
          <p:cNvPr id="16" name="직사각형 15">
            <a:extLst>
              <a:ext uri="{FF2B5EF4-FFF2-40B4-BE49-F238E27FC236}">
                <a16:creationId xmlns:a16="http://schemas.microsoft.com/office/drawing/2014/main" id="{8017EE51-A563-4122-B2EB-A932641DB6F4}"/>
              </a:ext>
            </a:extLst>
          </p:cNvPr>
          <p:cNvSpPr/>
          <p:nvPr/>
        </p:nvSpPr>
        <p:spPr bwMode="auto">
          <a:xfrm>
            <a:off x="6154832" y="2594062"/>
            <a:ext cx="469514" cy="125506"/>
          </a:xfrm>
          <a:prstGeom prst="rect">
            <a:avLst/>
          </a:prstGeom>
          <a:solidFill>
            <a:srgbClr val="F5F5F5"/>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50000"/>
              </a:spcBef>
              <a:spcAft>
                <a:spcPct val="0"/>
              </a:spcAft>
              <a:buClrTx/>
              <a:buSzTx/>
              <a:tabLst/>
            </a:pPr>
            <a:r>
              <a:rPr kumimoji="0" lang="ko-KR" altLang="en-US" sz="600" b="0" i="0" u="none" strike="noStrike" cap="none" normalizeH="0" baseline="0" dirty="0">
                <a:ln>
                  <a:noFill/>
                </a:ln>
                <a:solidFill>
                  <a:srgbClr val="080808"/>
                </a:solidFill>
                <a:effectLst/>
                <a:latin typeface="나눔고딕" panose="020D0604000000000000" pitchFamily="50" charset="-127"/>
                <a:ea typeface="나눔고딕" panose="020D0604000000000000" pitchFamily="50" charset="-127"/>
                <a:cs typeface="Arial" charset="0"/>
              </a:rPr>
              <a:t>수시점검</a:t>
            </a:r>
          </a:p>
        </p:txBody>
      </p:sp>
      <p:sp>
        <p:nvSpPr>
          <p:cNvPr id="18" name="직사각형 17">
            <a:extLst>
              <a:ext uri="{FF2B5EF4-FFF2-40B4-BE49-F238E27FC236}">
                <a16:creationId xmlns:a16="http://schemas.microsoft.com/office/drawing/2014/main" id="{1674EC94-1621-498B-8634-6BEB221F4302}"/>
              </a:ext>
            </a:extLst>
          </p:cNvPr>
          <p:cNvSpPr/>
          <p:nvPr/>
        </p:nvSpPr>
        <p:spPr bwMode="auto">
          <a:xfrm>
            <a:off x="5258688" y="2903557"/>
            <a:ext cx="295836" cy="125506"/>
          </a:xfrm>
          <a:prstGeom prst="rect">
            <a:avLst/>
          </a:prstGeom>
          <a:solidFill>
            <a:srgbClr val="FFFFFF"/>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50000"/>
              </a:spcBef>
              <a:spcAft>
                <a:spcPct val="0"/>
              </a:spcAft>
              <a:buClrTx/>
              <a:buSzTx/>
              <a:tabLst/>
            </a:pPr>
            <a:r>
              <a:rPr lang="ko-KR" altLang="en-US" sz="600" b="0" u="sng" dirty="0">
                <a:solidFill>
                  <a:schemeClr val="tx2"/>
                </a:solidFill>
                <a:latin typeface="나눔고딕" panose="020D0604000000000000" pitchFamily="50" charset="-127"/>
                <a:ea typeface="나눔고딕" panose="020D0604000000000000" pitchFamily="50" charset="-127"/>
                <a:cs typeface="Arial" charset="0"/>
              </a:rPr>
              <a:t>등록</a:t>
            </a:r>
            <a:endParaRPr kumimoji="0" lang="ko-KR" altLang="en-US" sz="600" b="0" i="0" u="sng" strike="noStrike" cap="none" normalizeH="0" baseline="0" dirty="0">
              <a:ln>
                <a:noFill/>
              </a:ln>
              <a:solidFill>
                <a:schemeClr val="tx2"/>
              </a:solidFill>
              <a:effectLst/>
              <a:latin typeface="나눔고딕" panose="020D0604000000000000" pitchFamily="50" charset="-127"/>
              <a:ea typeface="나눔고딕" panose="020D0604000000000000" pitchFamily="50" charset="-127"/>
              <a:cs typeface="Arial" charset="0"/>
            </a:endParaRPr>
          </a:p>
        </p:txBody>
      </p:sp>
      <p:pic>
        <p:nvPicPr>
          <p:cNvPr id="20" name="그림 19">
            <a:extLst>
              <a:ext uri="{FF2B5EF4-FFF2-40B4-BE49-F238E27FC236}">
                <a16:creationId xmlns:a16="http://schemas.microsoft.com/office/drawing/2014/main" id="{B2B28BB2-9EB7-4BA7-AB74-F9BCF9CC6022}"/>
              </a:ext>
            </a:extLst>
          </p:cNvPr>
          <p:cNvPicPr>
            <a:picLocks noChangeAspect="1"/>
          </p:cNvPicPr>
          <p:nvPr/>
        </p:nvPicPr>
        <p:blipFill>
          <a:blip r:embed="rId5"/>
          <a:stretch>
            <a:fillRect/>
          </a:stretch>
        </p:blipFill>
        <p:spPr>
          <a:xfrm>
            <a:off x="4796922" y="2881425"/>
            <a:ext cx="133350" cy="147638"/>
          </a:xfrm>
          <a:prstGeom prst="rect">
            <a:avLst/>
          </a:prstGeom>
        </p:spPr>
      </p:pic>
      <p:pic>
        <p:nvPicPr>
          <p:cNvPr id="21" name="그림 20">
            <a:extLst>
              <a:ext uri="{FF2B5EF4-FFF2-40B4-BE49-F238E27FC236}">
                <a16:creationId xmlns:a16="http://schemas.microsoft.com/office/drawing/2014/main" id="{26518AC6-3AAA-4897-A140-1F0430527E8E}"/>
              </a:ext>
            </a:extLst>
          </p:cNvPr>
          <p:cNvPicPr>
            <a:picLocks noChangeAspect="1"/>
          </p:cNvPicPr>
          <p:nvPr/>
        </p:nvPicPr>
        <p:blipFill>
          <a:blip r:embed="rId5"/>
          <a:stretch>
            <a:fillRect/>
          </a:stretch>
        </p:blipFill>
        <p:spPr>
          <a:xfrm>
            <a:off x="5830425" y="2881425"/>
            <a:ext cx="133350" cy="147638"/>
          </a:xfrm>
          <a:prstGeom prst="rect">
            <a:avLst/>
          </a:prstGeom>
        </p:spPr>
      </p:pic>
      <p:pic>
        <p:nvPicPr>
          <p:cNvPr id="22" name="그림 21">
            <a:extLst>
              <a:ext uri="{FF2B5EF4-FFF2-40B4-BE49-F238E27FC236}">
                <a16:creationId xmlns:a16="http://schemas.microsoft.com/office/drawing/2014/main" id="{02661E3D-2BD1-4CB8-BFAD-F3FDDAB8EA13}"/>
              </a:ext>
            </a:extLst>
          </p:cNvPr>
          <p:cNvPicPr>
            <a:picLocks noChangeAspect="1"/>
          </p:cNvPicPr>
          <p:nvPr/>
        </p:nvPicPr>
        <p:blipFill>
          <a:blip r:embed="rId5"/>
          <a:stretch>
            <a:fillRect/>
          </a:stretch>
        </p:blipFill>
        <p:spPr>
          <a:xfrm>
            <a:off x="6323420" y="2881425"/>
            <a:ext cx="133350" cy="147638"/>
          </a:xfrm>
          <a:prstGeom prst="rect">
            <a:avLst/>
          </a:prstGeom>
        </p:spPr>
      </p:pic>
      <p:pic>
        <p:nvPicPr>
          <p:cNvPr id="23" name="그림 22">
            <a:extLst>
              <a:ext uri="{FF2B5EF4-FFF2-40B4-BE49-F238E27FC236}">
                <a16:creationId xmlns:a16="http://schemas.microsoft.com/office/drawing/2014/main" id="{CFAA7A8B-1078-45BD-AE66-C70A638E08A5}"/>
              </a:ext>
            </a:extLst>
          </p:cNvPr>
          <p:cNvPicPr>
            <a:picLocks noChangeAspect="1"/>
          </p:cNvPicPr>
          <p:nvPr/>
        </p:nvPicPr>
        <p:blipFill>
          <a:blip r:embed="rId6"/>
          <a:stretch>
            <a:fillRect/>
          </a:stretch>
        </p:blipFill>
        <p:spPr>
          <a:xfrm>
            <a:off x="416335" y="3589950"/>
            <a:ext cx="4196567" cy="2600392"/>
          </a:xfrm>
          <a:prstGeom prst="rect">
            <a:avLst/>
          </a:prstGeom>
          <a:ln w="6350">
            <a:solidFill>
              <a:schemeClr val="bg1"/>
            </a:solidFill>
          </a:ln>
        </p:spPr>
      </p:pic>
      <p:sp>
        <p:nvSpPr>
          <p:cNvPr id="8" name="직사각형 7">
            <a:extLst>
              <a:ext uri="{FF2B5EF4-FFF2-40B4-BE49-F238E27FC236}">
                <a16:creationId xmlns:a16="http://schemas.microsoft.com/office/drawing/2014/main" id="{C53900D9-56ED-499E-AEF8-814803692326}"/>
              </a:ext>
            </a:extLst>
          </p:cNvPr>
          <p:cNvSpPr/>
          <p:nvPr/>
        </p:nvSpPr>
        <p:spPr bwMode="auto">
          <a:xfrm>
            <a:off x="7240830" y="3264119"/>
            <a:ext cx="770965" cy="138741"/>
          </a:xfrm>
          <a:prstGeom prst="rect">
            <a:avLst/>
          </a:prstGeom>
          <a:noFill/>
          <a:ln w="12700"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0" fontAlgn="base" latinLnBrk="0" hangingPunct="0">
              <a:lnSpc>
                <a:spcPct val="90000"/>
              </a:lnSpc>
              <a:spcBef>
                <a:spcPct val="50000"/>
              </a:spcBef>
              <a:spcAft>
                <a:spcPct val="0"/>
              </a:spcAft>
              <a:buClrTx/>
              <a:buSzTx/>
              <a:buFontTx/>
              <a:buChar char="•"/>
              <a:tabLst/>
            </a:pPr>
            <a:endParaRPr kumimoji="0" lang="ko-KR" altLang="en-US" sz="1000" b="1" i="0" u="none" strike="noStrike" cap="none" normalizeH="0" baseline="0">
              <a:ln>
                <a:noFill/>
              </a:ln>
              <a:solidFill>
                <a:srgbClr val="080808"/>
              </a:solidFill>
              <a:effectLst/>
              <a:latin typeface="돋움" pitchFamily="50" charset="-127"/>
              <a:ea typeface="돋움" pitchFamily="50" charset="-127"/>
              <a:cs typeface="Arial" charset="0"/>
            </a:endParaRPr>
          </a:p>
        </p:txBody>
      </p:sp>
      <p:sp>
        <p:nvSpPr>
          <p:cNvPr id="25" name="직사각형 24">
            <a:extLst>
              <a:ext uri="{FF2B5EF4-FFF2-40B4-BE49-F238E27FC236}">
                <a16:creationId xmlns:a16="http://schemas.microsoft.com/office/drawing/2014/main" id="{6DB98F34-31E4-4477-A953-06852AF447EF}"/>
              </a:ext>
            </a:extLst>
          </p:cNvPr>
          <p:cNvSpPr/>
          <p:nvPr/>
        </p:nvSpPr>
        <p:spPr bwMode="auto">
          <a:xfrm>
            <a:off x="430306" y="2876662"/>
            <a:ext cx="6194040" cy="186826"/>
          </a:xfrm>
          <a:prstGeom prst="rect">
            <a:avLst/>
          </a:prstGeom>
          <a:noFill/>
          <a:ln w="12700"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0" fontAlgn="base" latinLnBrk="0" hangingPunct="0">
              <a:lnSpc>
                <a:spcPct val="90000"/>
              </a:lnSpc>
              <a:spcBef>
                <a:spcPct val="50000"/>
              </a:spcBef>
              <a:spcAft>
                <a:spcPct val="0"/>
              </a:spcAft>
              <a:buClrTx/>
              <a:buSzTx/>
              <a:buFontTx/>
              <a:buChar char="•"/>
              <a:tabLst/>
            </a:pPr>
            <a:endParaRPr kumimoji="0" lang="ko-KR" altLang="en-US" sz="1000" b="1" i="0" u="none" strike="noStrike" cap="none" normalizeH="0" baseline="0">
              <a:ln>
                <a:noFill/>
              </a:ln>
              <a:solidFill>
                <a:srgbClr val="080808"/>
              </a:solidFill>
              <a:effectLst/>
              <a:latin typeface="돋움" pitchFamily="50" charset="-127"/>
              <a:ea typeface="돋움" pitchFamily="50" charset="-127"/>
              <a:cs typeface="Arial" charset="0"/>
            </a:endParaRPr>
          </a:p>
        </p:txBody>
      </p:sp>
      <p:sp>
        <p:nvSpPr>
          <p:cNvPr id="29" name="직사각형 28">
            <a:extLst>
              <a:ext uri="{FF2B5EF4-FFF2-40B4-BE49-F238E27FC236}">
                <a16:creationId xmlns:a16="http://schemas.microsoft.com/office/drawing/2014/main" id="{7E4E5091-15BB-4EE5-87A7-362F7AF01D0A}"/>
              </a:ext>
            </a:extLst>
          </p:cNvPr>
          <p:cNvSpPr/>
          <p:nvPr/>
        </p:nvSpPr>
        <p:spPr bwMode="auto">
          <a:xfrm>
            <a:off x="905437" y="4177553"/>
            <a:ext cx="779928" cy="89234"/>
          </a:xfrm>
          <a:prstGeom prst="rect">
            <a:avLst/>
          </a:prstGeom>
          <a:solidFill>
            <a:srgbClr val="FFFFFF"/>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defTabSz="914400" rtl="0" eaLnBrk="0" fontAlgn="base" latinLnBrk="0" hangingPunct="0">
              <a:lnSpc>
                <a:spcPct val="90000"/>
              </a:lnSpc>
              <a:spcBef>
                <a:spcPct val="50000"/>
              </a:spcBef>
              <a:spcAft>
                <a:spcPct val="0"/>
              </a:spcAft>
              <a:buClrTx/>
              <a:buSzTx/>
              <a:tabLst/>
            </a:pPr>
            <a:r>
              <a:rPr lang="ko-KR" altLang="en-US" sz="600" b="0" dirty="0">
                <a:latin typeface="나눔고딕" panose="020D0604000000000000" pitchFamily="50" charset="-127"/>
                <a:ea typeface="나눔고딕" panose="020D0604000000000000" pitchFamily="50" charset="-127"/>
                <a:cs typeface="Arial" charset="0"/>
              </a:rPr>
              <a:t>보안서약서양식</a:t>
            </a:r>
            <a:endParaRPr kumimoji="0" lang="ko-KR" altLang="en-US" sz="600" b="0" i="0" u="none" strike="noStrike" cap="none" normalizeH="0" baseline="0" dirty="0">
              <a:ln>
                <a:noFill/>
              </a:ln>
              <a:solidFill>
                <a:srgbClr val="080808"/>
              </a:solidFill>
              <a:effectLst/>
              <a:latin typeface="나눔고딕" panose="020D0604000000000000" pitchFamily="50" charset="-127"/>
              <a:ea typeface="나눔고딕" panose="020D0604000000000000" pitchFamily="50" charset="-127"/>
              <a:cs typeface="Arial" charset="0"/>
            </a:endParaRPr>
          </a:p>
        </p:txBody>
      </p:sp>
      <p:sp>
        <p:nvSpPr>
          <p:cNvPr id="30" name="직사각형 29">
            <a:extLst>
              <a:ext uri="{FF2B5EF4-FFF2-40B4-BE49-F238E27FC236}">
                <a16:creationId xmlns:a16="http://schemas.microsoft.com/office/drawing/2014/main" id="{B825A815-AA14-40B6-B179-2A4977E2E439}"/>
              </a:ext>
            </a:extLst>
          </p:cNvPr>
          <p:cNvSpPr/>
          <p:nvPr/>
        </p:nvSpPr>
        <p:spPr bwMode="auto">
          <a:xfrm>
            <a:off x="941296" y="4413897"/>
            <a:ext cx="779928" cy="89234"/>
          </a:xfrm>
          <a:prstGeom prst="rect">
            <a:avLst/>
          </a:prstGeom>
          <a:solidFill>
            <a:srgbClr val="FFFFFF"/>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defTabSz="914400" rtl="0" eaLnBrk="0" fontAlgn="base" latinLnBrk="0" hangingPunct="0">
              <a:lnSpc>
                <a:spcPct val="90000"/>
              </a:lnSpc>
              <a:spcBef>
                <a:spcPct val="50000"/>
              </a:spcBef>
              <a:spcAft>
                <a:spcPct val="0"/>
              </a:spcAft>
              <a:buClrTx/>
              <a:buSzTx/>
              <a:tabLst/>
            </a:pPr>
            <a:r>
              <a:rPr lang="ko-KR" altLang="en-US" sz="600" b="0" dirty="0">
                <a:latin typeface="나눔고딕" panose="020D0604000000000000" pitchFamily="50" charset="-127"/>
                <a:ea typeface="나눔고딕" panose="020D0604000000000000" pitchFamily="50" charset="-127"/>
                <a:cs typeface="Arial" charset="0"/>
              </a:rPr>
              <a:t>보안서약서양식</a:t>
            </a:r>
            <a:endParaRPr kumimoji="0" lang="ko-KR" altLang="en-US" sz="600" b="0" i="0" u="none" strike="noStrike" cap="none" normalizeH="0" baseline="0" dirty="0">
              <a:ln>
                <a:noFill/>
              </a:ln>
              <a:solidFill>
                <a:srgbClr val="080808"/>
              </a:solidFill>
              <a:effectLst/>
              <a:latin typeface="나눔고딕" panose="020D0604000000000000" pitchFamily="50" charset="-127"/>
              <a:ea typeface="나눔고딕" panose="020D0604000000000000" pitchFamily="50" charset="-127"/>
              <a:cs typeface="Arial" charset="0"/>
            </a:endParaRPr>
          </a:p>
        </p:txBody>
      </p:sp>
      <p:sp>
        <p:nvSpPr>
          <p:cNvPr id="31" name="직사각형 30">
            <a:extLst>
              <a:ext uri="{FF2B5EF4-FFF2-40B4-BE49-F238E27FC236}">
                <a16:creationId xmlns:a16="http://schemas.microsoft.com/office/drawing/2014/main" id="{DE1FAA4F-76AC-4ED7-996F-EE013768044C}"/>
              </a:ext>
            </a:extLst>
          </p:cNvPr>
          <p:cNvSpPr/>
          <p:nvPr/>
        </p:nvSpPr>
        <p:spPr bwMode="auto">
          <a:xfrm>
            <a:off x="905437" y="4291292"/>
            <a:ext cx="591575" cy="89234"/>
          </a:xfrm>
          <a:prstGeom prst="rect">
            <a:avLst/>
          </a:prstGeom>
          <a:solidFill>
            <a:srgbClr val="FFFFFF"/>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defTabSz="914400" rtl="0" eaLnBrk="0" fontAlgn="base" latinLnBrk="0" hangingPunct="0">
              <a:lnSpc>
                <a:spcPct val="90000"/>
              </a:lnSpc>
              <a:spcBef>
                <a:spcPct val="50000"/>
              </a:spcBef>
              <a:spcAft>
                <a:spcPct val="0"/>
              </a:spcAft>
              <a:buClrTx/>
              <a:buSzTx/>
              <a:tabLst/>
            </a:pPr>
            <a:r>
              <a:rPr lang="ko-KR" altLang="en-US" sz="600" b="0" dirty="0">
                <a:latin typeface="나눔고딕" panose="020D0604000000000000" pitchFamily="50" charset="-127"/>
                <a:ea typeface="나눔고딕" panose="020D0604000000000000" pitchFamily="50" charset="-127"/>
                <a:cs typeface="Arial" charset="0"/>
              </a:rPr>
              <a:t>외주인력서류양식</a:t>
            </a:r>
            <a:endParaRPr kumimoji="0" lang="ko-KR" altLang="en-US" sz="600" b="0" i="0" u="none" strike="noStrike" cap="none" normalizeH="0" baseline="0" dirty="0">
              <a:ln>
                <a:noFill/>
              </a:ln>
              <a:solidFill>
                <a:srgbClr val="080808"/>
              </a:solidFill>
              <a:effectLst/>
              <a:latin typeface="나눔고딕" panose="020D0604000000000000" pitchFamily="50" charset="-127"/>
              <a:ea typeface="나눔고딕" panose="020D0604000000000000" pitchFamily="50" charset="-127"/>
              <a:cs typeface="Arial" charset="0"/>
            </a:endParaRPr>
          </a:p>
        </p:txBody>
      </p:sp>
      <p:sp>
        <p:nvSpPr>
          <p:cNvPr id="33" name="직사각형 32">
            <a:extLst>
              <a:ext uri="{FF2B5EF4-FFF2-40B4-BE49-F238E27FC236}">
                <a16:creationId xmlns:a16="http://schemas.microsoft.com/office/drawing/2014/main" id="{2E47C0B8-7B7C-4E0E-9592-2E9B02F30D18}"/>
              </a:ext>
            </a:extLst>
          </p:cNvPr>
          <p:cNvSpPr/>
          <p:nvPr/>
        </p:nvSpPr>
        <p:spPr bwMode="auto">
          <a:xfrm>
            <a:off x="717176" y="5141571"/>
            <a:ext cx="1801906" cy="62902"/>
          </a:xfrm>
          <a:prstGeom prst="rect">
            <a:avLst/>
          </a:prstGeom>
          <a:solidFill>
            <a:srgbClr val="FFFFFF"/>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defTabSz="914400" rtl="0" eaLnBrk="0" fontAlgn="base" latinLnBrk="0" hangingPunct="0">
              <a:lnSpc>
                <a:spcPct val="90000"/>
              </a:lnSpc>
              <a:spcBef>
                <a:spcPct val="50000"/>
              </a:spcBef>
              <a:spcAft>
                <a:spcPct val="0"/>
              </a:spcAft>
              <a:buClrTx/>
              <a:buSzTx/>
              <a:tabLst/>
            </a:pPr>
            <a:r>
              <a:rPr lang="ko-KR" altLang="en-US" sz="600" b="0" u="sng" dirty="0">
                <a:solidFill>
                  <a:schemeClr val="tx2"/>
                </a:solidFill>
                <a:latin typeface="나눔고딕" panose="020D0604000000000000" pitchFamily="50" charset="-127"/>
                <a:ea typeface="나눔고딕" panose="020D0604000000000000" pitchFamily="50" charset="-127"/>
                <a:cs typeface="Arial" charset="0"/>
              </a:rPr>
              <a:t>보안서약서양식</a:t>
            </a:r>
            <a:r>
              <a:rPr lang="en-US" altLang="ko-KR" sz="600" b="0" u="sng" dirty="0">
                <a:solidFill>
                  <a:schemeClr val="tx2"/>
                </a:solidFill>
                <a:latin typeface="나눔고딕" panose="020D0604000000000000" pitchFamily="50" charset="-127"/>
                <a:ea typeface="나눔고딕" panose="020D0604000000000000" pitchFamily="50" charset="-127"/>
                <a:cs typeface="Arial" charset="0"/>
              </a:rPr>
              <a:t>_20190513.docx</a:t>
            </a:r>
            <a:endParaRPr kumimoji="0" lang="ko-KR" altLang="en-US" sz="600" b="0" i="0" u="sng" strike="noStrike" cap="none" normalizeH="0" baseline="0" dirty="0">
              <a:ln>
                <a:noFill/>
              </a:ln>
              <a:solidFill>
                <a:schemeClr val="tx2"/>
              </a:solidFill>
              <a:effectLst/>
              <a:latin typeface="나눔고딕" panose="020D0604000000000000" pitchFamily="50" charset="-127"/>
              <a:ea typeface="나눔고딕" panose="020D0604000000000000" pitchFamily="50" charset="-127"/>
              <a:cs typeface="Arial" charset="0"/>
            </a:endParaRPr>
          </a:p>
        </p:txBody>
      </p:sp>
      <p:sp>
        <p:nvSpPr>
          <p:cNvPr id="34" name="Line 26">
            <a:extLst>
              <a:ext uri="{FF2B5EF4-FFF2-40B4-BE49-F238E27FC236}">
                <a16:creationId xmlns:a16="http://schemas.microsoft.com/office/drawing/2014/main" id="{446E1E0A-DDB8-4CFA-968C-EA567D4C712F}"/>
              </a:ext>
            </a:extLst>
          </p:cNvPr>
          <p:cNvSpPr>
            <a:spLocks noChangeShapeType="1"/>
          </p:cNvSpPr>
          <p:nvPr/>
        </p:nvSpPr>
        <p:spPr bwMode="auto">
          <a:xfrm>
            <a:off x="2713133" y="2060026"/>
            <a:ext cx="1679575" cy="0"/>
          </a:xfrm>
          <a:prstGeom prst="line">
            <a:avLst/>
          </a:prstGeom>
          <a:noFill/>
          <a:ln w="9525">
            <a:solidFill>
              <a:srgbClr val="000000"/>
            </a:solidFill>
            <a:round/>
            <a:headEnd/>
            <a:tailEnd/>
          </a:ln>
        </p:spPr>
        <p:txBody>
          <a:bodyPr lIns="0" tIns="0" rIns="0" bIns="0" anchor="ctr"/>
          <a:lstStyle/>
          <a:p>
            <a:endParaRPr lang="ko-KR" altLang="en-US"/>
          </a:p>
        </p:txBody>
      </p:sp>
      <p:sp>
        <p:nvSpPr>
          <p:cNvPr id="35" name="Text Box 28">
            <a:extLst>
              <a:ext uri="{FF2B5EF4-FFF2-40B4-BE49-F238E27FC236}">
                <a16:creationId xmlns:a16="http://schemas.microsoft.com/office/drawing/2014/main" id="{E09E824A-76CA-4AE9-9E53-7ABABA2C60FD}"/>
              </a:ext>
            </a:extLst>
          </p:cNvPr>
          <p:cNvSpPr txBox="1">
            <a:spLocks noChangeArrowheads="1"/>
          </p:cNvSpPr>
          <p:nvPr/>
        </p:nvSpPr>
        <p:spPr bwMode="auto">
          <a:xfrm>
            <a:off x="3057132" y="1844126"/>
            <a:ext cx="923330" cy="18466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0000"/>
              </a:buClr>
              <a:buFont typeface="Wingdings" pitchFamily="2" charset="2"/>
              <a:buNone/>
            </a:pPr>
            <a:r>
              <a:rPr lang="ko-KR" altLang="en-US" sz="1200" dirty="0">
                <a:solidFill>
                  <a:srgbClr val="000000"/>
                </a:solidFill>
                <a:latin typeface="맑은 고딕" pitchFamily="50" charset="-127"/>
                <a:ea typeface="맑은 고딕" pitchFamily="50" charset="-127"/>
              </a:rPr>
              <a:t>도급인력등록</a:t>
            </a:r>
            <a:endParaRPr lang="en-US" altLang="ko-KR" sz="1200" dirty="0">
              <a:solidFill>
                <a:srgbClr val="000000"/>
              </a:solidFill>
              <a:latin typeface="맑은 고딕" pitchFamily="50" charset="-127"/>
              <a:ea typeface="맑은 고딕" pitchFamily="50" charset="-127"/>
            </a:endParaRPr>
          </a:p>
        </p:txBody>
      </p:sp>
      <p:sp>
        <p:nvSpPr>
          <p:cNvPr id="36" name="Line 26">
            <a:extLst>
              <a:ext uri="{FF2B5EF4-FFF2-40B4-BE49-F238E27FC236}">
                <a16:creationId xmlns:a16="http://schemas.microsoft.com/office/drawing/2014/main" id="{6BE5A008-52FE-4BC7-A96E-7B6123288AAA}"/>
              </a:ext>
            </a:extLst>
          </p:cNvPr>
          <p:cNvSpPr>
            <a:spLocks noChangeShapeType="1"/>
          </p:cNvSpPr>
          <p:nvPr/>
        </p:nvSpPr>
        <p:spPr bwMode="auto">
          <a:xfrm>
            <a:off x="7371963" y="2060026"/>
            <a:ext cx="1679575" cy="0"/>
          </a:xfrm>
          <a:prstGeom prst="line">
            <a:avLst/>
          </a:prstGeom>
          <a:noFill/>
          <a:ln w="9525">
            <a:solidFill>
              <a:srgbClr val="000000"/>
            </a:solidFill>
            <a:round/>
            <a:headEnd/>
            <a:tailEnd/>
          </a:ln>
        </p:spPr>
        <p:txBody>
          <a:bodyPr lIns="0" tIns="0" rIns="0" bIns="0" anchor="ctr"/>
          <a:lstStyle/>
          <a:p>
            <a:endParaRPr lang="ko-KR" altLang="en-US"/>
          </a:p>
        </p:txBody>
      </p:sp>
      <p:sp>
        <p:nvSpPr>
          <p:cNvPr id="37" name="Text Box 28">
            <a:extLst>
              <a:ext uri="{FF2B5EF4-FFF2-40B4-BE49-F238E27FC236}">
                <a16:creationId xmlns:a16="http://schemas.microsoft.com/office/drawing/2014/main" id="{F97AC05A-404F-47DA-8C9B-9318992A576D}"/>
              </a:ext>
            </a:extLst>
          </p:cNvPr>
          <p:cNvSpPr txBox="1">
            <a:spLocks noChangeArrowheads="1"/>
          </p:cNvSpPr>
          <p:nvPr/>
        </p:nvSpPr>
        <p:spPr bwMode="auto">
          <a:xfrm>
            <a:off x="7662648" y="1844126"/>
            <a:ext cx="1029962" cy="18466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0000"/>
              </a:buClr>
              <a:buFont typeface="Wingdings" pitchFamily="2" charset="2"/>
              <a:buNone/>
            </a:pPr>
            <a:r>
              <a:rPr lang="ko-KR" altLang="en-US" sz="1200" dirty="0">
                <a:solidFill>
                  <a:srgbClr val="000000"/>
                </a:solidFill>
                <a:latin typeface="맑은 고딕" pitchFamily="50" charset="-127"/>
                <a:ea typeface="맑은 고딕" pitchFamily="50" charset="-127"/>
              </a:rPr>
              <a:t>보안점검 </a:t>
            </a:r>
            <a:r>
              <a:rPr lang="en-US" altLang="ko-KR" sz="1200" dirty="0" err="1">
                <a:solidFill>
                  <a:srgbClr val="000000"/>
                </a:solidFill>
                <a:latin typeface="맑은 고딕" pitchFamily="50" charset="-127"/>
                <a:ea typeface="맑은 고딕" pitchFamily="50" charset="-127"/>
              </a:rPr>
              <a:t>Todo</a:t>
            </a:r>
            <a:endParaRPr lang="en-US" altLang="ko-KR" sz="1200" dirty="0">
              <a:solidFill>
                <a:srgbClr val="000000"/>
              </a:solidFill>
              <a:latin typeface="맑은 고딕" pitchFamily="50" charset="-127"/>
              <a:ea typeface="맑은 고딕" pitchFamily="50" charset="-127"/>
            </a:endParaRPr>
          </a:p>
        </p:txBody>
      </p:sp>
      <p:sp>
        <p:nvSpPr>
          <p:cNvPr id="38" name="Line 26">
            <a:extLst>
              <a:ext uri="{FF2B5EF4-FFF2-40B4-BE49-F238E27FC236}">
                <a16:creationId xmlns:a16="http://schemas.microsoft.com/office/drawing/2014/main" id="{07FDBD48-FAF4-4D26-99C3-4D6B29B8255F}"/>
              </a:ext>
            </a:extLst>
          </p:cNvPr>
          <p:cNvSpPr>
            <a:spLocks noChangeShapeType="1"/>
          </p:cNvSpPr>
          <p:nvPr/>
        </p:nvSpPr>
        <p:spPr bwMode="auto">
          <a:xfrm>
            <a:off x="1790628" y="3505772"/>
            <a:ext cx="1679575" cy="0"/>
          </a:xfrm>
          <a:prstGeom prst="line">
            <a:avLst/>
          </a:prstGeom>
          <a:noFill/>
          <a:ln w="9525">
            <a:solidFill>
              <a:srgbClr val="000000"/>
            </a:solidFill>
            <a:round/>
            <a:headEnd/>
            <a:tailEnd/>
          </a:ln>
        </p:spPr>
        <p:txBody>
          <a:bodyPr lIns="0" tIns="0" rIns="0" bIns="0" anchor="ctr"/>
          <a:lstStyle/>
          <a:p>
            <a:endParaRPr lang="ko-KR" altLang="en-US"/>
          </a:p>
        </p:txBody>
      </p:sp>
      <p:sp>
        <p:nvSpPr>
          <p:cNvPr id="39" name="Text Box 28">
            <a:extLst>
              <a:ext uri="{FF2B5EF4-FFF2-40B4-BE49-F238E27FC236}">
                <a16:creationId xmlns:a16="http://schemas.microsoft.com/office/drawing/2014/main" id="{A1D67DE1-3295-46A6-8C0F-0910A261EBBB}"/>
              </a:ext>
            </a:extLst>
          </p:cNvPr>
          <p:cNvSpPr txBox="1">
            <a:spLocks noChangeArrowheads="1"/>
          </p:cNvSpPr>
          <p:nvPr/>
        </p:nvSpPr>
        <p:spPr bwMode="auto">
          <a:xfrm>
            <a:off x="2288519" y="3289872"/>
            <a:ext cx="615554" cy="18466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0000"/>
              </a:buClr>
              <a:buFont typeface="Wingdings" pitchFamily="2" charset="2"/>
              <a:buNone/>
            </a:pPr>
            <a:r>
              <a:rPr lang="ko-KR" altLang="en-US" sz="1200" dirty="0">
                <a:solidFill>
                  <a:srgbClr val="000000"/>
                </a:solidFill>
                <a:latin typeface="맑은 고딕" pitchFamily="50" charset="-127"/>
                <a:ea typeface="맑은 고딕" pitchFamily="50" charset="-127"/>
              </a:rPr>
              <a:t>서류양식</a:t>
            </a:r>
            <a:endParaRPr lang="en-US" altLang="ko-KR" sz="1200" dirty="0">
              <a:solidFill>
                <a:srgbClr val="000000"/>
              </a:solidFill>
              <a:latin typeface="맑은 고딕" pitchFamily="50" charset="-127"/>
              <a:ea typeface="맑은 고딕" pitchFamily="50" charset="-127"/>
            </a:endParaRPr>
          </a:p>
        </p:txBody>
      </p:sp>
      <p:sp>
        <p:nvSpPr>
          <p:cNvPr id="40" name="직사각형 39">
            <a:extLst>
              <a:ext uri="{FF2B5EF4-FFF2-40B4-BE49-F238E27FC236}">
                <a16:creationId xmlns:a16="http://schemas.microsoft.com/office/drawing/2014/main" id="{FF89682A-58C9-448C-8916-E04351FBC10D}"/>
              </a:ext>
            </a:extLst>
          </p:cNvPr>
          <p:cNvSpPr/>
          <p:nvPr/>
        </p:nvSpPr>
        <p:spPr>
          <a:xfrm>
            <a:off x="5047129" y="4164947"/>
            <a:ext cx="4520820" cy="988732"/>
          </a:xfrm>
          <a:prstGeom prst="rect">
            <a:avLst/>
          </a:prstGeom>
        </p:spPr>
        <p:txBody>
          <a:bodyPr wrap="square">
            <a:spAutoFit/>
          </a:bodyPr>
          <a:lstStyle/>
          <a:p>
            <a:pPr>
              <a:lnSpc>
                <a:spcPct val="150000"/>
              </a:lnSpc>
              <a:buFont typeface="Arial" pitchFamily="34" charset="0"/>
              <a:buChar char="•"/>
              <a:defRPr/>
            </a:pP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외주인원 관리</a:t>
            </a:r>
            <a:endParaRPr lang="en-US" altLang="ko-KR" dirty="0">
              <a:latin typeface="나눔고딕" panose="020D0604000000000000" pitchFamily="50" charset="-127"/>
              <a:ea typeface="나눔고딕" panose="020D0604000000000000" pitchFamily="50" charset="-127"/>
            </a:endParaRPr>
          </a:p>
          <a:p>
            <a:pPr>
              <a:lnSpc>
                <a:spcPct val="150000"/>
              </a:lnSpc>
              <a:buFont typeface="Wingdings" pitchFamily="2" charset="2"/>
              <a:buChar char="ü"/>
              <a:defRPr/>
            </a:pPr>
            <a:r>
              <a:rPr lang="ko-KR" altLang="en-US" dirty="0">
                <a:latin typeface="나눔고딕" panose="020D0604000000000000" pitchFamily="50" charset="-127"/>
                <a:ea typeface="나눔고딕" panose="020D0604000000000000" pitchFamily="50" charset="-127"/>
              </a:rPr>
              <a:t> 보안 관리 </a:t>
            </a: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보안관련 업무를 시스템에 등록하여 관리</a:t>
            </a:r>
            <a:r>
              <a:rPr lang="en-US" altLang="ko-KR" dirty="0">
                <a:latin typeface="나눔고딕" panose="020D0604000000000000" pitchFamily="50" charset="-127"/>
                <a:ea typeface="나눔고딕" panose="020D0604000000000000" pitchFamily="50" charset="-127"/>
              </a:rPr>
              <a:t>.</a:t>
            </a:r>
          </a:p>
          <a:p>
            <a:pPr>
              <a:lnSpc>
                <a:spcPct val="150000"/>
              </a:lnSpc>
              <a:buFont typeface="Wingdings" pitchFamily="2" charset="2"/>
              <a:buChar char="ü"/>
              <a:defRPr/>
            </a:pP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보안 점검 </a:t>
            </a:r>
            <a:r>
              <a:rPr lang="en-US" altLang="ko-KR" dirty="0" err="1">
                <a:latin typeface="나눔고딕" panose="020D0604000000000000" pitchFamily="50" charset="-127"/>
                <a:ea typeface="나눔고딕" panose="020D0604000000000000" pitchFamily="50" charset="-127"/>
              </a:rPr>
              <a:t>Todo</a:t>
            </a:r>
            <a:r>
              <a:rPr lang="en-US" altLang="ko-KR" dirty="0">
                <a:latin typeface="나눔고딕" panose="020D0604000000000000" pitchFamily="50" charset="-127"/>
                <a:ea typeface="나눔고딕" panose="020D0604000000000000" pitchFamily="50" charset="-127"/>
              </a:rPr>
              <a:t> :  </a:t>
            </a:r>
            <a:r>
              <a:rPr lang="ko-KR" altLang="en-US" dirty="0">
                <a:latin typeface="나눔고딕" panose="020D0604000000000000" pitchFamily="50" charset="-127"/>
                <a:ea typeface="나눔고딕" panose="020D0604000000000000" pitchFamily="50" charset="-127"/>
              </a:rPr>
              <a:t>프로젝트의 단계 및 시기에 따라 등록 </a:t>
            </a:r>
            <a:r>
              <a:rPr lang="en-US" altLang="ko-KR" dirty="0" err="1">
                <a:latin typeface="나눔고딕" panose="020D0604000000000000" pitchFamily="50" charset="-127"/>
                <a:ea typeface="나눔고딕" panose="020D0604000000000000" pitchFamily="50" charset="-127"/>
              </a:rPr>
              <a:t>Todo</a:t>
            </a:r>
            <a:r>
              <a:rPr lang="ko-KR" altLang="en-US" dirty="0">
                <a:latin typeface="나눔고딕" panose="020D0604000000000000" pitchFamily="50" charset="-127"/>
                <a:ea typeface="나눔고딕" panose="020D0604000000000000" pitchFamily="50" charset="-127"/>
              </a:rPr>
              <a:t>가 발생하고</a:t>
            </a:r>
            <a:r>
              <a:rPr lang="en-US" altLang="ko-KR" dirty="0">
                <a:latin typeface="나눔고딕" panose="020D0604000000000000" pitchFamily="50" charset="-127"/>
                <a:ea typeface="나눔고딕" panose="020D0604000000000000" pitchFamily="50" charset="-127"/>
              </a:rPr>
              <a:t>, </a:t>
            </a:r>
            <a:r>
              <a:rPr lang="en-US" altLang="ko-KR" dirty="0" err="1">
                <a:latin typeface="나눔고딕" panose="020D0604000000000000" pitchFamily="50" charset="-127"/>
                <a:ea typeface="나눔고딕" panose="020D0604000000000000" pitchFamily="50" charset="-127"/>
              </a:rPr>
              <a:t>Todo</a:t>
            </a:r>
            <a:r>
              <a:rPr lang="ko-KR" altLang="en-US" dirty="0">
                <a:latin typeface="나눔고딕" panose="020D0604000000000000" pitchFamily="50" charset="-127"/>
                <a:ea typeface="나눔고딕" panose="020D0604000000000000" pitchFamily="50" charset="-127"/>
              </a:rPr>
              <a:t>를 통해 보안관련 업무를 등록</a:t>
            </a:r>
            <a:r>
              <a:rPr lang="en-US" altLang="ko-KR" dirty="0">
                <a:latin typeface="나눔고딕" panose="020D0604000000000000" pitchFamily="50" charset="-127"/>
                <a:ea typeface="나눔고딕" panose="020D0604000000000000" pitchFamily="50" charset="-127"/>
              </a:rPr>
              <a:t>.</a:t>
            </a:r>
          </a:p>
        </p:txBody>
      </p:sp>
    </p:spTree>
    <p:extLst>
      <p:ext uri="{BB962C8B-B14F-4D97-AF65-F5344CB8AC3E}">
        <p14:creationId xmlns:p14="http://schemas.microsoft.com/office/powerpoint/2010/main" val="420425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idx="1"/>
          </p:nvPr>
        </p:nvSpPr>
        <p:spPr bwMode="gray">
          <a:xfrm>
            <a:off x="137464" y="787318"/>
            <a:ext cx="9676076" cy="273255"/>
          </a:xfrm>
        </p:spPr>
        <p:txBody>
          <a:bodyPr>
            <a:noAutofit/>
          </a:bodyPr>
          <a:lstStyle/>
          <a:p>
            <a:r>
              <a:rPr lang="ko-KR" altLang="en-US" sz="1100" dirty="0">
                <a:solidFill>
                  <a:schemeClr val="bg1">
                    <a:lumMod val="50000"/>
                  </a:schemeClr>
                </a:solidFill>
              </a:rPr>
              <a:t>본 프로젝트의 성공적인 진행을 위해 </a:t>
            </a:r>
            <a:r>
              <a:rPr lang="ko-KR" altLang="en-US" sz="1100" dirty="0" err="1">
                <a:solidFill>
                  <a:schemeClr val="bg1">
                    <a:lumMod val="50000"/>
                  </a:schemeClr>
                </a:solidFill>
              </a:rPr>
              <a:t>제안사는</a:t>
            </a:r>
            <a:r>
              <a:rPr lang="ko-KR" altLang="en-US" sz="1100" dirty="0">
                <a:solidFill>
                  <a:schemeClr val="bg1">
                    <a:lumMod val="50000"/>
                  </a:schemeClr>
                </a:solidFill>
              </a:rPr>
              <a:t> </a:t>
            </a:r>
            <a:r>
              <a:rPr lang="en-US" altLang="ko-KR" dirty="0"/>
              <a:t>IT</a:t>
            </a:r>
            <a:r>
              <a:rPr lang="ko-KR" altLang="en-US" dirty="0"/>
              <a:t>통합관리</a:t>
            </a:r>
            <a:r>
              <a:rPr lang="en-US" altLang="ko-KR" dirty="0"/>
              <a:t> </a:t>
            </a:r>
            <a:r>
              <a:rPr lang="ko-KR" altLang="en-US" sz="1100" dirty="0">
                <a:solidFill>
                  <a:schemeClr val="bg1">
                    <a:lumMod val="50000"/>
                  </a:schemeClr>
                </a:solidFill>
              </a:rPr>
              <a:t>프로젝트 경험자 중심으로 각 기술영역별 다음과 같이 프로젝트 팀을 구성합니다</a:t>
            </a:r>
            <a:r>
              <a:rPr lang="en-US" altLang="ko-KR" sz="1100" dirty="0">
                <a:solidFill>
                  <a:schemeClr val="bg1">
                    <a:lumMod val="50000"/>
                  </a:schemeClr>
                </a:solidFill>
              </a:rPr>
              <a:t>. </a:t>
            </a:r>
          </a:p>
        </p:txBody>
      </p:sp>
      <p:sp>
        <p:nvSpPr>
          <p:cNvPr id="3" name="내용 개체 틀 2"/>
          <p:cNvSpPr>
            <a:spLocks noGrp="1"/>
          </p:cNvSpPr>
          <p:nvPr>
            <p:ph idx="10"/>
          </p:nvPr>
        </p:nvSpPr>
        <p:spPr/>
        <p:txBody>
          <a:bodyPr/>
          <a:lstStyle/>
          <a:p>
            <a:r>
              <a:rPr lang="ko-KR" altLang="en-US" dirty="0"/>
              <a:t>수행 조직 구성</a:t>
            </a:r>
          </a:p>
        </p:txBody>
      </p:sp>
      <p:sp>
        <p:nvSpPr>
          <p:cNvPr id="5" name="내용 개체 틀 4"/>
          <p:cNvSpPr>
            <a:spLocks noGrp="1"/>
          </p:cNvSpPr>
          <p:nvPr>
            <p:ph idx="11"/>
          </p:nvPr>
        </p:nvSpPr>
        <p:spPr>
          <a:xfrm>
            <a:off x="137464" y="442186"/>
            <a:ext cx="9676075" cy="283103"/>
          </a:xfrm>
        </p:spPr>
        <p:txBody>
          <a:bodyPr/>
          <a:lstStyle/>
          <a:p>
            <a:r>
              <a:rPr lang="en-US" altLang="ko-KR" dirty="0"/>
              <a:t>1. </a:t>
            </a:r>
            <a:r>
              <a:rPr lang="ko-KR" altLang="en-US" dirty="0"/>
              <a:t>프로젝트 수행 조직도</a:t>
            </a:r>
          </a:p>
        </p:txBody>
      </p:sp>
      <p:sp>
        <p:nvSpPr>
          <p:cNvPr id="6148" name="Rectangle 5"/>
          <p:cNvSpPr>
            <a:spLocks noChangeArrowheads="1"/>
          </p:cNvSpPr>
          <p:nvPr/>
        </p:nvSpPr>
        <p:spPr bwMode="gray">
          <a:xfrm>
            <a:off x="127000" y="76200"/>
            <a:ext cx="9605963" cy="677863"/>
          </a:xfrm>
          <a:prstGeom prst="rect">
            <a:avLst/>
          </a:prstGeom>
          <a:noFill/>
          <a:ln w="9525" algn="ctr">
            <a:noFill/>
            <a:miter lim="800000"/>
            <a:headEnd/>
            <a:tailEnd/>
          </a:ln>
        </p:spPr>
        <p:txBody>
          <a:bodyPr/>
          <a:lstStyle/>
          <a:p>
            <a:pPr latinLnBrk="0">
              <a:lnSpc>
                <a:spcPct val="110000"/>
              </a:lnSpc>
              <a:spcBef>
                <a:spcPct val="10000"/>
              </a:spcBef>
              <a:spcAft>
                <a:spcPct val="10000"/>
              </a:spcAft>
              <a:buClr>
                <a:schemeClr val="accent1"/>
              </a:buClr>
              <a:buSzPct val="50000"/>
              <a:buFont typeface="Monotype Sorts" pitchFamily="2" charset="2"/>
              <a:buNone/>
            </a:pPr>
            <a:endParaRPr kumimoji="1" lang="ko-KR" altLang="en-US" sz="1600" dirty="0">
              <a:solidFill>
                <a:srgbClr val="000000"/>
              </a:solidFill>
              <a:latin typeface="나눔고딕" panose="020D0604000000000000" pitchFamily="50" charset="-127"/>
              <a:ea typeface="나눔고딕" panose="020D0604000000000000" pitchFamily="50" charset="-127"/>
            </a:endParaRPr>
          </a:p>
        </p:txBody>
      </p:sp>
      <p:sp>
        <p:nvSpPr>
          <p:cNvPr id="41" name="모서리가 둥근 직사각형 49"/>
          <p:cNvSpPr>
            <a:spLocks noChangeArrowheads="1"/>
          </p:cNvSpPr>
          <p:nvPr/>
        </p:nvSpPr>
        <p:spPr bwMode="auto">
          <a:xfrm>
            <a:off x="264813" y="1768372"/>
            <a:ext cx="4679950" cy="4507381"/>
          </a:xfrm>
          <a:prstGeom prst="roundRect">
            <a:avLst>
              <a:gd name="adj" fmla="val 2102"/>
            </a:avLst>
          </a:prstGeom>
          <a:noFill/>
          <a:ln w="12700" algn="ctr">
            <a:solidFill>
              <a:schemeClr val="tx1"/>
            </a:solidFill>
            <a:round/>
            <a:headEnd/>
            <a:tailEnd/>
          </a:ln>
        </p:spPr>
        <p:txBody>
          <a:bodyPr lIns="0" tIns="0" rIns="0" bIns="0" anchor="ctr"/>
          <a:lstStyle/>
          <a:p>
            <a:pPr algn="ctr" eaLnBrk="0" latinLnBrk="0" hangingPunct="0">
              <a:lnSpc>
                <a:spcPct val="90000"/>
              </a:lnSpc>
              <a:spcBef>
                <a:spcPct val="50000"/>
              </a:spcBef>
              <a:buFontTx/>
              <a:buChar char="•"/>
            </a:pPr>
            <a:endParaRPr lang="ko-KR" altLang="en-US" sz="1800">
              <a:cs typeface="Arial" charset="0"/>
            </a:endParaRPr>
          </a:p>
        </p:txBody>
      </p:sp>
      <p:sp>
        <p:nvSpPr>
          <p:cNvPr id="45" name="Rectangle 20"/>
          <p:cNvSpPr>
            <a:spLocks noChangeArrowheads="1"/>
          </p:cNvSpPr>
          <p:nvPr/>
        </p:nvSpPr>
        <p:spPr bwMode="gray">
          <a:xfrm>
            <a:off x="6806901" y="4650474"/>
            <a:ext cx="1741487" cy="222754"/>
          </a:xfrm>
          <a:prstGeom prst="rect">
            <a:avLst/>
          </a:prstGeom>
          <a:noFill/>
          <a:ln w="9525" algn="ctr">
            <a:noFill/>
            <a:miter lim="800000"/>
            <a:headEnd/>
            <a:tailEnd/>
          </a:ln>
        </p:spPr>
        <p:txBody>
          <a:bodyPr wrap="square" lIns="90000" tIns="46800" rIns="90000" bIns="46800">
            <a:spAutoFit/>
          </a:bodyPr>
          <a:lstStyle/>
          <a:p>
            <a:pPr eaLnBrk="0" latinLnBrk="0" hangingPunct="0">
              <a:lnSpc>
                <a:spcPts val="1000"/>
              </a:lnSpc>
              <a:spcBef>
                <a:spcPts val="500"/>
              </a:spcBef>
              <a:buClr>
                <a:schemeClr val="tx1"/>
              </a:buClr>
              <a:buFontTx/>
              <a:buChar char="•"/>
            </a:pPr>
            <a:r>
              <a:rPr lang="ko-KR" altLang="en-US" b="0" dirty="0">
                <a:solidFill>
                  <a:schemeClr val="tx1"/>
                </a:solidFill>
                <a:latin typeface="나눔고딕" panose="020D0604000000000000" pitchFamily="50" charset="-127"/>
                <a:ea typeface="나눔고딕" panose="020D0604000000000000" pitchFamily="50" charset="-127"/>
              </a:rPr>
              <a:t> 기술이전</a:t>
            </a:r>
            <a:r>
              <a:rPr lang="en-US" altLang="ko-KR" b="0" dirty="0">
                <a:solidFill>
                  <a:schemeClr val="tx1"/>
                </a:solidFill>
                <a:latin typeface="나눔고딕" panose="020D0604000000000000" pitchFamily="50" charset="-127"/>
                <a:ea typeface="나눔고딕" panose="020D0604000000000000" pitchFamily="50" charset="-127"/>
              </a:rPr>
              <a:t>/</a:t>
            </a:r>
            <a:r>
              <a:rPr lang="ko-KR" altLang="en-US" b="0" dirty="0">
                <a:solidFill>
                  <a:schemeClr val="tx1"/>
                </a:solidFill>
                <a:latin typeface="나눔고딕" panose="020D0604000000000000" pitchFamily="50" charset="-127"/>
                <a:ea typeface="나눔고딕" panose="020D0604000000000000" pitchFamily="50" charset="-127"/>
              </a:rPr>
              <a:t>운영</a:t>
            </a:r>
            <a:endParaRPr lang="en-US" altLang="ko-KR" b="0" dirty="0">
              <a:solidFill>
                <a:schemeClr val="tx1"/>
              </a:solidFill>
              <a:latin typeface="나눔고딕" panose="020D0604000000000000" pitchFamily="50" charset="-127"/>
              <a:ea typeface="나눔고딕" panose="020D0604000000000000" pitchFamily="50" charset="-127"/>
            </a:endParaRPr>
          </a:p>
        </p:txBody>
      </p:sp>
      <p:grpSp>
        <p:nvGrpSpPr>
          <p:cNvPr id="7" name="Group 24"/>
          <p:cNvGrpSpPr>
            <a:grpSpLocks/>
          </p:cNvGrpSpPr>
          <p:nvPr/>
        </p:nvGrpSpPr>
        <p:grpSpPr bwMode="auto">
          <a:xfrm>
            <a:off x="6751338" y="3799574"/>
            <a:ext cx="1260475" cy="762000"/>
            <a:chOff x="822" y="1753"/>
            <a:chExt cx="1111" cy="480"/>
          </a:xfrm>
        </p:grpSpPr>
        <p:sp>
          <p:nvSpPr>
            <p:cNvPr id="58" name="AutoShape 11"/>
            <p:cNvSpPr>
              <a:spLocks noChangeArrowheads="1"/>
            </p:cNvSpPr>
            <p:nvPr/>
          </p:nvSpPr>
          <p:spPr bwMode="gray">
            <a:xfrm>
              <a:off x="822" y="1945"/>
              <a:ext cx="1111" cy="288"/>
            </a:xfrm>
            <a:prstGeom prst="homePlate">
              <a:avLst>
                <a:gd name="adj" fmla="val 0"/>
              </a:avLst>
            </a:prstGeom>
            <a:solidFill>
              <a:schemeClr val="bg1"/>
            </a:solidFill>
            <a:ln w="28575">
              <a:solidFill>
                <a:schemeClr val="folHlink"/>
              </a:solidFill>
              <a:miter lim="800000"/>
              <a:headEnd/>
              <a:tailEnd/>
            </a:ln>
          </p:spPr>
          <p:txBody>
            <a:bodyPr lIns="90000" tIns="46800" rIns="90000" bIns="46800" anchor="ctr"/>
            <a:lstStyle/>
            <a:p>
              <a:pPr algn="ctr" eaLnBrk="0" latinLnBrk="0" hangingPunct="0"/>
              <a:r>
                <a:rPr lang="en-US" altLang="ko-KR" sz="1050" b="0" dirty="0">
                  <a:solidFill>
                    <a:schemeClr val="tx1"/>
                  </a:solidFill>
                  <a:latin typeface="나눔고딕" panose="020D0604000000000000" pitchFamily="50" charset="-127"/>
                  <a:ea typeface="나눔고딕" panose="020D0604000000000000" pitchFamily="50" charset="-127"/>
                </a:rPr>
                <a:t>NICE</a:t>
              </a:r>
              <a:r>
                <a:rPr lang="ko-KR" altLang="en-US" sz="1050" b="0" dirty="0">
                  <a:solidFill>
                    <a:schemeClr val="tx1"/>
                  </a:solidFill>
                  <a:latin typeface="나눔고딕" panose="020D0604000000000000" pitchFamily="50" charset="-127"/>
                  <a:ea typeface="나눔고딕" panose="020D0604000000000000" pitchFamily="50" charset="-127"/>
                </a:rPr>
                <a:t>평가정보 담당자</a:t>
              </a:r>
            </a:p>
          </p:txBody>
        </p:sp>
        <p:sp>
          <p:nvSpPr>
            <p:cNvPr id="59" name="Rectangle 12"/>
            <p:cNvSpPr>
              <a:spLocks noChangeArrowheads="1"/>
            </p:cNvSpPr>
            <p:nvPr/>
          </p:nvSpPr>
          <p:spPr bwMode="gray">
            <a:xfrm>
              <a:off x="822" y="1753"/>
              <a:ext cx="1111" cy="192"/>
            </a:xfrm>
            <a:prstGeom prst="rect">
              <a:avLst/>
            </a:prstGeom>
            <a:solidFill>
              <a:srgbClr val="FF5050"/>
            </a:solidFill>
            <a:ln w="28575" algn="ctr">
              <a:solidFill>
                <a:schemeClr val="folHlink"/>
              </a:solidFill>
              <a:miter lim="800000"/>
              <a:headEnd/>
              <a:tailEnd/>
            </a:ln>
            <a:effectLst/>
          </p:spPr>
          <p:txBody>
            <a:bodyPr anchor="ctr"/>
            <a:lstStyle/>
            <a:p>
              <a:pPr algn="ctr">
                <a:defRPr/>
              </a:pPr>
              <a:r>
                <a:rPr kumimoji="1" lang="ko-KR" altLang="en-US" sz="1200" b="0" dirty="0">
                  <a:solidFill>
                    <a:schemeClr val="bg1"/>
                  </a:solidFill>
                  <a:latin typeface="나눔고딕" panose="020D0604000000000000" pitchFamily="50" charset="-127"/>
                  <a:ea typeface="나눔고딕" panose="020D0604000000000000" pitchFamily="50" charset="-127"/>
                </a:rPr>
                <a:t>운영 담당</a:t>
              </a:r>
            </a:p>
          </p:txBody>
        </p:sp>
      </p:grpSp>
      <p:grpSp>
        <p:nvGrpSpPr>
          <p:cNvPr id="8" name="Group 24"/>
          <p:cNvGrpSpPr>
            <a:grpSpLocks/>
          </p:cNvGrpSpPr>
          <p:nvPr/>
        </p:nvGrpSpPr>
        <p:grpSpPr bwMode="auto">
          <a:xfrm>
            <a:off x="8230888" y="3799574"/>
            <a:ext cx="1258888" cy="762000"/>
            <a:chOff x="822" y="1753"/>
            <a:chExt cx="1111" cy="480"/>
          </a:xfrm>
        </p:grpSpPr>
        <p:sp>
          <p:nvSpPr>
            <p:cNvPr id="61" name="AutoShape 11"/>
            <p:cNvSpPr>
              <a:spLocks noChangeArrowheads="1"/>
            </p:cNvSpPr>
            <p:nvPr/>
          </p:nvSpPr>
          <p:spPr bwMode="gray">
            <a:xfrm>
              <a:off x="822" y="1945"/>
              <a:ext cx="1111" cy="288"/>
            </a:xfrm>
            <a:prstGeom prst="homePlate">
              <a:avLst>
                <a:gd name="adj" fmla="val 0"/>
              </a:avLst>
            </a:prstGeom>
            <a:solidFill>
              <a:schemeClr val="bg1"/>
            </a:solidFill>
            <a:ln w="28575">
              <a:solidFill>
                <a:schemeClr val="folHlink"/>
              </a:solidFill>
              <a:miter lim="800000"/>
              <a:headEnd/>
              <a:tailEnd/>
            </a:ln>
          </p:spPr>
          <p:txBody>
            <a:bodyPr lIns="90000" tIns="46800" rIns="90000" bIns="46800" anchor="ctr"/>
            <a:lstStyle/>
            <a:p>
              <a:pPr algn="ctr" eaLnBrk="0" latinLnBrk="0" hangingPunct="0"/>
              <a:r>
                <a:rPr lang="ko-KR" altLang="en-US" sz="1050" b="0" dirty="0">
                  <a:solidFill>
                    <a:schemeClr val="tx1"/>
                  </a:solidFill>
                  <a:latin typeface="나눔고딕" panose="020D0604000000000000" pitchFamily="50" charset="-127"/>
                  <a:ea typeface="나눔고딕" panose="020D0604000000000000" pitchFamily="50" charset="-127"/>
                </a:rPr>
                <a:t>시스템 담당자</a:t>
              </a:r>
              <a:endParaRPr lang="en-US" altLang="ko-KR" sz="1050" b="0" dirty="0">
                <a:solidFill>
                  <a:schemeClr val="tx1"/>
                </a:solidFill>
                <a:latin typeface="나눔고딕" panose="020D0604000000000000" pitchFamily="50" charset="-127"/>
                <a:ea typeface="나눔고딕" panose="020D0604000000000000" pitchFamily="50" charset="-127"/>
              </a:endParaRPr>
            </a:p>
          </p:txBody>
        </p:sp>
        <p:sp>
          <p:nvSpPr>
            <p:cNvPr id="62" name="Rectangle 12"/>
            <p:cNvSpPr>
              <a:spLocks noChangeArrowheads="1"/>
            </p:cNvSpPr>
            <p:nvPr/>
          </p:nvSpPr>
          <p:spPr bwMode="gray">
            <a:xfrm>
              <a:off x="822" y="1753"/>
              <a:ext cx="1111" cy="192"/>
            </a:xfrm>
            <a:prstGeom prst="rect">
              <a:avLst/>
            </a:prstGeom>
            <a:gradFill rotWithShape="1">
              <a:gsLst>
                <a:gs pos="0">
                  <a:schemeClr val="folHlink">
                    <a:gamma/>
                    <a:shade val="46275"/>
                    <a:invGamma/>
                  </a:schemeClr>
                </a:gs>
                <a:gs pos="100000">
                  <a:schemeClr val="folHlink"/>
                </a:gs>
              </a:gsLst>
              <a:lin ang="2700000" scaled="1"/>
            </a:gradFill>
            <a:ln w="28575" algn="ctr">
              <a:solidFill>
                <a:schemeClr val="folHlink"/>
              </a:solidFill>
              <a:miter lim="800000"/>
              <a:headEnd/>
              <a:tailEnd/>
            </a:ln>
            <a:effectLst/>
          </p:spPr>
          <p:txBody>
            <a:bodyPr anchor="ctr"/>
            <a:lstStyle/>
            <a:p>
              <a:pPr algn="ctr">
                <a:defRPr/>
              </a:pPr>
              <a:r>
                <a:rPr kumimoji="1" lang="en-US" altLang="ko-KR" sz="1100" b="0" dirty="0">
                  <a:solidFill>
                    <a:schemeClr val="bg1"/>
                  </a:solidFill>
                  <a:latin typeface="나눔고딕" panose="020D0604000000000000" pitchFamily="50" charset="-127"/>
                  <a:ea typeface="나눔고딕" panose="020D0604000000000000" pitchFamily="50" charset="-127"/>
                </a:rPr>
                <a:t>Legacy </a:t>
              </a:r>
              <a:r>
                <a:rPr kumimoji="1" lang="ko-KR" altLang="en-US" sz="1100" b="0" dirty="0">
                  <a:solidFill>
                    <a:schemeClr val="bg1"/>
                  </a:solidFill>
                  <a:latin typeface="나눔고딕" panose="020D0604000000000000" pitchFamily="50" charset="-127"/>
                  <a:ea typeface="나눔고딕" panose="020D0604000000000000" pitchFamily="50" charset="-127"/>
                </a:rPr>
                <a:t>시스템</a:t>
              </a:r>
            </a:p>
          </p:txBody>
        </p:sp>
      </p:grpSp>
      <p:sp>
        <p:nvSpPr>
          <p:cNvPr id="63" name="Rectangle 20"/>
          <p:cNvSpPr>
            <a:spLocks noChangeArrowheads="1"/>
          </p:cNvSpPr>
          <p:nvPr/>
        </p:nvSpPr>
        <p:spPr bwMode="gray">
          <a:xfrm>
            <a:off x="8172151" y="4650474"/>
            <a:ext cx="1341437" cy="415115"/>
          </a:xfrm>
          <a:prstGeom prst="rect">
            <a:avLst/>
          </a:prstGeom>
          <a:noFill/>
          <a:ln w="9525" algn="ctr">
            <a:noFill/>
            <a:miter lim="800000"/>
            <a:headEnd/>
            <a:tailEnd/>
          </a:ln>
        </p:spPr>
        <p:txBody>
          <a:bodyPr lIns="90000" tIns="46800" rIns="90000" bIns="46800">
            <a:spAutoFit/>
          </a:bodyPr>
          <a:lstStyle/>
          <a:p>
            <a:pPr eaLnBrk="0" latinLnBrk="0" hangingPunct="0">
              <a:lnSpc>
                <a:spcPts val="1000"/>
              </a:lnSpc>
              <a:spcBef>
                <a:spcPts val="500"/>
              </a:spcBef>
              <a:buClr>
                <a:schemeClr val="tx1"/>
              </a:buClr>
              <a:buFontTx/>
              <a:buChar char="•"/>
            </a:pPr>
            <a:r>
              <a:rPr lang="ko-KR" altLang="en-US" b="0" dirty="0">
                <a:solidFill>
                  <a:schemeClr val="tx1"/>
                </a:solidFill>
                <a:latin typeface="나눔고딕" panose="020D0604000000000000" pitchFamily="50" charset="-127"/>
                <a:ea typeface="나눔고딕" panose="020D0604000000000000" pitchFamily="50" charset="-127"/>
              </a:rPr>
              <a:t> 개발도구 </a:t>
            </a:r>
            <a:r>
              <a:rPr lang="en-US" altLang="ko-KR" b="0" dirty="0">
                <a:solidFill>
                  <a:schemeClr val="tx1"/>
                </a:solidFill>
                <a:latin typeface="나눔고딕" panose="020D0604000000000000" pitchFamily="50" charset="-127"/>
                <a:ea typeface="나눔고딕" panose="020D0604000000000000" pitchFamily="50" charset="-127"/>
              </a:rPr>
              <a:t>I/F</a:t>
            </a:r>
          </a:p>
          <a:p>
            <a:pPr eaLnBrk="0" latinLnBrk="0" hangingPunct="0">
              <a:lnSpc>
                <a:spcPts val="1000"/>
              </a:lnSpc>
              <a:spcBef>
                <a:spcPts val="500"/>
              </a:spcBef>
              <a:buClr>
                <a:schemeClr val="tx1"/>
              </a:buClr>
              <a:buFontTx/>
              <a:buChar char="•"/>
            </a:pPr>
            <a:r>
              <a:rPr lang="en-US" altLang="ko-KR" b="0" dirty="0">
                <a:solidFill>
                  <a:schemeClr val="tx1"/>
                </a:solidFill>
                <a:latin typeface="나눔고딕" panose="020D0604000000000000" pitchFamily="50" charset="-127"/>
                <a:ea typeface="나눔고딕" panose="020D0604000000000000" pitchFamily="50" charset="-127"/>
              </a:rPr>
              <a:t> API </a:t>
            </a:r>
            <a:r>
              <a:rPr lang="ko-KR" altLang="en-US" b="0" dirty="0">
                <a:solidFill>
                  <a:schemeClr val="tx1"/>
                </a:solidFill>
                <a:latin typeface="나눔고딕" panose="020D0604000000000000" pitchFamily="50" charset="-127"/>
                <a:ea typeface="나눔고딕" panose="020D0604000000000000" pitchFamily="50" charset="-127"/>
              </a:rPr>
              <a:t>제공</a:t>
            </a:r>
            <a:endParaRPr lang="en-US" altLang="ko-KR" b="0" dirty="0">
              <a:solidFill>
                <a:schemeClr val="tx1"/>
              </a:solidFill>
              <a:latin typeface="나눔고딕" panose="020D0604000000000000" pitchFamily="50" charset="-127"/>
              <a:ea typeface="나눔고딕" panose="020D0604000000000000" pitchFamily="50" charset="-127"/>
            </a:endParaRPr>
          </a:p>
        </p:txBody>
      </p:sp>
      <p:grpSp>
        <p:nvGrpSpPr>
          <p:cNvPr id="9" name="Group 28"/>
          <p:cNvGrpSpPr>
            <a:grpSpLocks/>
          </p:cNvGrpSpPr>
          <p:nvPr/>
        </p:nvGrpSpPr>
        <p:grpSpPr bwMode="auto">
          <a:xfrm>
            <a:off x="6513213" y="2138582"/>
            <a:ext cx="1735138" cy="661703"/>
            <a:chOff x="2304" y="1044"/>
            <a:chExt cx="1603" cy="461"/>
          </a:xfrm>
        </p:grpSpPr>
        <p:sp>
          <p:nvSpPr>
            <p:cNvPr id="65" name="AutoShape 16"/>
            <p:cNvSpPr>
              <a:spLocks noChangeArrowheads="1"/>
            </p:cNvSpPr>
            <p:nvPr/>
          </p:nvSpPr>
          <p:spPr bwMode="gray">
            <a:xfrm>
              <a:off x="2304" y="1236"/>
              <a:ext cx="1603" cy="269"/>
            </a:xfrm>
            <a:prstGeom prst="homePlate">
              <a:avLst>
                <a:gd name="adj" fmla="val 0"/>
              </a:avLst>
            </a:prstGeom>
            <a:solidFill>
              <a:schemeClr val="bg1"/>
            </a:solidFill>
            <a:ln w="28575">
              <a:solidFill>
                <a:schemeClr val="folHlink"/>
              </a:solidFill>
              <a:miter lim="800000"/>
              <a:headEnd/>
              <a:tailEnd/>
            </a:ln>
          </p:spPr>
          <p:txBody>
            <a:bodyPr lIns="90000" tIns="46800" rIns="90000" bIns="46800" anchor="ctr"/>
            <a:lstStyle/>
            <a:p>
              <a:pPr algn="ctr" eaLnBrk="0" latinLnBrk="0" hangingPunct="0"/>
              <a:r>
                <a:rPr lang="ko-KR" altLang="en-US" sz="1200" b="0" dirty="0">
                  <a:solidFill>
                    <a:schemeClr val="tx1"/>
                  </a:solidFill>
                  <a:latin typeface="나눔고딕" panose="020D0604000000000000" pitchFamily="50" charset="-127"/>
                  <a:ea typeface="나눔고딕" panose="020D0604000000000000" pitchFamily="50" charset="-127"/>
                </a:rPr>
                <a:t>사업총괄</a:t>
              </a:r>
            </a:p>
          </p:txBody>
        </p:sp>
        <p:sp>
          <p:nvSpPr>
            <p:cNvPr id="66" name="Rectangle 17"/>
            <p:cNvSpPr>
              <a:spLocks noChangeArrowheads="1"/>
            </p:cNvSpPr>
            <p:nvPr/>
          </p:nvSpPr>
          <p:spPr bwMode="gray">
            <a:xfrm>
              <a:off x="2304" y="1044"/>
              <a:ext cx="1603" cy="192"/>
            </a:xfrm>
            <a:prstGeom prst="rect">
              <a:avLst/>
            </a:prstGeom>
            <a:solidFill>
              <a:srgbClr val="FF5050"/>
            </a:solidFill>
            <a:ln w="28575" algn="ctr">
              <a:solidFill>
                <a:schemeClr val="folHlink"/>
              </a:solidFill>
              <a:miter lim="800000"/>
              <a:headEnd/>
              <a:tailEnd/>
            </a:ln>
            <a:effectLst/>
          </p:spPr>
          <p:txBody>
            <a:bodyPr anchor="ctr"/>
            <a:lstStyle/>
            <a:p>
              <a:pPr algn="ctr">
                <a:defRPr/>
              </a:pPr>
              <a:r>
                <a:rPr kumimoji="1" lang="en-US" altLang="ko-KR" sz="1200" b="0" dirty="0">
                  <a:solidFill>
                    <a:schemeClr val="bg1"/>
                  </a:solidFill>
                  <a:latin typeface="나눔고딕" panose="020D0604000000000000" pitchFamily="50" charset="-127"/>
                  <a:ea typeface="나눔고딕" panose="020D0604000000000000" pitchFamily="50" charset="-127"/>
                </a:rPr>
                <a:t>Project Manager</a:t>
              </a:r>
              <a:endParaRPr kumimoji="1" lang="ko-KR" altLang="en-US" sz="1200" b="0" dirty="0">
                <a:solidFill>
                  <a:schemeClr val="bg1"/>
                </a:solidFill>
                <a:latin typeface="나눔고딕" panose="020D0604000000000000" pitchFamily="50" charset="-127"/>
                <a:ea typeface="나눔고딕" panose="020D0604000000000000" pitchFamily="50" charset="-127"/>
              </a:endParaRPr>
            </a:p>
          </p:txBody>
        </p:sp>
      </p:grpSp>
      <p:grpSp>
        <p:nvGrpSpPr>
          <p:cNvPr id="10" name="Group 24"/>
          <p:cNvGrpSpPr>
            <a:grpSpLocks/>
          </p:cNvGrpSpPr>
          <p:nvPr/>
        </p:nvGrpSpPr>
        <p:grpSpPr bwMode="auto">
          <a:xfrm>
            <a:off x="5276551" y="3799574"/>
            <a:ext cx="1260475" cy="762000"/>
            <a:chOff x="822" y="1753"/>
            <a:chExt cx="1111" cy="480"/>
          </a:xfrm>
        </p:grpSpPr>
        <p:sp>
          <p:nvSpPr>
            <p:cNvPr id="68" name="AutoShape 11"/>
            <p:cNvSpPr>
              <a:spLocks noChangeArrowheads="1"/>
            </p:cNvSpPr>
            <p:nvPr/>
          </p:nvSpPr>
          <p:spPr bwMode="gray">
            <a:xfrm>
              <a:off x="822" y="1945"/>
              <a:ext cx="1111" cy="288"/>
            </a:xfrm>
            <a:prstGeom prst="homePlate">
              <a:avLst>
                <a:gd name="adj" fmla="val 0"/>
              </a:avLst>
            </a:prstGeom>
            <a:solidFill>
              <a:schemeClr val="bg1"/>
            </a:solidFill>
            <a:ln w="28575">
              <a:solidFill>
                <a:schemeClr val="folHlink"/>
              </a:solidFill>
              <a:miter lim="800000"/>
              <a:headEnd/>
              <a:tailEnd/>
            </a:ln>
          </p:spPr>
          <p:txBody>
            <a:bodyPr lIns="90000" tIns="46800" rIns="90000" bIns="46800" anchor="ctr"/>
            <a:lstStyle/>
            <a:p>
              <a:pPr algn="ctr" eaLnBrk="0" latinLnBrk="0" hangingPunct="0"/>
              <a:r>
                <a:rPr lang="en-US" altLang="ko-KR" sz="1050" b="0" dirty="0">
                  <a:solidFill>
                    <a:schemeClr val="tx1"/>
                  </a:solidFill>
                  <a:latin typeface="나눔고딕" panose="020D0604000000000000" pitchFamily="50" charset="-127"/>
                  <a:ea typeface="나눔고딕" panose="020D0604000000000000" pitchFamily="50" charset="-127"/>
                </a:rPr>
                <a:t>NICE</a:t>
              </a:r>
              <a:r>
                <a:rPr lang="ko-KR" altLang="en-US" sz="1050" b="0" dirty="0">
                  <a:solidFill>
                    <a:schemeClr val="tx1"/>
                  </a:solidFill>
                  <a:latin typeface="나눔고딕" panose="020D0604000000000000" pitchFamily="50" charset="-127"/>
                  <a:ea typeface="나눔고딕" panose="020D0604000000000000" pitchFamily="50" charset="-127"/>
                </a:rPr>
                <a:t>평가정보 </a:t>
              </a:r>
              <a:r>
                <a:rPr lang="en-US" altLang="ko-KR" sz="1050" b="0" dirty="0">
                  <a:solidFill>
                    <a:schemeClr val="tx1"/>
                  </a:solidFill>
                  <a:latin typeface="나눔고딕" panose="020D0604000000000000" pitchFamily="50" charset="-127"/>
                  <a:ea typeface="나눔고딕" panose="020D0604000000000000" pitchFamily="50" charset="-127"/>
                </a:rPr>
                <a:t>TFT</a:t>
              </a:r>
              <a:endParaRPr lang="ko-KR" altLang="en-US" sz="1050" b="0" dirty="0">
                <a:solidFill>
                  <a:schemeClr val="tx1"/>
                </a:solidFill>
                <a:latin typeface="나눔고딕" panose="020D0604000000000000" pitchFamily="50" charset="-127"/>
                <a:ea typeface="나눔고딕" panose="020D0604000000000000" pitchFamily="50" charset="-127"/>
              </a:endParaRPr>
            </a:p>
          </p:txBody>
        </p:sp>
        <p:sp>
          <p:nvSpPr>
            <p:cNvPr id="69" name="Rectangle 12"/>
            <p:cNvSpPr>
              <a:spLocks noChangeArrowheads="1"/>
            </p:cNvSpPr>
            <p:nvPr/>
          </p:nvSpPr>
          <p:spPr bwMode="gray">
            <a:xfrm>
              <a:off x="822" y="1753"/>
              <a:ext cx="1111" cy="192"/>
            </a:xfrm>
            <a:prstGeom prst="rect">
              <a:avLst/>
            </a:prstGeom>
            <a:solidFill>
              <a:srgbClr val="FF5050"/>
            </a:solidFill>
            <a:ln w="28575" algn="ctr">
              <a:solidFill>
                <a:schemeClr val="folHlink"/>
              </a:solidFill>
              <a:miter lim="800000"/>
              <a:headEnd/>
              <a:tailEnd/>
            </a:ln>
            <a:effectLst/>
          </p:spPr>
          <p:txBody>
            <a:bodyPr anchor="ctr"/>
            <a:lstStyle/>
            <a:p>
              <a:pPr algn="ctr">
                <a:defRPr/>
              </a:pPr>
              <a:r>
                <a:rPr kumimoji="1" lang="ko-KR" altLang="en-US" sz="1200" b="0" dirty="0">
                  <a:solidFill>
                    <a:schemeClr val="bg1"/>
                  </a:solidFill>
                  <a:latin typeface="나눔고딕" panose="020D0604000000000000" pitchFamily="50" charset="-127"/>
                  <a:ea typeface="나눔고딕" panose="020D0604000000000000" pitchFamily="50" charset="-127"/>
                </a:rPr>
                <a:t>업무 담당</a:t>
              </a:r>
            </a:p>
          </p:txBody>
        </p:sp>
      </p:grpSp>
      <p:sp>
        <p:nvSpPr>
          <p:cNvPr id="70" name="Rectangle 20"/>
          <p:cNvSpPr>
            <a:spLocks noChangeArrowheads="1"/>
          </p:cNvSpPr>
          <p:nvPr/>
        </p:nvSpPr>
        <p:spPr bwMode="gray">
          <a:xfrm>
            <a:off x="5319413" y="4650474"/>
            <a:ext cx="1741488" cy="799835"/>
          </a:xfrm>
          <a:prstGeom prst="rect">
            <a:avLst/>
          </a:prstGeom>
          <a:noFill/>
          <a:ln w="9525" algn="ctr">
            <a:noFill/>
            <a:miter lim="800000"/>
            <a:headEnd/>
            <a:tailEnd/>
          </a:ln>
        </p:spPr>
        <p:txBody>
          <a:bodyPr lIns="90000" tIns="46800" rIns="90000" bIns="46800">
            <a:spAutoFit/>
          </a:bodyPr>
          <a:lstStyle/>
          <a:p>
            <a:pPr eaLnBrk="0" latinLnBrk="0" hangingPunct="0">
              <a:lnSpc>
                <a:spcPts val="1000"/>
              </a:lnSpc>
              <a:spcBef>
                <a:spcPts val="500"/>
              </a:spcBef>
              <a:buClr>
                <a:schemeClr val="tx1"/>
              </a:buClr>
              <a:buFontTx/>
              <a:buChar char="•"/>
            </a:pPr>
            <a:r>
              <a:rPr lang="ko-KR" altLang="en-US" b="0" dirty="0">
                <a:solidFill>
                  <a:schemeClr val="tx1"/>
                </a:solidFill>
                <a:latin typeface="나눔고딕" panose="020D0604000000000000" pitchFamily="50" charset="-127"/>
                <a:ea typeface="나눔고딕" panose="020D0604000000000000" pitchFamily="50" charset="-127"/>
              </a:rPr>
              <a:t> 요구사항 제공</a:t>
            </a:r>
            <a:endParaRPr lang="en-US" altLang="ko-KR" b="0" dirty="0">
              <a:solidFill>
                <a:schemeClr val="tx1"/>
              </a:solidFill>
              <a:latin typeface="나눔고딕" panose="020D0604000000000000" pitchFamily="50" charset="-127"/>
              <a:ea typeface="나눔고딕" panose="020D0604000000000000" pitchFamily="50" charset="-127"/>
            </a:endParaRPr>
          </a:p>
          <a:p>
            <a:pPr eaLnBrk="0" latinLnBrk="0" hangingPunct="0">
              <a:lnSpc>
                <a:spcPts val="1000"/>
              </a:lnSpc>
              <a:spcBef>
                <a:spcPts val="500"/>
              </a:spcBef>
              <a:buClr>
                <a:schemeClr val="tx1"/>
              </a:buClr>
              <a:buFontTx/>
              <a:buChar char="•"/>
            </a:pPr>
            <a:r>
              <a:rPr lang="en-US" altLang="ko-KR" b="0" dirty="0">
                <a:solidFill>
                  <a:schemeClr val="tx1"/>
                </a:solidFill>
                <a:latin typeface="나눔고딕" panose="020D0604000000000000" pitchFamily="50" charset="-127"/>
                <a:ea typeface="나눔고딕" panose="020D0604000000000000" pitchFamily="50" charset="-127"/>
              </a:rPr>
              <a:t> </a:t>
            </a:r>
            <a:r>
              <a:rPr lang="ko-KR" altLang="en-US" b="0" dirty="0">
                <a:solidFill>
                  <a:schemeClr val="tx1"/>
                </a:solidFill>
                <a:latin typeface="나눔고딕" panose="020D0604000000000000" pitchFamily="50" charset="-127"/>
                <a:ea typeface="나눔고딕" panose="020D0604000000000000" pitchFamily="50" charset="-127"/>
              </a:rPr>
              <a:t>점검 및 </a:t>
            </a:r>
            <a:r>
              <a:rPr lang="en-US" altLang="ko-KR" b="0" dirty="0">
                <a:solidFill>
                  <a:schemeClr val="tx1"/>
                </a:solidFill>
                <a:latin typeface="나눔고딕" panose="020D0604000000000000" pitchFamily="50" charset="-127"/>
                <a:ea typeface="나눔고딕" panose="020D0604000000000000" pitchFamily="50" charset="-127"/>
              </a:rPr>
              <a:t>Feedback</a:t>
            </a:r>
          </a:p>
          <a:p>
            <a:pPr eaLnBrk="0" latinLnBrk="0" hangingPunct="0">
              <a:lnSpc>
                <a:spcPts val="1000"/>
              </a:lnSpc>
              <a:spcBef>
                <a:spcPts val="500"/>
              </a:spcBef>
              <a:buClr>
                <a:schemeClr val="tx1"/>
              </a:buClr>
              <a:buFontTx/>
              <a:buChar char="•"/>
            </a:pPr>
            <a:r>
              <a:rPr lang="ko-KR" altLang="en-US" b="0" dirty="0">
                <a:solidFill>
                  <a:schemeClr val="tx1"/>
                </a:solidFill>
                <a:latin typeface="나눔고딕" panose="020D0604000000000000" pitchFamily="50" charset="-127"/>
                <a:ea typeface="나눔고딕" panose="020D0604000000000000" pitchFamily="50" charset="-127"/>
              </a:rPr>
              <a:t> 업무 요건 정의</a:t>
            </a:r>
            <a:endParaRPr lang="en-US" altLang="ko-KR" b="0" dirty="0">
              <a:solidFill>
                <a:schemeClr val="tx1"/>
              </a:solidFill>
              <a:latin typeface="나눔고딕" panose="020D0604000000000000" pitchFamily="50" charset="-127"/>
              <a:ea typeface="나눔고딕" panose="020D0604000000000000" pitchFamily="50" charset="-127"/>
            </a:endParaRPr>
          </a:p>
          <a:p>
            <a:pPr eaLnBrk="0" latinLnBrk="0" hangingPunct="0">
              <a:lnSpc>
                <a:spcPts val="1000"/>
              </a:lnSpc>
              <a:spcBef>
                <a:spcPts val="500"/>
              </a:spcBef>
              <a:buClr>
                <a:schemeClr val="tx1"/>
              </a:buClr>
              <a:buFontTx/>
              <a:buChar char="•"/>
            </a:pPr>
            <a:r>
              <a:rPr lang="ko-KR" altLang="en-US" b="0" dirty="0">
                <a:solidFill>
                  <a:schemeClr val="tx1"/>
                </a:solidFill>
                <a:latin typeface="나눔고딕" panose="020D0604000000000000" pitchFamily="50" charset="-127"/>
                <a:ea typeface="나눔고딕" panose="020D0604000000000000" pitchFamily="50" charset="-127"/>
              </a:rPr>
              <a:t> 사업수행관리</a:t>
            </a:r>
            <a:r>
              <a:rPr lang="en-US" altLang="ko-KR" b="0" dirty="0">
                <a:solidFill>
                  <a:schemeClr val="tx1"/>
                </a:solidFill>
                <a:latin typeface="나눔고딕" panose="020D0604000000000000" pitchFamily="50" charset="-127"/>
                <a:ea typeface="나눔고딕" panose="020D0604000000000000" pitchFamily="50" charset="-127"/>
              </a:rPr>
              <a:t>,</a:t>
            </a:r>
            <a:r>
              <a:rPr lang="ko-KR" altLang="en-US" b="0" dirty="0">
                <a:solidFill>
                  <a:schemeClr val="tx1"/>
                </a:solidFill>
                <a:latin typeface="나눔고딕" panose="020D0604000000000000" pitchFamily="50" charset="-127"/>
                <a:ea typeface="나눔고딕" panose="020D0604000000000000" pitchFamily="50" charset="-127"/>
              </a:rPr>
              <a:t>조정</a:t>
            </a:r>
            <a:r>
              <a:rPr lang="en-US" altLang="ko-KR" b="0" dirty="0">
                <a:solidFill>
                  <a:schemeClr val="tx1"/>
                </a:solidFill>
                <a:latin typeface="나눔고딕" panose="020D0604000000000000" pitchFamily="50" charset="-127"/>
                <a:ea typeface="나눔고딕" panose="020D0604000000000000" pitchFamily="50" charset="-127"/>
              </a:rPr>
              <a:t>,</a:t>
            </a:r>
            <a:r>
              <a:rPr lang="ko-KR" altLang="en-US" b="0" dirty="0">
                <a:solidFill>
                  <a:schemeClr val="tx1"/>
                </a:solidFill>
                <a:latin typeface="나눔고딕" panose="020D0604000000000000" pitchFamily="50" charset="-127"/>
                <a:ea typeface="나눔고딕" panose="020D0604000000000000" pitchFamily="50" charset="-127"/>
              </a:rPr>
              <a:t>통제</a:t>
            </a:r>
            <a:endParaRPr lang="en-US" altLang="ko-KR" b="0" dirty="0">
              <a:solidFill>
                <a:schemeClr val="tx1"/>
              </a:solidFill>
              <a:latin typeface="나눔고딕" panose="020D0604000000000000" pitchFamily="50" charset="-127"/>
              <a:ea typeface="나눔고딕" panose="020D0604000000000000" pitchFamily="50" charset="-127"/>
            </a:endParaRPr>
          </a:p>
        </p:txBody>
      </p:sp>
      <p:sp>
        <p:nvSpPr>
          <p:cNvPr id="71" name="Rectangle 19"/>
          <p:cNvSpPr>
            <a:spLocks noChangeArrowheads="1"/>
          </p:cNvSpPr>
          <p:nvPr/>
        </p:nvSpPr>
        <p:spPr bwMode="gray">
          <a:xfrm>
            <a:off x="7429201" y="2860895"/>
            <a:ext cx="1973262" cy="224550"/>
          </a:xfrm>
          <a:prstGeom prst="rect">
            <a:avLst/>
          </a:prstGeom>
          <a:noFill/>
          <a:ln w="9525">
            <a:noFill/>
            <a:miter lim="800000"/>
            <a:headEnd/>
            <a:tailEnd/>
          </a:ln>
        </p:spPr>
        <p:txBody>
          <a:bodyPr lIns="90000" tIns="46800" rIns="90000" bIns="46800">
            <a:spAutoFit/>
          </a:bodyPr>
          <a:lstStyle/>
          <a:p>
            <a:pPr eaLnBrk="0" latinLnBrk="0" hangingPunct="0">
              <a:lnSpc>
                <a:spcPts val="1000"/>
              </a:lnSpc>
              <a:spcBef>
                <a:spcPts val="500"/>
              </a:spcBef>
              <a:buClr>
                <a:schemeClr val="tx1"/>
              </a:buClr>
              <a:buFontTx/>
              <a:buChar char="•"/>
            </a:pPr>
            <a:r>
              <a:rPr lang="ko-KR" altLang="en-US" sz="1100" b="0" dirty="0">
                <a:solidFill>
                  <a:schemeClr val="tx1"/>
                </a:solidFill>
                <a:latin typeface="나눔고딕" panose="020D0604000000000000" pitchFamily="50" charset="-127"/>
                <a:ea typeface="나눔고딕" panose="020D0604000000000000" pitchFamily="50" charset="-127"/>
              </a:rPr>
              <a:t> 프로젝트 관리</a:t>
            </a:r>
          </a:p>
        </p:txBody>
      </p:sp>
      <p:sp>
        <p:nvSpPr>
          <p:cNvPr id="72" name="TextBox 50"/>
          <p:cNvSpPr txBox="1">
            <a:spLocks noChangeArrowheads="1"/>
          </p:cNvSpPr>
          <p:nvPr/>
        </p:nvSpPr>
        <p:spPr bwMode="auto">
          <a:xfrm>
            <a:off x="2000581" y="1578953"/>
            <a:ext cx="1257075" cy="307777"/>
          </a:xfrm>
          <a:prstGeom prst="rect">
            <a:avLst/>
          </a:prstGeom>
          <a:solidFill>
            <a:schemeClr val="bg1"/>
          </a:solidFill>
          <a:ln w="9525">
            <a:noFill/>
            <a:miter lim="800000"/>
            <a:headEnd/>
            <a:tailEnd/>
          </a:ln>
        </p:spPr>
        <p:txBody>
          <a:bodyPr wrap="none">
            <a:spAutoFit/>
          </a:bodyPr>
          <a:lstStyle/>
          <a:p>
            <a:pPr algn="ctr"/>
            <a:r>
              <a:rPr lang="en-US" altLang="ko-KR" sz="1400" dirty="0">
                <a:latin typeface="나눔고딕" panose="020D0604000000000000" pitchFamily="50" charset="-127"/>
                <a:ea typeface="나눔고딕" panose="020D0604000000000000" pitchFamily="50" charset="-127"/>
              </a:rPr>
              <a:t>[ </a:t>
            </a:r>
            <a:r>
              <a:rPr lang="ko-KR" altLang="en-US" sz="1400" dirty="0">
                <a:latin typeface="나눔고딕" panose="020D0604000000000000" pitchFamily="50" charset="-127"/>
                <a:ea typeface="나눔고딕" panose="020D0604000000000000" pitchFamily="50" charset="-127"/>
              </a:rPr>
              <a:t>솔루션링크 </a:t>
            </a:r>
            <a:r>
              <a:rPr lang="en-US" altLang="ko-KR" sz="1400" dirty="0">
                <a:latin typeface="나눔고딕" panose="020D0604000000000000" pitchFamily="50" charset="-127"/>
                <a:ea typeface="나눔고딕" panose="020D0604000000000000" pitchFamily="50" charset="-127"/>
              </a:rPr>
              <a:t>]</a:t>
            </a:r>
            <a:endParaRPr lang="ko-KR" altLang="en-US" sz="1400" dirty="0">
              <a:latin typeface="나눔고딕" panose="020D0604000000000000" pitchFamily="50" charset="-127"/>
              <a:ea typeface="나눔고딕" panose="020D0604000000000000" pitchFamily="50" charset="-127"/>
            </a:endParaRPr>
          </a:p>
        </p:txBody>
      </p:sp>
      <p:sp>
        <p:nvSpPr>
          <p:cNvPr id="73" name="모서리가 둥근 직사각형 51"/>
          <p:cNvSpPr>
            <a:spLocks noChangeArrowheads="1"/>
          </p:cNvSpPr>
          <p:nvPr/>
        </p:nvSpPr>
        <p:spPr bwMode="auto">
          <a:xfrm>
            <a:off x="5000326" y="1768372"/>
            <a:ext cx="4604994" cy="4507381"/>
          </a:xfrm>
          <a:prstGeom prst="roundRect">
            <a:avLst>
              <a:gd name="adj" fmla="val 2102"/>
            </a:avLst>
          </a:prstGeom>
          <a:noFill/>
          <a:ln w="12700" algn="ctr">
            <a:solidFill>
              <a:schemeClr val="tx1"/>
            </a:solidFill>
            <a:round/>
            <a:headEnd/>
            <a:tailEnd/>
          </a:ln>
        </p:spPr>
        <p:txBody>
          <a:bodyPr lIns="0" tIns="0" rIns="0" bIns="0" anchor="ctr"/>
          <a:lstStyle/>
          <a:p>
            <a:pPr algn="ctr" eaLnBrk="0" latinLnBrk="0" hangingPunct="0">
              <a:lnSpc>
                <a:spcPct val="90000"/>
              </a:lnSpc>
              <a:spcBef>
                <a:spcPct val="50000"/>
              </a:spcBef>
              <a:buFontTx/>
              <a:buChar char="•"/>
            </a:pPr>
            <a:endParaRPr lang="ko-KR" altLang="en-US" sz="1800">
              <a:cs typeface="Arial" charset="0"/>
            </a:endParaRPr>
          </a:p>
        </p:txBody>
      </p:sp>
      <p:sp>
        <p:nvSpPr>
          <p:cNvPr id="74" name="TextBox 52"/>
          <p:cNvSpPr txBox="1">
            <a:spLocks noChangeArrowheads="1"/>
          </p:cNvSpPr>
          <p:nvPr/>
        </p:nvSpPr>
        <p:spPr bwMode="auto">
          <a:xfrm>
            <a:off x="6596638" y="1578953"/>
            <a:ext cx="1535998" cy="307777"/>
          </a:xfrm>
          <a:prstGeom prst="rect">
            <a:avLst/>
          </a:prstGeom>
          <a:solidFill>
            <a:schemeClr val="bg1"/>
          </a:solidFill>
          <a:ln w="9525">
            <a:noFill/>
            <a:miter lim="800000"/>
            <a:headEnd/>
            <a:tailEnd/>
          </a:ln>
        </p:spPr>
        <p:txBody>
          <a:bodyPr wrap="none">
            <a:spAutoFit/>
          </a:bodyPr>
          <a:lstStyle/>
          <a:p>
            <a:pPr algn="ctr"/>
            <a:r>
              <a:rPr lang="en-US" altLang="ko-KR" sz="1400" dirty="0">
                <a:latin typeface="나눔고딕" panose="020D0604000000000000" pitchFamily="50" charset="-127"/>
                <a:ea typeface="나눔고딕" panose="020D0604000000000000" pitchFamily="50" charset="-127"/>
              </a:rPr>
              <a:t>[ NICE </a:t>
            </a:r>
            <a:r>
              <a:rPr lang="ko-KR" altLang="en-US" sz="1400" dirty="0">
                <a:latin typeface="나눔고딕" panose="020D0604000000000000" pitchFamily="50" charset="-127"/>
                <a:ea typeface="나눔고딕" panose="020D0604000000000000" pitchFamily="50" charset="-127"/>
              </a:rPr>
              <a:t>평가정보</a:t>
            </a:r>
            <a:r>
              <a:rPr lang="en-US" altLang="ko-KR" sz="1400" dirty="0">
                <a:latin typeface="나눔고딕" panose="020D0604000000000000" pitchFamily="50" charset="-127"/>
                <a:ea typeface="나눔고딕" panose="020D0604000000000000" pitchFamily="50" charset="-127"/>
              </a:rPr>
              <a:t> ]</a:t>
            </a:r>
            <a:endParaRPr lang="ko-KR" altLang="en-US" sz="1400" dirty="0">
              <a:latin typeface="나눔고딕" panose="020D0604000000000000" pitchFamily="50" charset="-127"/>
              <a:ea typeface="나눔고딕" panose="020D0604000000000000" pitchFamily="50" charset="-127"/>
            </a:endParaRPr>
          </a:p>
        </p:txBody>
      </p:sp>
      <p:cxnSp>
        <p:nvCxnSpPr>
          <p:cNvPr id="75" name="꺾인 연결선 28"/>
          <p:cNvCxnSpPr>
            <a:cxnSpLocks noChangeShapeType="1"/>
            <a:stCxn id="65" idx="2"/>
            <a:endCxn id="69" idx="0"/>
          </p:cNvCxnSpPr>
          <p:nvPr/>
        </p:nvCxnSpPr>
        <p:spPr bwMode="auto">
          <a:xfrm rot="5400000">
            <a:off x="6144142" y="2562933"/>
            <a:ext cx="999289" cy="1473993"/>
          </a:xfrm>
          <a:prstGeom prst="bentConnector3">
            <a:avLst>
              <a:gd name="adj1" fmla="val 50000"/>
            </a:avLst>
          </a:prstGeom>
          <a:noFill/>
          <a:ln w="12700" algn="ctr">
            <a:solidFill>
              <a:schemeClr val="tx1"/>
            </a:solidFill>
            <a:round/>
            <a:headEnd/>
            <a:tailEnd/>
          </a:ln>
        </p:spPr>
      </p:cxnSp>
      <p:cxnSp>
        <p:nvCxnSpPr>
          <p:cNvPr id="76" name="꺾인 연결선 28"/>
          <p:cNvCxnSpPr>
            <a:cxnSpLocks noChangeShapeType="1"/>
            <a:stCxn id="65" idx="2"/>
            <a:endCxn id="59" idx="0"/>
          </p:cNvCxnSpPr>
          <p:nvPr/>
        </p:nvCxnSpPr>
        <p:spPr bwMode="auto">
          <a:xfrm rot="16200000" flipH="1">
            <a:off x="6881535" y="3299532"/>
            <a:ext cx="999289" cy="794"/>
          </a:xfrm>
          <a:prstGeom prst="bentConnector3">
            <a:avLst>
              <a:gd name="adj1" fmla="val 50000"/>
            </a:avLst>
          </a:prstGeom>
          <a:noFill/>
          <a:ln w="12700" algn="ctr">
            <a:solidFill>
              <a:schemeClr val="tx1"/>
            </a:solidFill>
            <a:round/>
            <a:headEnd/>
            <a:tailEnd/>
          </a:ln>
        </p:spPr>
      </p:cxnSp>
      <p:cxnSp>
        <p:nvCxnSpPr>
          <p:cNvPr id="77" name="꺾인 연결선 28"/>
          <p:cNvCxnSpPr>
            <a:cxnSpLocks noChangeShapeType="1"/>
            <a:stCxn id="65" idx="2"/>
            <a:endCxn id="62" idx="0"/>
          </p:cNvCxnSpPr>
          <p:nvPr/>
        </p:nvCxnSpPr>
        <p:spPr bwMode="auto">
          <a:xfrm rot="16200000" flipH="1">
            <a:off x="7620913" y="2560154"/>
            <a:ext cx="999289" cy="1479550"/>
          </a:xfrm>
          <a:prstGeom prst="bentConnector3">
            <a:avLst>
              <a:gd name="adj1" fmla="val 50000"/>
            </a:avLst>
          </a:prstGeom>
          <a:noFill/>
          <a:ln w="12700" algn="ctr">
            <a:solidFill>
              <a:schemeClr val="tx1"/>
            </a:solidFill>
            <a:round/>
            <a:headEnd/>
            <a:tailEnd/>
          </a:ln>
        </p:spPr>
      </p:cxnSp>
      <p:sp>
        <p:nvSpPr>
          <p:cNvPr id="57" name="제목 56"/>
          <p:cNvSpPr>
            <a:spLocks noGrp="1"/>
          </p:cNvSpPr>
          <p:nvPr>
            <p:ph type="title"/>
          </p:nvPr>
        </p:nvSpPr>
        <p:spPr>
          <a:xfrm>
            <a:off x="1497012" y="94264"/>
            <a:ext cx="8315855" cy="313648"/>
          </a:xfrm>
        </p:spPr>
        <p:txBody>
          <a:bodyPr/>
          <a:lstStyle/>
          <a:p>
            <a:r>
              <a:rPr lang="en-US" altLang="ko-KR" dirty="0"/>
              <a:t>III.</a:t>
            </a:r>
            <a:r>
              <a:rPr lang="ko-KR" altLang="en-US" dirty="0"/>
              <a:t> 조직운용 및 인력관리</a:t>
            </a:r>
          </a:p>
        </p:txBody>
      </p:sp>
      <p:grpSp>
        <p:nvGrpSpPr>
          <p:cNvPr id="51" name="Group 28"/>
          <p:cNvGrpSpPr>
            <a:grpSpLocks/>
          </p:cNvGrpSpPr>
          <p:nvPr/>
        </p:nvGrpSpPr>
        <p:grpSpPr bwMode="auto">
          <a:xfrm>
            <a:off x="1765857" y="2111595"/>
            <a:ext cx="1735137" cy="688975"/>
            <a:chOff x="2304" y="1044"/>
            <a:chExt cx="1603" cy="480"/>
          </a:xfrm>
        </p:grpSpPr>
        <p:sp>
          <p:nvSpPr>
            <p:cNvPr id="60" name="AutoShape 16"/>
            <p:cNvSpPr>
              <a:spLocks noChangeArrowheads="1"/>
            </p:cNvSpPr>
            <p:nvPr/>
          </p:nvSpPr>
          <p:spPr bwMode="gray">
            <a:xfrm>
              <a:off x="2304" y="1236"/>
              <a:ext cx="1603" cy="288"/>
            </a:xfrm>
            <a:prstGeom prst="homePlate">
              <a:avLst>
                <a:gd name="adj" fmla="val 0"/>
              </a:avLst>
            </a:prstGeom>
            <a:solidFill>
              <a:schemeClr val="bg1"/>
            </a:solidFill>
            <a:ln w="28575">
              <a:solidFill>
                <a:schemeClr val="folHlink"/>
              </a:solidFill>
              <a:miter lim="800000"/>
              <a:headEnd/>
              <a:tailEnd/>
            </a:ln>
          </p:spPr>
          <p:txBody>
            <a:bodyPr lIns="90000" tIns="46800" rIns="90000" bIns="46800" anchor="ctr"/>
            <a:lstStyle/>
            <a:p>
              <a:pPr algn="ctr" eaLnBrk="0" latinLnBrk="0" hangingPunct="0"/>
              <a:r>
                <a:rPr lang="en-US" altLang="ko-KR" sz="1200" b="0" dirty="0">
                  <a:solidFill>
                    <a:schemeClr val="tx1"/>
                  </a:solidFill>
                  <a:latin typeface="나눔고딕" panose="020D0604000000000000" pitchFamily="50" charset="-127"/>
                  <a:ea typeface="나눔고딕" panose="020D0604000000000000" pitchFamily="50" charset="-127"/>
                </a:rPr>
                <a:t>PM </a:t>
              </a:r>
              <a:r>
                <a:rPr lang="ko-KR" altLang="en-US" sz="1200" b="0" dirty="0" err="1">
                  <a:solidFill>
                    <a:schemeClr val="tx1"/>
                  </a:solidFill>
                  <a:latin typeface="나눔고딕" panose="020D0604000000000000" pitchFamily="50" charset="-127"/>
                  <a:ea typeface="나눔고딕" panose="020D0604000000000000" pitchFamily="50" charset="-127"/>
                </a:rPr>
                <a:t>채주병</a:t>
              </a:r>
              <a:r>
                <a:rPr lang="ko-KR" altLang="en-US" sz="1200" b="0" dirty="0">
                  <a:solidFill>
                    <a:schemeClr val="tx1"/>
                  </a:solidFill>
                  <a:latin typeface="나눔고딕" panose="020D0604000000000000" pitchFamily="50" charset="-127"/>
                  <a:ea typeface="나눔고딕" panose="020D0604000000000000" pitchFamily="50" charset="-127"/>
                </a:rPr>
                <a:t> 수석</a:t>
              </a:r>
            </a:p>
          </p:txBody>
        </p:sp>
        <p:sp>
          <p:nvSpPr>
            <p:cNvPr id="64" name="Rectangle 17"/>
            <p:cNvSpPr>
              <a:spLocks noChangeArrowheads="1"/>
            </p:cNvSpPr>
            <p:nvPr/>
          </p:nvSpPr>
          <p:spPr bwMode="gray">
            <a:xfrm>
              <a:off x="2304" y="1044"/>
              <a:ext cx="1603" cy="192"/>
            </a:xfrm>
            <a:prstGeom prst="rect">
              <a:avLst/>
            </a:prstGeom>
            <a:solidFill>
              <a:srgbClr val="0070C0"/>
            </a:solidFill>
            <a:ln w="28575" algn="ctr">
              <a:solidFill>
                <a:schemeClr val="folHlink"/>
              </a:solidFill>
              <a:miter lim="800000"/>
              <a:headEnd/>
              <a:tailEnd/>
            </a:ln>
            <a:effectLst/>
          </p:spPr>
          <p:txBody>
            <a:bodyPr anchor="ctr"/>
            <a:lstStyle/>
            <a:p>
              <a:pPr algn="ctr">
                <a:defRPr/>
              </a:pPr>
              <a:r>
                <a:rPr kumimoji="1" lang="en-US" altLang="ko-KR" sz="1200" b="0" dirty="0">
                  <a:solidFill>
                    <a:schemeClr val="bg1"/>
                  </a:solidFill>
                  <a:latin typeface="나눔고딕" panose="020D0604000000000000" pitchFamily="50" charset="-127"/>
                  <a:ea typeface="나눔고딕" panose="020D0604000000000000" pitchFamily="50" charset="-127"/>
                </a:rPr>
                <a:t>Project Manager</a:t>
              </a:r>
              <a:endParaRPr kumimoji="1" lang="ko-KR" altLang="en-US" sz="1200" b="0" dirty="0">
                <a:solidFill>
                  <a:schemeClr val="bg1"/>
                </a:solidFill>
                <a:latin typeface="나눔고딕" panose="020D0604000000000000" pitchFamily="50" charset="-127"/>
                <a:ea typeface="나눔고딕" panose="020D0604000000000000" pitchFamily="50" charset="-127"/>
              </a:endParaRPr>
            </a:p>
          </p:txBody>
        </p:sp>
      </p:grpSp>
      <p:sp>
        <p:nvSpPr>
          <p:cNvPr id="67" name="Rectangle 19"/>
          <p:cNvSpPr>
            <a:spLocks noChangeArrowheads="1"/>
          </p:cNvSpPr>
          <p:nvPr/>
        </p:nvSpPr>
        <p:spPr bwMode="gray">
          <a:xfrm>
            <a:off x="2573832" y="2828875"/>
            <a:ext cx="1973262" cy="609270"/>
          </a:xfrm>
          <a:prstGeom prst="rect">
            <a:avLst/>
          </a:prstGeom>
          <a:noFill/>
          <a:ln w="9525">
            <a:noFill/>
            <a:miter lim="800000"/>
            <a:headEnd/>
            <a:tailEnd/>
          </a:ln>
        </p:spPr>
        <p:txBody>
          <a:bodyPr lIns="90000" tIns="46800" rIns="90000" bIns="46800">
            <a:spAutoFit/>
          </a:bodyPr>
          <a:lstStyle/>
          <a:p>
            <a:pPr eaLnBrk="0" latinLnBrk="0" hangingPunct="0">
              <a:lnSpc>
                <a:spcPts val="1000"/>
              </a:lnSpc>
              <a:spcBef>
                <a:spcPts val="500"/>
              </a:spcBef>
              <a:buClr>
                <a:schemeClr val="tx1"/>
              </a:buClr>
              <a:buFontTx/>
              <a:buChar char="•"/>
            </a:pPr>
            <a:r>
              <a:rPr lang="ko-KR" altLang="en-US" sz="1050" b="0" dirty="0">
                <a:solidFill>
                  <a:schemeClr val="tx1"/>
                </a:solidFill>
                <a:latin typeface="나눔고딕" panose="020D0604000000000000" pitchFamily="50" charset="-127"/>
                <a:ea typeface="나눔고딕" panose="020D0604000000000000" pitchFamily="50" charset="-127"/>
              </a:rPr>
              <a:t> 프로젝트 관리</a:t>
            </a:r>
          </a:p>
          <a:p>
            <a:pPr eaLnBrk="0" latinLnBrk="0" hangingPunct="0">
              <a:lnSpc>
                <a:spcPts val="1000"/>
              </a:lnSpc>
              <a:spcBef>
                <a:spcPts val="500"/>
              </a:spcBef>
              <a:buClr>
                <a:schemeClr val="tx1"/>
              </a:buClr>
              <a:buFontTx/>
              <a:buChar char="•"/>
            </a:pPr>
            <a:r>
              <a:rPr lang="ko-KR" altLang="en-US" sz="1050" b="0" dirty="0">
                <a:solidFill>
                  <a:schemeClr val="tx1"/>
                </a:solidFill>
                <a:latin typeface="나눔고딕" panose="020D0604000000000000" pitchFamily="50" charset="-127"/>
                <a:ea typeface="나눔고딕" panose="020D0604000000000000" pitchFamily="50" charset="-127"/>
              </a:rPr>
              <a:t> 사업관리</a:t>
            </a:r>
            <a:endParaRPr lang="en-US" altLang="ko-KR" sz="1050" b="0" dirty="0">
              <a:solidFill>
                <a:schemeClr val="tx1"/>
              </a:solidFill>
              <a:latin typeface="나눔고딕" panose="020D0604000000000000" pitchFamily="50" charset="-127"/>
              <a:ea typeface="나눔고딕" panose="020D0604000000000000" pitchFamily="50" charset="-127"/>
            </a:endParaRPr>
          </a:p>
          <a:p>
            <a:pPr eaLnBrk="0" latinLnBrk="0" hangingPunct="0">
              <a:lnSpc>
                <a:spcPts val="1000"/>
              </a:lnSpc>
              <a:spcBef>
                <a:spcPts val="500"/>
              </a:spcBef>
              <a:buClr>
                <a:schemeClr val="tx1"/>
              </a:buClr>
              <a:buFontTx/>
              <a:buChar char="•"/>
            </a:pPr>
            <a:r>
              <a:rPr lang="ko-KR" altLang="en-US" sz="1050" b="0" dirty="0">
                <a:solidFill>
                  <a:schemeClr val="tx1"/>
                </a:solidFill>
                <a:latin typeface="나눔고딕" panose="020D0604000000000000" pitchFamily="50" charset="-127"/>
                <a:ea typeface="나눔고딕" panose="020D0604000000000000" pitchFamily="50" charset="-127"/>
              </a:rPr>
              <a:t> 개발</a:t>
            </a:r>
            <a:r>
              <a:rPr lang="en-US" altLang="ko-KR" sz="1050" b="0" dirty="0">
                <a:solidFill>
                  <a:schemeClr val="tx1"/>
                </a:solidFill>
                <a:latin typeface="나눔고딕" panose="020D0604000000000000" pitchFamily="50" charset="-127"/>
                <a:ea typeface="나눔고딕" panose="020D0604000000000000" pitchFamily="50" charset="-127"/>
              </a:rPr>
              <a:t>/</a:t>
            </a:r>
            <a:r>
              <a:rPr lang="ko-KR" altLang="en-US" sz="1050" b="0" dirty="0">
                <a:solidFill>
                  <a:schemeClr val="tx1"/>
                </a:solidFill>
                <a:latin typeface="나눔고딕" panose="020D0604000000000000" pitchFamily="50" charset="-127"/>
                <a:ea typeface="나눔고딕" panose="020D0604000000000000" pitchFamily="50" charset="-127"/>
              </a:rPr>
              <a:t>인터페이스</a:t>
            </a:r>
          </a:p>
        </p:txBody>
      </p:sp>
      <p:sp>
        <p:nvSpPr>
          <p:cNvPr id="78" name="Rectangle 18"/>
          <p:cNvSpPr>
            <a:spLocks noChangeArrowheads="1"/>
          </p:cNvSpPr>
          <p:nvPr/>
        </p:nvSpPr>
        <p:spPr bwMode="gray">
          <a:xfrm>
            <a:off x="592673" y="4639992"/>
            <a:ext cx="1981159" cy="415115"/>
          </a:xfrm>
          <a:prstGeom prst="rect">
            <a:avLst/>
          </a:prstGeom>
          <a:noFill/>
          <a:ln w="9525">
            <a:noFill/>
            <a:miter lim="800000"/>
            <a:headEnd/>
            <a:tailEnd/>
          </a:ln>
        </p:spPr>
        <p:txBody>
          <a:bodyPr wrap="square" lIns="90000" tIns="46800" rIns="90000" bIns="46800">
            <a:spAutoFit/>
          </a:bodyPr>
          <a:lstStyle/>
          <a:p>
            <a:pPr eaLnBrk="0" latinLnBrk="0" hangingPunct="0">
              <a:lnSpc>
                <a:spcPts val="1000"/>
              </a:lnSpc>
              <a:spcBef>
                <a:spcPts val="500"/>
              </a:spcBef>
              <a:buClr>
                <a:schemeClr val="tx1"/>
              </a:buClr>
              <a:buFontTx/>
              <a:buChar char="•"/>
            </a:pPr>
            <a:r>
              <a:rPr lang="ko-KR" altLang="en-US" b="0" dirty="0">
                <a:solidFill>
                  <a:schemeClr val="tx1"/>
                </a:solidFill>
                <a:latin typeface="나눔고딕" panose="020D0604000000000000" pitchFamily="50" charset="-127"/>
                <a:ea typeface="나눔고딕" panose="020D0604000000000000" pitchFamily="50" charset="-127"/>
              </a:rPr>
              <a:t> 변경 프로그램 개발</a:t>
            </a:r>
            <a:endParaRPr lang="en-US" altLang="ko-KR" b="0" dirty="0">
              <a:solidFill>
                <a:schemeClr val="tx1"/>
              </a:solidFill>
              <a:latin typeface="나눔고딕" panose="020D0604000000000000" pitchFamily="50" charset="-127"/>
              <a:ea typeface="나눔고딕" panose="020D0604000000000000" pitchFamily="50" charset="-127"/>
            </a:endParaRPr>
          </a:p>
          <a:p>
            <a:pPr eaLnBrk="0" latinLnBrk="0" hangingPunct="0">
              <a:lnSpc>
                <a:spcPts val="1000"/>
              </a:lnSpc>
              <a:spcBef>
                <a:spcPts val="500"/>
              </a:spcBef>
              <a:buClr>
                <a:schemeClr val="tx1"/>
              </a:buClr>
              <a:buFontTx/>
              <a:buChar char="•"/>
            </a:pPr>
            <a:r>
              <a:rPr lang="ko-KR" altLang="en-US" b="0" dirty="0">
                <a:solidFill>
                  <a:schemeClr val="tx1"/>
                </a:solidFill>
                <a:latin typeface="나눔고딕" panose="020D0604000000000000" pitchFamily="50" charset="-127"/>
                <a:ea typeface="나눔고딕" panose="020D0604000000000000" pitchFamily="50" charset="-127"/>
              </a:rPr>
              <a:t> 테스트</a:t>
            </a:r>
            <a:r>
              <a:rPr lang="en-US" altLang="ko-KR" b="0" dirty="0">
                <a:solidFill>
                  <a:schemeClr val="tx1"/>
                </a:solidFill>
                <a:latin typeface="나눔고딕" panose="020D0604000000000000" pitchFamily="50" charset="-127"/>
                <a:ea typeface="나눔고딕" panose="020D0604000000000000" pitchFamily="50" charset="-127"/>
              </a:rPr>
              <a:t>(</a:t>
            </a:r>
            <a:r>
              <a:rPr lang="ko-KR" altLang="en-US" b="0" dirty="0">
                <a:solidFill>
                  <a:schemeClr val="tx1"/>
                </a:solidFill>
                <a:latin typeface="나눔고딕" panose="020D0604000000000000" pitchFamily="50" charset="-127"/>
                <a:ea typeface="나눔고딕" panose="020D0604000000000000" pitchFamily="50" charset="-127"/>
              </a:rPr>
              <a:t>단위</a:t>
            </a:r>
            <a:r>
              <a:rPr lang="en-US" altLang="ko-KR" b="0" dirty="0">
                <a:solidFill>
                  <a:schemeClr val="tx1"/>
                </a:solidFill>
                <a:latin typeface="나눔고딕" panose="020D0604000000000000" pitchFamily="50" charset="-127"/>
                <a:ea typeface="나눔고딕" panose="020D0604000000000000" pitchFamily="50" charset="-127"/>
              </a:rPr>
              <a:t>/</a:t>
            </a:r>
            <a:r>
              <a:rPr lang="ko-KR" altLang="en-US" b="0" dirty="0">
                <a:solidFill>
                  <a:schemeClr val="tx1"/>
                </a:solidFill>
                <a:latin typeface="나눔고딕" panose="020D0604000000000000" pitchFamily="50" charset="-127"/>
                <a:ea typeface="나눔고딕" panose="020D0604000000000000" pitchFamily="50" charset="-127"/>
              </a:rPr>
              <a:t>통합</a:t>
            </a:r>
            <a:r>
              <a:rPr lang="en-US" altLang="ko-KR" b="0" dirty="0">
                <a:solidFill>
                  <a:schemeClr val="tx1"/>
                </a:solidFill>
                <a:latin typeface="나눔고딕" panose="020D0604000000000000" pitchFamily="50" charset="-127"/>
                <a:ea typeface="나눔고딕" panose="020D0604000000000000" pitchFamily="50" charset="-127"/>
              </a:rPr>
              <a:t>)</a:t>
            </a:r>
          </a:p>
        </p:txBody>
      </p:sp>
      <p:grpSp>
        <p:nvGrpSpPr>
          <p:cNvPr id="83" name="Group 28"/>
          <p:cNvGrpSpPr>
            <a:grpSpLocks/>
          </p:cNvGrpSpPr>
          <p:nvPr/>
        </p:nvGrpSpPr>
        <p:grpSpPr bwMode="auto">
          <a:xfrm>
            <a:off x="847558" y="3799574"/>
            <a:ext cx="1260475" cy="790515"/>
            <a:chOff x="2304" y="1044"/>
            <a:chExt cx="1603" cy="650"/>
          </a:xfrm>
        </p:grpSpPr>
        <p:sp>
          <p:nvSpPr>
            <p:cNvPr id="84" name="AutoShape 16"/>
            <p:cNvSpPr>
              <a:spLocks noChangeArrowheads="1"/>
            </p:cNvSpPr>
            <p:nvPr/>
          </p:nvSpPr>
          <p:spPr bwMode="gray">
            <a:xfrm>
              <a:off x="2304" y="1295"/>
              <a:ext cx="1603" cy="399"/>
            </a:xfrm>
            <a:prstGeom prst="homePlate">
              <a:avLst>
                <a:gd name="adj" fmla="val 0"/>
              </a:avLst>
            </a:prstGeom>
            <a:solidFill>
              <a:schemeClr val="bg1"/>
            </a:solidFill>
            <a:ln w="28575">
              <a:solidFill>
                <a:schemeClr val="folHlink"/>
              </a:solidFill>
              <a:miter lim="800000"/>
              <a:headEnd/>
              <a:tailEnd/>
            </a:ln>
          </p:spPr>
          <p:txBody>
            <a:bodyPr lIns="90000" tIns="46800" rIns="90000" bIns="46800" anchor="ctr"/>
            <a:lstStyle/>
            <a:p>
              <a:pPr algn="ctr" eaLnBrk="0" latinLnBrk="0" hangingPunct="0"/>
              <a:r>
                <a:rPr lang="en-US" altLang="ko-KR" sz="1050" b="0" dirty="0">
                  <a:solidFill>
                    <a:schemeClr val="tx1"/>
                  </a:solidFill>
                  <a:latin typeface="나눔고딕" panose="020D0604000000000000" pitchFamily="50" charset="-127"/>
                  <a:ea typeface="나눔고딕" panose="020D0604000000000000" pitchFamily="50" charset="-127"/>
                </a:rPr>
                <a:t>PL</a:t>
              </a:r>
              <a:r>
                <a:rPr lang="ko-KR" altLang="en-US" sz="1050" b="0" dirty="0">
                  <a:solidFill>
                    <a:schemeClr val="tx1"/>
                  </a:solidFill>
                  <a:latin typeface="나눔고딕" panose="020D0604000000000000" pitchFamily="50" charset="-127"/>
                  <a:ea typeface="나눔고딕" panose="020D0604000000000000" pitchFamily="50" charset="-127"/>
                </a:rPr>
                <a:t> 노미경 수석</a:t>
              </a:r>
              <a:endParaRPr lang="en-US" altLang="ko-KR" sz="1050" b="0" dirty="0">
                <a:solidFill>
                  <a:schemeClr val="tx1"/>
                </a:solidFill>
                <a:latin typeface="나눔고딕" panose="020D0604000000000000" pitchFamily="50" charset="-127"/>
                <a:ea typeface="나눔고딕" panose="020D0604000000000000" pitchFamily="50" charset="-127"/>
              </a:endParaRPr>
            </a:p>
          </p:txBody>
        </p:sp>
        <p:sp>
          <p:nvSpPr>
            <p:cNvPr id="85" name="Rectangle 17"/>
            <p:cNvSpPr>
              <a:spLocks noChangeArrowheads="1"/>
            </p:cNvSpPr>
            <p:nvPr/>
          </p:nvSpPr>
          <p:spPr bwMode="gray">
            <a:xfrm>
              <a:off x="2304" y="1044"/>
              <a:ext cx="1603" cy="251"/>
            </a:xfrm>
            <a:prstGeom prst="rect">
              <a:avLst/>
            </a:prstGeom>
            <a:solidFill>
              <a:srgbClr val="0070C0"/>
            </a:solidFill>
            <a:ln w="28575" algn="ctr">
              <a:solidFill>
                <a:schemeClr val="folHlink"/>
              </a:solidFill>
              <a:miter lim="800000"/>
              <a:headEnd/>
              <a:tailEnd/>
            </a:ln>
            <a:effectLst/>
          </p:spPr>
          <p:txBody>
            <a:bodyPr anchor="ctr"/>
            <a:lstStyle/>
            <a:p>
              <a:pPr algn="ctr">
                <a:defRPr/>
              </a:pPr>
              <a:r>
                <a:rPr kumimoji="1" lang="ko-KR" altLang="en-US" sz="1200" b="0" dirty="0">
                  <a:solidFill>
                    <a:schemeClr val="bg1"/>
                  </a:solidFill>
                  <a:latin typeface="나눔고딕" panose="020D0604000000000000" pitchFamily="50" charset="-127"/>
                  <a:ea typeface="나눔고딕" panose="020D0604000000000000" pitchFamily="50" charset="-127"/>
                </a:rPr>
                <a:t>시스템 구축</a:t>
              </a:r>
            </a:p>
          </p:txBody>
        </p:sp>
      </p:grpSp>
      <p:cxnSp>
        <p:nvCxnSpPr>
          <p:cNvPr id="90" name="꺾인 연결선 26"/>
          <p:cNvCxnSpPr>
            <a:cxnSpLocks noChangeShapeType="1"/>
            <a:stCxn id="60" idx="2"/>
            <a:endCxn id="85" idx="0"/>
          </p:cNvCxnSpPr>
          <p:nvPr/>
        </p:nvCxnSpPr>
        <p:spPr bwMode="auto">
          <a:xfrm rot="5400000">
            <a:off x="1556109" y="2722257"/>
            <a:ext cx="999004" cy="1155630"/>
          </a:xfrm>
          <a:prstGeom prst="bentConnector3">
            <a:avLst>
              <a:gd name="adj1" fmla="val 63314"/>
            </a:avLst>
          </a:prstGeom>
          <a:noFill/>
          <a:ln w="12700" algn="ctr">
            <a:solidFill>
              <a:schemeClr val="tx1"/>
            </a:solidFill>
            <a:round/>
            <a:headEnd/>
            <a:tailEnd/>
          </a:ln>
        </p:spPr>
      </p:cxnSp>
      <p:grpSp>
        <p:nvGrpSpPr>
          <p:cNvPr id="92" name="Group 28"/>
          <p:cNvGrpSpPr>
            <a:grpSpLocks/>
          </p:cNvGrpSpPr>
          <p:nvPr/>
        </p:nvGrpSpPr>
        <p:grpSpPr bwMode="auto">
          <a:xfrm>
            <a:off x="3151431" y="3792072"/>
            <a:ext cx="1260475" cy="797421"/>
            <a:chOff x="2304" y="1044"/>
            <a:chExt cx="1603" cy="646"/>
          </a:xfrm>
        </p:grpSpPr>
        <p:sp>
          <p:nvSpPr>
            <p:cNvPr id="93" name="AutoShape 16"/>
            <p:cNvSpPr>
              <a:spLocks noChangeArrowheads="1"/>
            </p:cNvSpPr>
            <p:nvPr/>
          </p:nvSpPr>
          <p:spPr bwMode="gray">
            <a:xfrm>
              <a:off x="2304" y="1297"/>
              <a:ext cx="1603" cy="393"/>
            </a:xfrm>
            <a:prstGeom prst="homePlate">
              <a:avLst>
                <a:gd name="adj" fmla="val 0"/>
              </a:avLst>
            </a:prstGeom>
            <a:solidFill>
              <a:schemeClr val="bg1"/>
            </a:solidFill>
            <a:ln w="28575">
              <a:solidFill>
                <a:schemeClr val="folHlink"/>
              </a:solidFill>
              <a:miter lim="800000"/>
              <a:headEnd/>
              <a:tailEnd/>
            </a:ln>
          </p:spPr>
          <p:txBody>
            <a:bodyPr lIns="90000" tIns="46800" rIns="90000" bIns="46800" anchor="ctr"/>
            <a:lstStyle/>
            <a:p>
              <a:pPr algn="ctr" eaLnBrk="0" latinLnBrk="0" hangingPunct="0"/>
              <a:r>
                <a:rPr lang="en-US" altLang="ko-KR" sz="1050" b="0" dirty="0">
                  <a:solidFill>
                    <a:schemeClr val="tx1"/>
                  </a:solidFill>
                  <a:latin typeface="나눔고딕" panose="020D0604000000000000" pitchFamily="50" charset="-127"/>
                  <a:ea typeface="나눔고딕" panose="020D0604000000000000" pitchFamily="50" charset="-127"/>
                </a:rPr>
                <a:t>QA</a:t>
              </a:r>
            </a:p>
          </p:txBody>
        </p:sp>
        <p:sp>
          <p:nvSpPr>
            <p:cNvPr id="94" name="Rectangle 17"/>
            <p:cNvSpPr>
              <a:spLocks noChangeArrowheads="1"/>
            </p:cNvSpPr>
            <p:nvPr/>
          </p:nvSpPr>
          <p:spPr bwMode="gray">
            <a:xfrm>
              <a:off x="2304" y="1044"/>
              <a:ext cx="1603" cy="253"/>
            </a:xfrm>
            <a:prstGeom prst="rect">
              <a:avLst/>
            </a:prstGeom>
            <a:solidFill>
              <a:srgbClr val="0070C0"/>
            </a:solidFill>
            <a:ln w="28575" algn="ctr">
              <a:solidFill>
                <a:schemeClr val="folHlink"/>
              </a:solidFill>
              <a:miter lim="800000"/>
              <a:headEnd/>
              <a:tailEnd/>
            </a:ln>
            <a:effectLst/>
          </p:spPr>
          <p:txBody>
            <a:bodyPr anchor="ctr"/>
            <a:lstStyle/>
            <a:p>
              <a:pPr algn="ctr">
                <a:defRPr/>
              </a:pPr>
              <a:r>
                <a:rPr kumimoji="1" lang="en-US" altLang="ko-KR" sz="1200" b="0" dirty="0">
                  <a:solidFill>
                    <a:schemeClr val="bg1"/>
                  </a:solidFill>
                  <a:latin typeface="나눔고딕" panose="020D0604000000000000" pitchFamily="50" charset="-127"/>
                  <a:ea typeface="나눔고딕" panose="020D0604000000000000" pitchFamily="50" charset="-127"/>
                </a:rPr>
                <a:t>QA/TE</a:t>
              </a:r>
              <a:endParaRPr kumimoji="1" lang="ko-KR" altLang="en-US" sz="1200" b="0" dirty="0">
                <a:solidFill>
                  <a:schemeClr val="bg1"/>
                </a:solidFill>
                <a:latin typeface="나눔고딕" panose="020D0604000000000000" pitchFamily="50" charset="-127"/>
                <a:ea typeface="나눔고딕" panose="020D0604000000000000" pitchFamily="50" charset="-127"/>
              </a:endParaRPr>
            </a:p>
          </p:txBody>
        </p:sp>
      </p:grpSp>
      <p:sp>
        <p:nvSpPr>
          <p:cNvPr id="95" name="Rectangle 18"/>
          <p:cNvSpPr>
            <a:spLocks noChangeArrowheads="1"/>
          </p:cNvSpPr>
          <p:nvPr/>
        </p:nvSpPr>
        <p:spPr bwMode="gray">
          <a:xfrm>
            <a:off x="2798479" y="4626778"/>
            <a:ext cx="1981159" cy="799835"/>
          </a:xfrm>
          <a:prstGeom prst="rect">
            <a:avLst/>
          </a:prstGeom>
          <a:noFill/>
          <a:ln w="9525">
            <a:noFill/>
            <a:miter lim="800000"/>
            <a:headEnd/>
            <a:tailEnd/>
          </a:ln>
        </p:spPr>
        <p:txBody>
          <a:bodyPr wrap="square" lIns="90000" tIns="46800" rIns="90000" bIns="46800">
            <a:spAutoFit/>
          </a:bodyPr>
          <a:lstStyle/>
          <a:p>
            <a:pPr eaLnBrk="0" latinLnBrk="0" hangingPunct="0">
              <a:lnSpc>
                <a:spcPts val="1000"/>
              </a:lnSpc>
              <a:spcBef>
                <a:spcPts val="500"/>
              </a:spcBef>
              <a:buClr>
                <a:schemeClr val="tx1"/>
              </a:buClr>
              <a:buFontTx/>
              <a:buChar char="•"/>
            </a:pPr>
            <a:r>
              <a:rPr lang="ko-KR" altLang="en-US" b="0" dirty="0">
                <a:solidFill>
                  <a:schemeClr val="tx1"/>
                </a:solidFill>
                <a:latin typeface="나눔고딕" panose="020D0604000000000000" pitchFamily="50" charset="-127"/>
                <a:ea typeface="나눔고딕" panose="020D0604000000000000" pitchFamily="50" charset="-127"/>
              </a:rPr>
              <a:t> 현황 분석</a:t>
            </a:r>
            <a:endParaRPr lang="en-US" altLang="ko-KR" b="0" dirty="0">
              <a:solidFill>
                <a:schemeClr val="tx1"/>
              </a:solidFill>
              <a:latin typeface="나눔고딕" panose="020D0604000000000000" pitchFamily="50" charset="-127"/>
              <a:ea typeface="나눔고딕" panose="020D0604000000000000" pitchFamily="50" charset="-127"/>
            </a:endParaRPr>
          </a:p>
          <a:p>
            <a:pPr eaLnBrk="0" latinLnBrk="0" hangingPunct="0">
              <a:lnSpc>
                <a:spcPts val="1000"/>
              </a:lnSpc>
              <a:spcBef>
                <a:spcPts val="500"/>
              </a:spcBef>
              <a:buClr>
                <a:schemeClr val="tx1"/>
              </a:buClr>
              <a:buFontTx/>
              <a:buChar char="•"/>
            </a:pPr>
            <a:r>
              <a:rPr lang="en-US" altLang="ko-KR" b="0" dirty="0">
                <a:solidFill>
                  <a:schemeClr val="tx1"/>
                </a:solidFill>
                <a:latin typeface="나눔고딕" panose="020D0604000000000000" pitchFamily="50" charset="-127"/>
                <a:ea typeface="나눔고딕" panose="020D0604000000000000" pitchFamily="50" charset="-127"/>
              </a:rPr>
              <a:t> </a:t>
            </a:r>
            <a:r>
              <a:rPr lang="ko-KR" altLang="en-US" b="0" dirty="0">
                <a:solidFill>
                  <a:schemeClr val="tx1"/>
                </a:solidFill>
                <a:latin typeface="나눔고딕" panose="020D0604000000000000" pitchFamily="50" charset="-127"/>
                <a:ea typeface="나눔고딕" panose="020D0604000000000000" pitchFamily="50" charset="-127"/>
              </a:rPr>
              <a:t>개발방법론 분석</a:t>
            </a:r>
            <a:endParaRPr lang="en-US" altLang="ko-KR" b="0" dirty="0">
              <a:solidFill>
                <a:schemeClr val="tx1"/>
              </a:solidFill>
              <a:latin typeface="나눔고딕" panose="020D0604000000000000" pitchFamily="50" charset="-127"/>
              <a:ea typeface="나눔고딕" panose="020D0604000000000000" pitchFamily="50" charset="-127"/>
            </a:endParaRPr>
          </a:p>
          <a:p>
            <a:pPr eaLnBrk="0" latinLnBrk="0" hangingPunct="0">
              <a:lnSpc>
                <a:spcPts val="1000"/>
              </a:lnSpc>
              <a:spcBef>
                <a:spcPts val="500"/>
              </a:spcBef>
              <a:buClr>
                <a:schemeClr val="tx1"/>
              </a:buClr>
              <a:buFontTx/>
              <a:buChar char="•"/>
            </a:pPr>
            <a:r>
              <a:rPr lang="en-US" altLang="ko-KR" b="0" dirty="0">
                <a:solidFill>
                  <a:schemeClr val="tx1"/>
                </a:solidFill>
                <a:latin typeface="나눔고딕" panose="020D0604000000000000" pitchFamily="50" charset="-127"/>
                <a:ea typeface="나눔고딕" panose="020D0604000000000000" pitchFamily="50" charset="-127"/>
              </a:rPr>
              <a:t> </a:t>
            </a:r>
            <a:r>
              <a:rPr lang="ko-KR" altLang="en-US" b="0" dirty="0">
                <a:solidFill>
                  <a:schemeClr val="tx1"/>
                </a:solidFill>
                <a:latin typeface="나눔고딕" panose="020D0604000000000000" pitchFamily="50" charset="-127"/>
                <a:ea typeface="나눔고딕" panose="020D0604000000000000" pitchFamily="50" charset="-127"/>
              </a:rPr>
              <a:t>품질 검토 및 테스트 검토</a:t>
            </a:r>
            <a:endParaRPr lang="en-US" altLang="ko-KR" b="0" dirty="0">
              <a:solidFill>
                <a:schemeClr val="tx1"/>
              </a:solidFill>
              <a:latin typeface="나눔고딕" panose="020D0604000000000000" pitchFamily="50" charset="-127"/>
              <a:ea typeface="나눔고딕" panose="020D0604000000000000" pitchFamily="50" charset="-127"/>
            </a:endParaRPr>
          </a:p>
          <a:p>
            <a:pPr eaLnBrk="0" latinLnBrk="0" hangingPunct="0">
              <a:lnSpc>
                <a:spcPts val="1000"/>
              </a:lnSpc>
              <a:spcBef>
                <a:spcPts val="500"/>
              </a:spcBef>
              <a:buClr>
                <a:schemeClr val="tx1"/>
              </a:buClr>
              <a:buFontTx/>
              <a:buChar char="•"/>
            </a:pPr>
            <a:r>
              <a:rPr lang="en-US" altLang="ko-KR" b="0" dirty="0">
                <a:solidFill>
                  <a:schemeClr val="tx1"/>
                </a:solidFill>
                <a:latin typeface="나눔고딕" panose="020D0604000000000000" pitchFamily="50" charset="-127"/>
                <a:ea typeface="나눔고딕" panose="020D0604000000000000" pitchFamily="50" charset="-127"/>
              </a:rPr>
              <a:t> </a:t>
            </a:r>
            <a:r>
              <a:rPr lang="ko-KR" altLang="en-US" b="0" dirty="0">
                <a:solidFill>
                  <a:schemeClr val="tx1"/>
                </a:solidFill>
                <a:latin typeface="나눔고딕" panose="020D0604000000000000" pitchFamily="50" charset="-127"/>
                <a:ea typeface="나눔고딕" panose="020D0604000000000000" pitchFamily="50" charset="-127"/>
              </a:rPr>
              <a:t>자사 연구소 인력 지원</a:t>
            </a:r>
            <a:endParaRPr lang="en-US" altLang="ko-KR" b="0" dirty="0">
              <a:solidFill>
                <a:schemeClr val="tx1"/>
              </a:solidFill>
              <a:latin typeface="나눔고딕" panose="020D0604000000000000" pitchFamily="50" charset="-127"/>
              <a:ea typeface="나눔고딕" panose="020D0604000000000000" pitchFamily="50" charset="-127"/>
            </a:endParaRPr>
          </a:p>
        </p:txBody>
      </p:sp>
      <p:cxnSp>
        <p:nvCxnSpPr>
          <p:cNvPr id="96" name="꺾인 연결선 95"/>
          <p:cNvCxnSpPr>
            <a:stCxn id="60" idx="2"/>
            <a:endCxn id="94" idx="0"/>
          </p:cNvCxnSpPr>
          <p:nvPr/>
        </p:nvCxnSpPr>
        <p:spPr bwMode="auto">
          <a:xfrm rot="16200000" flipH="1">
            <a:off x="2711796" y="2722199"/>
            <a:ext cx="991502" cy="1148243"/>
          </a:xfrm>
          <a:prstGeom prst="bentConnector3">
            <a:avLst>
              <a:gd name="adj1" fmla="val 64253"/>
            </a:avLst>
          </a:prstGeom>
          <a:noFill/>
          <a:ln w="12700" algn="ctr">
            <a:solidFill>
              <a:schemeClr val="tx1"/>
            </a:solidFill>
            <a:round/>
            <a:headEnd/>
            <a:tailEnd/>
          </a:ln>
        </p:spPr>
      </p:cxnSp>
    </p:spTree>
    <p:extLst>
      <p:ext uri="{BB962C8B-B14F-4D97-AF65-F5344CB8AC3E}">
        <p14:creationId xmlns:p14="http://schemas.microsoft.com/office/powerpoint/2010/main" val="33042232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제목 21"/>
          <p:cNvSpPr>
            <a:spLocks noGrp="1"/>
          </p:cNvSpPr>
          <p:nvPr>
            <p:ph type="title"/>
          </p:nvPr>
        </p:nvSpPr>
        <p:spPr>
          <a:xfrm>
            <a:off x="1497012" y="68537"/>
            <a:ext cx="6550913" cy="282527"/>
          </a:xfrm>
        </p:spPr>
        <p:txBody>
          <a:bodyPr/>
          <a:lstStyle/>
          <a:p>
            <a:r>
              <a:rPr lang="ko-KR" altLang="en-US" dirty="0">
                <a:solidFill>
                  <a:srgbClr val="FCFCFC"/>
                </a:solidFill>
                <a:latin typeface="나눔고딕" panose="020D0604000000000000" pitchFamily="50" charset="-127"/>
              </a:rPr>
              <a:t>목 차</a:t>
            </a:r>
          </a:p>
        </p:txBody>
      </p:sp>
      <p:sp>
        <p:nvSpPr>
          <p:cNvPr id="40" name="Rectangle 4"/>
          <p:cNvSpPr>
            <a:spLocks noChangeArrowheads="1"/>
          </p:cNvSpPr>
          <p:nvPr/>
        </p:nvSpPr>
        <p:spPr bwMode="auto">
          <a:xfrm>
            <a:off x="1247775" y="1449388"/>
            <a:ext cx="7924800" cy="684212"/>
          </a:xfrm>
          <a:prstGeom prst="rect">
            <a:avLst/>
          </a:prstGeom>
          <a:noFill/>
          <a:ln>
            <a:noFill/>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scene3d>
              <a:camera prst="orthographicFront"/>
              <a:lightRig rig="threePt" dir="t"/>
            </a:scene3d>
            <a:sp3d extrusionH="63500" contourW="31750">
              <a:bevelT w="0" h="50800"/>
              <a:bevelB w="63500" h="63500"/>
              <a:contourClr>
                <a:schemeClr val="accent1">
                  <a:lumMod val="50000"/>
                </a:schemeClr>
              </a:contourClr>
            </a:sp3d>
          </a:bodyPr>
          <a:lstStyle/>
          <a:p>
            <a:r>
              <a:rPr kumimoji="1" lang="en-US" altLang="ko-KR" sz="3000" dirty="0">
                <a:solidFill>
                  <a:schemeClr val="bg1"/>
                </a:solidFill>
                <a:latin typeface="나눔고딕" panose="020D0604000000000000" pitchFamily="50" charset="-127"/>
                <a:ea typeface="나눔고딕" panose="020D0604000000000000" pitchFamily="50" charset="-127"/>
              </a:rPr>
              <a:t>Contents</a:t>
            </a:r>
            <a:endParaRPr kumimoji="1" lang="ko-KR" altLang="en-US" sz="3000" dirty="0">
              <a:solidFill>
                <a:schemeClr val="bg1"/>
              </a:solidFill>
              <a:latin typeface="나눔고딕" panose="020D0604000000000000" pitchFamily="50" charset="-127"/>
              <a:ea typeface="나눔고딕" panose="020D0604000000000000" pitchFamily="50" charset="-127"/>
            </a:endParaRPr>
          </a:p>
        </p:txBody>
      </p:sp>
      <p:sp>
        <p:nvSpPr>
          <p:cNvPr id="41" name="Line 5"/>
          <p:cNvSpPr>
            <a:spLocks noChangeShapeType="1"/>
          </p:cNvSpPr>
          <p:nvPr/>
        </p:nvSpPr>
        <p:spPr bwMode="auto">
          <a:xfrm>
            <a:off x="1323975" y="2058988"/>
            <a:ext cx="8013700" cy="0"/>
          </a:xfrm>
          <a:prstGeom prst="line">
            <a:avLst/>
          </a:prstGeom>
          <a:noFill/>
          <a:ln w="25400">
            <a:solidFill>
              <a:srgbClr val="7AD0DF"/>
            </a:solidFill>
            <a:round/>
            <a:headEnd/>
            <a:tailEnd/>
          </a:ln>
        </p:spPr>
        <p:txBody>
          <a:bodyPr wrap="none" anchor="ctr"/>
          <a:lstStyle/>
          <a:p>
            <a:endParaRPr lang="ko-KR" altLang="en-US" dirty="0">
              <a:latin typeface="나눔고딕" panose="020D0604000000000000" pitchFamily="50" charset="-127"/>
              <a:ea typeface="나눔고딕" panose="020D0604000000000000" pitchFamily="50" charset="-127"/>
            </a:endParaRPr>
          </a:p>
        </p:txBody>
      </p:sp>
      <p:sp>
        <p:nvSpPr>
          <p:cNvPr id="19" name="Oval 3"/>
          <p:cNvSpPr>
            <a:spLocks noChangeArrowheads="1"/>
          </p:cNvSpPr>
          <p:nvPr/>
        </p:nvSpPr>
        <p:spPr bwMode="auto">
          <a:xfrm>
            <a:off x="1364933" y="2400300"/>
            <a:ext cx="411162" cy="379413"/>
          </a:xfrm>
          <a:prstGeom prst="ellipse">
            <a:avLst/>
          </a:prstGeom>
          <a:solidFill>
            <a:srgbClr val="0070C0"/>
          </a:solidFill>
          <a:ln w="6350" algn="ctr">
            <a:noFill/>
            <a:round/>
            <a:headEnd/>
            <a:tailEnd/>
          </a:ln>
        </p:spPr>
        <p:txBody>
          <a:bodyPr wrap="none" lIns="90000" tIns="46800" rIns="90000" bIns="46800" anchor="ctr"/>
          <a:lstStyle/>
          <a:p>
            <a:pPr algn="ctr" latinLnBrk="0">
              <a:buFont typeface="Wingdings" pitchFamily="2" charset="2"/>
              <a:buNone/>
            </a:pPr>
            <a:r>
              <a:rPr lang="en-US" altLang="ko-KR" sz="1500" dirty="0">
                <a:solidFill>
                  <a:schemeClr val="bg1"/>
                </a:solidFill>
                <a:latin typeface="HY견고딕" panose="02030600000101010101" pitchFamily="18" charset="-127"/>
                <a:ea typeface="HY견고딕" panose="02030600000101010101" pitchFamily="18" charset="-127"/>
              </a:rPr>
              <a:t>I</a:t>
            </a:r>
          </a:p>
        </p:txBody>
      </p:sp>
      <p:sp>
        <p:nvSpPr>
          <p:cNvPr id="20" name="Text Box 4"/>
          <p:cNvSpPr txBox="1">
            <a:spLocks noChangeArrowheads="1"/>
          </p:cNvSpPr>
          <p:nvPr/>
        </p:nvSpPr>
        <p:spPr bwMode="auto">
          <a:xfrm>
            <a:off x="1828483" y="2413000"/>
            <a:ext cx="2852737" cy="366713"/>
          </a:xfrm>
          <a:prstGeom prst="rect">
            <a:avLst/>
          </a:prstGeom>
          <a:noFill/>
          <a:ln w="6350" algn="ctr">
            <a:noFill/>
            <a:miter lim="800000"/>
            <a:headEnd/>
            <a:tailEnd/>
          </a:ln>
        </p:spPr>
        <p:txBody>
          <a:bodyPr wrap="none" lIns="90000" tIns="46800" rIns="90000" bIns="46800"/>
          <a:lstStyle>
            <a:defPPr>
              <a:defRPr lang="en-US"/>
            </a:defPPr>
            <a:lvl1pPr latinLnBrk="0">
              <a:buFont typeface="Wingdings" pitchFamily="2" charset="2"/>
              <a:buNone/>
              <a:defRPr sz="1500">
                <a:solidFill>
                  <a:srgbClr val="0070C0"/>
                </a:solidFill>
                <a:latin typeface="맑은 고딕" panose="020B0503020000020004" pitchFamily="50" charset="-127"/>
                <a:ea typeface="맑은 고딕" panose="020B0503020000020004" pitchFamily="50" charset="-127"/>
              </a:defRPr>
            </a:lvl1pPr>
          </a:lstStyle>
          <a:p>
            <a:r>
              <a:rPr lang="ko-KR" altLang="en-US" dirty="0">
                <a:latin typeface="나눔고딕" panose="020D0604000000000000" pitchFamily="50" charset="-127"/>
                <a:ea typeface="나눔고딕" panose="020D0604000000000000" pitchFamily="50" charset="-127"/>
              </a:rPr>
              <a:t>사업 개요</a:t>
            </a:r>
          </a:p>
        </p:txBody>
      </p:sp>
      <p:sp>
        <p:nvSpPr>
          <p:cNvPr id="21" name="Oval 19"/>
          <p:cNvSpPr>
            <a:spLocks noChangeArrowheads="1"/>
          </p:cNvSpPr>
          <p:nvPr/>
        </p:nvSpPr>
        <p:spPr bwMode="auto">
          <a:xfrm>
            <a:off x="1364933" y="2916238"/>
            <a:ext cx="411162" cy="379412"/>
          </a:xfrm>
          <a:prstGeom prst="ellipse">
            <a:avLst/>
          </a:prstGeom>
          <a:solidFill>
            <a:srgbClr val="0070C0"/>
          </a:solidFill>
          <a:ln w="6350" algn="ctr">
            <a:noFill/>
            <a:round/>
            <a:headEnd/>
            <a:tailEnd/>
          </a:ln>
        </p:spPr>
        <p:txBody>
          <a:bodyPr wrap="none" lIns="90000" tIns="46800" rIns="90000" bIns="46800" anchor="ctr"/>
          <a:lstStyle/>
          <a:p>
            <a:pPr algn="ctr" latinLnBrk="0"/>
            <a:r>
              <a:rPr lang="en-US" altLang="ko-KR" sz="1500" dirty="0">
                <a:solidFill>
                  <a:schemeClr val="bg1"/>
                </a:solidFill>
                <a:latin typeface="HY견고딕" panose="02030600000101010101" pitchFamily="18" charset="-127"/>
                <a:ea typeface="HY견고딕" panose="02030600000101010101" pitchFamily="18" charset="-127"/>
              </a:rPr>
              <a:t>II</a:t>
            </a:r>
          </a:p>
        </p:txBody>
      </p:sp>
      <p:sp>
        <p:nvSpPr>
          <p:cNvPr id="24" name="Oval 7"/>
          <p:cNvSpPr>
            <a:spLocks noChangeArrowheads="1"/>
          </p:cNvSpPr>
          <p:nvPr/>
        </p:nvSpPr>
        <p:spPr bwMode="auto">
          <a:xfrm>
            <a:off x="1364933" y="3432175"/>
            <a:ext cx="411162" cy="379413"/>
          </a:xfrm>
          <a:prstGeom prst="ellipse">
            <a:avLst/>
          </a:prstGeom>
          <a:solidFill>
            <a:srgbClr val="0070C0"/>
          </a:solidFill>
          <a:ln w="6350" algn="ctr">
            <a:noFill/>
            <a:round/>
            <a:headEnd/>
            <a:tailEnd/>
          </a:ln>
        </p:spPr>
        <p:txBody>
          <a:bodyPr wrap="none" lIns="90000" tIns="46800" rIns="90000" bIns="46800" anchor="ctr"/>
          <a:lstStyle/>
          <a:p>
            <a:pPr algn="ctr" latinLnBrk="0"/>
            <a:r>
              <a:rPr lang="en-US" altLang="ko-KR" sz="1500" dirty="0">
                <a:solidFill>
                  <a:schemeClr val="bg1"/>
                </a:solidFill>
                <a:latin typeface="HY견고딕" panose="02030600000101010101" pitchFamily="18" charset="-127"/>
                <a:ea typeface="HY견고딕" panose="02030600000101010101" pitchFamily="18" charset="-127"/>
              </a:rPr>
              <a:t>III</a:t>
            </a:r>
          </a:p>
        </p:txBody>
      </p:sp>
      <p:sp>
        <p:nvSpPr>
          <p:cNvPr id="26" name="Oval 9"/>
          <p:cNvSpPr>
            <a:spLocks noChangeArrowheads="1"/>
          </p:cNvSpPr>
          <p:nvPr/>
        </p:nvSpPr>
        <p:spPr bwMode="auto">
          <a:xfrm>
            <a:off x="1364933" y="3948113"/>
            <a:ext cx="411162" cy="379412"/>
          </a:xfrm>
          <a:prstGeom prst="ellipse">
            <a:avLst/>
          </a:prstGeom>
          <a:solidFill>
            <a:srgbClr val="0070C0"/>
          </a:solidFill>
          <a:ln w="6350" algn="ctr">
            <a:noFill/>
            <a:round/>
            <a:headEnd/>
            <a:tailEnd/>
          </a:ln>
        </p:spPr>
        <p:txBody>
          <a:bodyPr wrap="none" lIns="90000" tIns="46800" rIns="90000" bIns="46800" anchor="ctr"/>
          <a:lstStyle/>
          <a:p>
            <a:pPr algn="ctr" latinLnBrk="0"/>
            <a:r>
              <a:rPr lang="en-US" altLang="ko-KR" sz="1500" dirty="0">
                <a:solidFill>
                  <a:schemeClr val="bg1"/>
                </a:solidFill>
                <a:latin typeface="HY견고딕" panose="02030600000101010101" pitchFamily="18" charset="-127"/>
                <a:ea typeface="HY견고딕" panose="02030600000101010101" pitchFamily="18" charset="-127"/>
              </a:rPr>
              <a:t>IV</a:t>
            </a:r>
          </a:p>
        </p:txBody>
      </p:sp>
      <p:sp>
        <p:nvSpPr>
          <p:cNvPr id="18" name="Text Box 4">
            <a:extLst>
              <a:ext uri="{FF2B5EF4-FFF2-40B4-BE49-F238E27FC236}">
                <a16:creationId xmlns:a16="http://schemas.microsoft.com/office/drawing/2014/main" id="{D8E459CD-7488-48AA-BF6B-ABFE4260AB62}"/>
              </a:ext>
            </a:extLst>
          </p:cNvPr>
          <p:cNvSpPr txBox="1">
            <a:spLocks noChangeArrowheads="1"/>
          </p:cNvSpPr>
          <p:nvPr/>
        </p:nvSpPr>
        <p:spPr bwMode="auto">
          <a:xfrm>
            <a:off x="1825733" y="2928937"/>
            <a:ext cx="2852737" cy="366713"/>
          </a:xfrm>
          <a:prstGeom prst="rect">
            <a:avLst/>
          </a:prstGeom>
          <a:noFill/>
          <a:ln w="6350" algn="ctr">
            <a:noFill/>
            <a:miter lim="800000"/>
            <a:headEnd/>
            <a:tailEnd/>
          </a:ln>
        </p:spPr>
        <p:txBody>
          <a:bodyPr wrap="none" lIns="90000" tIns="46800" rIns="90000" bIns="46800"/>
          <a:lstStyle>
            <a:defPPr>
              <a:defRPr lang="en-US"/>
            </a:defPPr>
            <a:lvl1pPr latinLnBrk="0">
              <a:buFont typeface="Wingdings" pitchFamily="2" charset="2"/>
              <a:buNone/>
              <a:defRPr sz="1500">
                <a:solidFill>
                  <a:srgbClr val="0070C0"/>
                </a:solidFill>
                <a:latin typeface="맑은 고딕" panose="020B0503020000020004" pitchFamily="50" charset="-127"/>
                <a:ea typeface="맑은 고딕" panose="020B0503020000020004" pitchFamily="50" charset="-127"/>
              </a:defRPr>
            </a:lvl1pPr>
          </a:lstStyle>
          <a:p>
            <a:r>
              <a:rPr lang="en-US" altLang="ko-KR" dirty="0">
                <a:latin typeface="나눔고딕" panose="020D0604000000000000" pitchFamily="50" charset="-127"/>
                <a:ea typeface="나눔고딕" panose="020D0604000000000000" pitchFamily="50" charset="-127"/>
              </a:rPr>
              <a:t>PMS </a:t>
            </a:r>
            <a:r>
              <a:rPr lang="ko-KR" altLang="en-US" dirty="0">
                <a:latin typeface="나눔고딕" panose="020D0604000000000000" pitchFamily="50" charset="-127"/>
                <a:ea typeface="나눔고딕" panose="020D0604000000000000" pitchFamily="50" charset="-127"/>
              </a:rPr>
              <a:t>구축 범위 및 주요 기능</a:t>
            </a:r>
          </a:p>
        </p:txBody>
      </p:sp>
      <p:sp>
        <p:nvSpPr>
          <p:cNvPr id="32" name="Text Box 4">
            <a:extLst>
              <a:ext uri="{FF2B5EF4-FFF2-40B4-BE49-F238E27FC236}">
                <a16:creationId xmlns:a16="http://schemas.microsoft.com/office/drawing/2014/main" id="{9D667D16-4130-48D0-A779-79E049FC1845}"/>
              </a:ext>
            </a:extLst>
          </p:cNvPr>
          <p:cNvSpPr txBox="1">
            <a:spLocks noChangeArrowheads="1"/>
          </p:cNvSpPr>
          <p:nvPr/>
        </p:nvSpPr>
        <p:spPr bwMode="auto">
          <a:xfrm>
            <a:off x="1825732" y="3452780"/>
            <a:ext cx="2852737" cy="366713"/>
          </a:xfrm>
          <a:prstGeom prst="rect">
            <a:avLst/>
          </a:prstGeom>
          <a:noFill/>
          <a:ln w="6350" algn="ctr">
            <a:noFill/>
            <a:miter lim="800000"/>
            <a:headEnd/>
            <a:tailEnd/>
          </a:ln>
        </p:spPr>
        <p:txBody>
          <a:bodyPr wrap="none" lIns="90000" tIns="46800" rIns="90000" bIns="46800"/>
          <a:lstStyle>
            <a:defPPr>
              <a:defRPr lang="en-US"/>
            </a:defPPr>
            <a:lvl1pPr latinLnBrk="0">
              <a:buFont typeface="Wingdings" pitchFamily="2" charset="2"/>
              <a:buNone/>
              <a:defRPr sz="1500">
                <a:solidFill>
                  <a:srgbClr val="0070C0"/>
                </a:solidFill>
                <a:latin typeface="맑은 고딕" panose="020B0503020000020004" pitchFamily="50" charset="-127"/>
                <a:ea typeface="맑은 고딕" panose="020B0503020000020004" pitchFamily="50" charset="-127"/>
              </a:defRPr>
            </a:lvl1pPr>
          </a:lstStyle>
          <a:p>
            <a:r>
              <a:rPr lang="ko-KR" altLang="en-US" dirty="0">
                <a:latin typeface="나눔고딕" panose="020D0604000000000000" pitchFamily="50" charset="-127"/>
                <a:ea typeface="나눔고딕" panose="020D0604000000000000" pitchFamily="50" charset="-127"/>
              </a:rPr>
              <a:t>조직 운용 및 인력 관리</a:t>
            </a:r>
          </a:p>
        </p:txBody>
      </p:sp>
      <p:sp>
        <p:nvSpPr>
          <p:cNvPr id="33" name="Text Box 4">
            <a:extLst>
              <a:ext uri="{FF2B5EF4-FFF2-40B4-BE49-F238E27FC236}">
                <a16:creationId xmlns:a16="http://schemas.microsoft.com/office/drawing/2014/main" id="{D5D3A1C6-C663-4E41-8F37-8A76DFCB4D65}"/>
              </a:ext>
            </a:extLst>
          </p:cNvPr>
          <p:cNvSpPr txBox="1">
            <a:spLocks noChangeArrowheads="1"/>
          </p:cNvSpPr>
          <p:nvPr/>
        </p:nvSpPr>
        <p:spPr bwMode="auto">
          <a:xfrm>
            <a:off x="1825732" y="3976623"/>
            <a:ext cx="2852737" cy="366713"/>
          </a:xfrm>
          <a:prstGeom prst="rect">
            <a:avLst/>
          </a:prstGeom>
          <a:noFill/>
          <a:ln w="6350" algn="ctr">
            <a:noFill/>
            <a:miter lim="800000"/>
            <a:headEnd/>
            <a:tailEnd/>
          </a:ln>
        </p:spPr>
        <p:txBody>
          <a:bodyPr wrap="none" lIns="90000" tIns="46800" rIns="90000" bIns="46800"/>
          <a:lstStyle>
            <a:defPPr>
              <a:defRPr lang="en-US"/>
            </a:defPPr>
            <a:lvl1pPr latinLnBrk="0">
              <a:buFont typeface="Wingdings" pitchFamily="2" charset="2"/>
              <a:buNone/>
              <a:defRPr sz="1500">
                <a:solidFill>
                  <a:srgbClr val="0070C0"/>
                </a:solidFill>
                <a:latin typeface="맑은 고딕" panose="020B0503020000020004" pitchFamily="50" charset="-127"/>
                <a:ea typeface="맑은 고딕" panose="020B0503020000020004" pitchFamily="50" charset="-127"/>
              </a:defRPr>
            </a:lvl1pPr>
          </a:lstStyle>
          <a:p>
            <a:r>
              <a:rPr lang="ko-KR" altLang="en-US" dirty="0">
                <a:latin typeface="나눔고딕" panose="020D0604000000000000" pitchFamily="50" charset="-127"/>
                <a:ea typeface="나눔고딕" panose="020D0604000000000000" pitchFamily="50" charset="-127"/>
              </a:rPr>
              <a:t>수행 일정</a:t>
            </a:r>
          </a:p>
        </p:txBody>
      </p:sp>
    </p:spTree>
    <p:extLst>
      <p:ext uri="{BB962C8B-B14F-4D97-AF65-F5344CB8AC3E}">
        <p14:creationId xmlns:p14="http://schemas.microsoft.com/office/powerpoint/2010/main" val="33544908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a:xfrm>
            <a:off x="1497012" y="93938"/>
            <a:ext cx="6521109" cy="282527"/>
          </a:xfrm>
        </p:spPr>
        <p:txBody>
          <a:bodyPr/>
          <a:lstStyle/>
          <a:p>
            <a:pPr eaLnBrk="1" hangingPunct="1"/>
            <a:r>
              <a:rPr lang="en-US" altLang="ko-KR" dirty="0"/>
              <a:t>III.</a:t>
            </a:r>
            <a:r>
              <a:rPr lang="ko-KR" altLang="en-US" dirty="0"/>
              <a:t> 조직운용 및 인력관리</a:t>
            </a:r>
            <a:endParaRPr dirty="0">
              <a:latin typeface="나눔고딕" panose="020D0604000000000000" pitchFamily="50" charset="-127"/>
            </a:endParaRPr>
          </a:p>
        </p:txBody>
      </p:sp>
      <p:sp>
        <p:nvSpPr>
          <p:cNvPr id="23555" name="내용 개체 틀 13"/>
          <p:cNvSpPr>
            <a:spLocks noGrp="1"/>
          </p:cNvSpPr>
          <p:nvPr>
            <p:ph idx="1"/>
          </p:nvPr>
        </p:nvSpPr>
        <p:spPr>
          <a:xfrm>
            <a:off x="143708" y="438165"/>
            <a:ext cx="9676837" cy="283103"/>
          </a:xfrm>
        </p:spPr>
        <p:txBody>
          <a:bodyPr/>
          <a:lstStyle/>
          <a:p>
            <a:r>
              <a:rPr lang="en-US" altLang="ko-KR" dirty="0"/>
              <a:t>2. </a:t>
            </a:r>
            <a:r>
              <a:rPr lang="ko-KR" altLang="en-US" dirty="0"/>
              <a:t>프로젝트 참여 인력</a:t>
            </a:r>
          </a:p>
        </p:txBody>
      </p:sp>
      <p:sp>
        <p:nvSpPr>
          <p:cNvPr id="4" name="내용 개체 틀 3"/>
          <p:cNvSpPr>
            <a:spLocks noGrp="1"/>
          </p:cNvSpPr>
          <p:nvPr>
            <p:ph idx="10"/>
          </p:nvPr>
        </p:nvSpPr>
        <p:spPr/>
        <p:txBody>
          <a:bodyPr/>
          <a:lstStyle/>
          <a:p>
            <a:r>
              <a:rPr lang="ko-KR" altLang="en-US" dirty="0"/>
              <a:t>투입 인력 계획 및 인력 운영 방안</a:t>
            </a:r>
          </a:p>
        </p:txBody>
      </p:sp>
      <p:sp>
        <p:nvSpPr>
          <p:cNvPr id="5" name="내용 개체 틀 4"/>
          <p:cNvSpPr>
            <a:spLocks noGrp="1"/>
          </p:cNvSpPr>
          <p:nvPr>
            <p:ph idx="11"/>
          </p:nvPr>
        </p:nvSpPr>
        <p:spPr>
          <a:xfrm>
            <a:off x="126774" y="734712"/>
            <a:ext cx="9676837" cy="416868"/>
          </a:xfrm>
        </p:spPr>
        <p:txBody>
          <a:bodyPr/>
          <a:lstStyle/>
          <a:p>
            <a:r>
              <a:rPr lang="ko-KR" altLang="en-US" dirty="0" err="1"/>
              <a:t>제안사는</a:t>
            </a:r>
            <a:r>
              <a:rPr lang="ko-KR" altLang="en-US" dirty="0"/>
              <a:t> 다년간의 시스템 구축 사례를 바탕으로 프로젝트 관리자 뿐만이 아닌 전체 프로젝트 지원을 위하여 구축 경험이 풍부한 인력을 투입하여 고품질의 시스템을 구축할 것 입니다</a:t>
            </a:r>
            <a:r>
              <a:rPr lang="en-US" altLang="ko-KR" dirty="0"/>
              <a:t>.</a:t>
            </a:r>
            <a:r>
              <a:rPr lang="ko-KR" altLang="en-US"/>
              <a:t> </a:t>
            </a:r>
            <a:endParaRPr lang="en-US" altLang="ko-KR" dirty="0"/>
          </a:p>
        </p:txBody>
      </p:sp>
      <p:graphicFrame>
        <p:nvGraphicFramePr>
          <p:cNvPr id="125479" name="Group 551"/>
          <p:cNvGraphicFramePr>
            <a:graphicFrameLocks noGrp="1"/>
          </p:cNvGraphicFramePr>
          <p:nvPr>
            <p:extLst>
              <p:ext uri="{D42A27DB-BD31-4B8C-83A1-F6EECF244321}">
                <p14:modId xmlns:p14="http://schemas.microsoft.com/office/powerpoint/2010/main" val="3109011840"/>
              </p:ext>
            </p:extLst>
          </p:nvPr>
        </p:nvGraphicFramePr>
        <p:xfrm>
          <a:off x="470907" y="1594693"/>
          <a:ext cx="9062200" cy="2563679"/>
        </p:xfrm>
        <a:graphic>
          <a:graphicData uri="http://schemas.openxmlformats.org/drawingml/2006/table">
            <a:tbl>
              <a:tblPr/>
              <a:tblGrid>
                <a:gridCol w="1226746">
                  <a:extLst>
                    <a:ext uri="{9D8B030D-6E8A-4147-A177-3AD203B41FA5}">
                      <a16:colId xmlns:a16="http://schemas.microsoft.com/office/drawing/2014/main" val="20000"/>
                    </a:ext>
                  </a:extLst>
                </a:gridCol>
                <a:gridCol w="1060916">
                  <a:extLst>
                    <a:ext uri="{9D8B030D-6E8A-4147-A177-3AD203B41FA5}">
                      <a16:colId xmlns:a16="http://schemas.microsoft.com/office/drawing/2014/main" val="20008"/>
                    </a:ext>
                  </a:extLst>
                </a:gridCol>
                <a:gridCol w="627710">
                  <a:extLst>
                    <a:ext uri="{9D8B030D-6E8A-4147-A177-3AD203B41FA5}">
                      <a16:colId xmlns:a16="http://schemas.microsoft.com/office/drawing/2014/main" val="20001"/>
                    </a:ext>
                  </a:extLst>
                </a:gridCol>
                <a:gridCol w="1414555">
                  <a:extLst>
                    <a:ext uri="{9D8B030D-6E8A-4147-A177-3AD203B41FA5}">
                      <a16:colId xmlns:a16="http://schemas.microsoft.com/office/drawing/2014/main" val="20002"/>
                    </a:ext>
                  </a:extLst>
                </a:gridCol>
                <a:gridCol w="440944">
                  <a:extLst>
                    <a:ext uri="{9D8B030D-6E8A-4147-A177-3AD203B41FA5}">
                      <a16:colId xmlns:a16="http://schemas.microsoft.com/office/drawing/2014/main" val="20003"/>
                    </a:ext>
                  </a:extLst>
                </a:gridCol>
                <a:gridCol w="440944">
                  <a:extLst>
                    <a:ext uri="{9D8B030D-6E8A-4147-A177-3AD203B41FA5}">
                      <a16:colId xmlns:a16="http://schemas.microsoft.com/office/drawing/2014/main" val="20004"/>
                    </a:ext>
                  </a:extLst>
                </a:gridCol>
                <a:gridCol w="440944">
                  <a:extLst>
                    <a:ext uri="{9D8B030D-6E8A-4147-A177-3AD203B41FA5}">
                      <a16:colId xmlns:a16="http://schemas.microsoft.com/office/drawing/2014/main" val="20005"/>
                    </a:ext>
                  </a:extLst>
                </a:gridCol>
                <a:gridCol w="440944">
                  <a:extLst>
                    <a:ext uri="{9D8B030D-6E8A-4147-A177-3AD203B41FA5}">
                      <a16:colId xmlns:a16="http://schemas.microsoft.com/office/drawing/2014/main" val="20006"/>
                    </a:ext>
                  </a:extLst>
                </a:gridCol>
                <a:gridCol w="800468">
                  <a:extLst>
                    <a:ext uri="{9D8B030D-6E8A-4147-A177-3AD203B41FA5}">
                      <a16:colId xmlns:a16="http://schemas.microsoft.com/office/drawing/2014/main" val="20011"/>
                    </a:ext>
                  </a:extLst>
                </a:gridCol>
                <a:gridCol w="2168029">
                  <a:extLst>
                    <a:ext uri="{9D8B030D-6E8A-4147-A177-3AD203B41FA5}">
                      <a16:colId xmlns:a16="http://schemas.microsoft.com/office/drawing/2014/main" val="20012"/>
                    </a:ext>
                  </a:extLst>
                </a:gridCol>
              </a:tblGrid>
              <a:tr h="267359">
                <a:tc rowSpan="2">
                  <a:txBody>
                    <a:bodyPr/>
                    <a:lstStyle/>
                    <a:p>
                      <a:pPr marL="0" marR="0" lvl="0" indent="0" algn="ctr" defTabSz="914400" rtl="0" eaLnBrk="1" fontAlgn="base" latinLnBrk="1" hangingPunct="1">
                        <a:lnSpc>
                          <a:spcPct val="110000"/>
                        </a:lnSpc>
                        <a:spcBef>
                          <a:spcPct val="20000"/>
                        </a:spcBef>
                        <a:spcAft>
                          <a:spcPct val="0"/>
                        </a:spcAft>
                        <a:buClrTx/>
                        <a:buSzTx/>
                        <a:buFont typeface="굴림" pitchFamily="50" charset="-127"/>
                        <a:buNone/>
                        <a:tabLst/>
                      </a:pPr>
                      <a:r>
                        <a:rPr kumimoji="1" lang="ko-KR" altLang="en-US" sz="1200" b="1" i="0" u="none" strike="noStrike" cap="none" normalizeH="0" baseline="0" dirty="0">
                          <a:ln>
                            <a:noFill/>
                          </a:ln>
                          <a:solidFill>
                            <a:schemeClr val="bg1"/>
                          </a:solidFill>
                          <a:effectLst/>
                          <a:latin typeface="나눔고딕" panose="020D0604000000000000" pitchFamily="50" charset="-127"/>
                          <a:ea typeface="나눔고딕" panose="020D0604000000000000" pitchFamily="50" charset="-127"/>
                          <a:cs typeface="Arial" pitchFamily="34" charset="0"/>
                        </a:rPr>
                        <a:t>역할</a:t>
                      </a:r>
                    </a:p>
                  </a:txBody>
                  <a:tcPr marL="36000" marR="36000" marT="36000" marB="36000" anchor="ctr" horzOverflow="overflow">
                    <a:lnL>
                      <a:noFill/>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336699"/>
                    </a:solidFill>
                  </a:tcPr>
                </a:tc>
                <a:tc rowSpan="2">
                  <a:txBody>
                    <a:bodyPr/>
                    <a:lstStyle/>
                    <a:p>
                      <a:pPr marL="0" marR="0" lvl="0" indent="0" algn="ctr" defTabSz="914400" rtl="0" eaLnBrk="1" fontAlgn="base" latinLnBrk="1" hangingPunct="1">
                        <a:lnSpc>
                          <a:spcPct val="110000"/>
                        </a:lnSpc>
                        <a:spcBef>
                          <a:spcPct val="20000"/>
                        </a:spcBef>
                        <a:spcAft>
                          <a:spcPct val="0"/>
                        </a:spcAft>
                        <a:buClrTx/>
                        <a:buSzTx/>
                        <a:buFont typeface="굴림" pitchFamily="50" charset="-127"/>
                        <a:buNone/>
                        <a:tabLst/>
                      </a:pPr>
                      <a:r>
                        <a:rPr kumimoji="1" lang="ko-KR" altLang="en-US" sz="1200" b="1" i="0" u="none" strike="noStrike" cap="none" normalizeH="0" baseline="0" dirty="0">
                          <a:ln>
                            <a:noFill/>
                          </a:ln>
                          <a:solidFill>
                            <a:schemeClr val="bg1"/>
                          </a:solidFill>
                          <a:effectLst/>
                          <a:latin typeface="나눔고딕" panose="020D0604000000000000" pitchFamily="50" charset="-127"/>
                          <a:ea typeface="나눔고딕" panose="020D0604000000000000" pitchFamily="50" charset="-127"/>
                          <a:cs typeface="Arial" pitchFamily="34" charset="0"/>
                        </a:rPr>
                        <a:t>소속</a:t>
                      </a:r>
                    </a:p>
                  </a:txBody>
                  <a:tcPr marL="36000" marR="36000" marT="36000" marB="360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336699"/>
                    </a:solidFill>
                  </a:tcPr>
                </a:tc>
                <a:tc rowSpan="2">
                  <a:txBody>
                    <a:bodyPr/>
                    <a:lstStyle/>
                    <a:p>
                      <a:pPr marL="0" marR="0" lvl="0" indent="0" algn="ctr" defTabSz="914400" rtl="0" eaLnBrk="1" fontAlgn="base" latinLnBrk="1" hangingPunct="1">
                        <a:lnSpc>
                          <a:spcPct val="110000"/>
                        </a:lnSpc>
                        <a:spcBef>
                          <a:spcPct val="20000"/>
                        </a:spcBef>
                        <a:spcAft>
                          <a:spcPct val="0"/>
                        </a:spcAft>
                        <a:buClrTx/>
                        <a:buSzTx/>
                        <a:buFont typeface="굴림" pitchFamily="50" charset="-127"/>
                        <a:buNone/>
                        <a:tabLst/>
                      </a:pPr>
                      <a:r>
                        <a:rPr kumimoji="1" lang="ko-KR" altLang="en-US" sz="1200" b="1" i="0" u="none" strike="noStrike" cap="none" normalizeH="0" baseline="0" dirty="0">
                          <a:ln>
                            <a:noFill/>
                          </a:ln>
                          <a:solidFill>
                            <a:schemeClr val="bg1"/>
                          </a:solidFill>
                          <a:effectLst/>
                          <a:latin typeface="나눔고딕" panose="020D0604000000000000" pitchFamily="50" charset="-127"/>
                          <a:ea typeface="나눔고딕" panose="020D0604000000000000" pitchFamily="50" charset="-127"/>
                          <a:cs typeface="Arial" pitchFamily="34" charset="0"/>
                        </a:rPr>
                        <a:t>등급</a:t>
                      </a:r>
                    </a:p>
                  </a:txBody>
                  <a:tcPr marL="36000" marR="36000" marT="36000" marB="360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336699"/>
                    </a:solidFill>
                  </a:tcPr>
                </a:tc>
                <a:tc rowSpan="2">
                  <a:txBody>
                    <a:bodyPr/>
                    <a:lstStyle/>
                    <a:p>
                      <a:pPr marL="0" marR="0" lvl="0" indent="0" algn="ctr" defTabSz="914400" rtl="0" eaLnBrk="1" fontAlgn="base" latinLnBrk="1" hangingPunct="1">
                        <a:lnSpc>
                          <a:spcPct val="110000"/>
                        </a:lnSpc>
                        <a:spcBef>
                          <a:spcPct val="20000"/>
                        </a:spcBef>
                        <a:spcAft>
                          <a:spcPct val="0"/>
                        </a:spcAft>
                        <a:buClrTx/>
                        <a:buSzTx/>
                        <a:buFont typeface="굴림" pitchFamily="50" charset="-127"/>
                        <a:buNone/>
                        <a:tabLst/>
                      </a:pPr>
                      <a:r>
                        <a:rPr kumimoji="1" lang="ko-KR" altLang="en-US" sz="1200" b="1" i="0" u="none" strike="noStrike" cap="none" normalizeH="0" baseline="0" dirty="0">
                          <a:ln>
                            <a:noFill/>
                          </a:ln>
                          <a:solidFill>
                            <a:schemeClr val="bg1"/>
                          </a:solidFill>
                          <a:effectLst/>
                          <a:latin typeface="나눔고딕" panose="020D0604000000000000" pitchFamily="50" charset="-127"/>
                          <a:ea typeface="나눔고딕" panose="020D0604000000000000" pitchFamily="50" charset="-127"/>
                          <a:cs typeface="Arial" pitchFamily="34" charset="0"/>
                        </a:rPr>
                        <a:t>역할</a:t>
                      </a:r>
                    </a:p>
                  </a:txBody>
                  <a:tcPr marL="36000" marR="36000" marT="36000" marB="360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336699"/>
                    </a:solidFill>
                  </a:tcPr>
                </a:tc>
                <a:tc gridSpan="4">
                  <a:txBody>
                    <a:bodyPr/>
                    <a:lstStyle/>
                    <a:p>
                      <a:pPr marL="0" marR="0" lvl="0" indent="0" algn="ctr" defTabSz="914400" rtl="0" eaLnBrk="1" fontAlgn="base" latinLnBrk="1" hangingPunct="1">
                        <a:lnSpc>
                          <a:spcPct val="110000"/>
                        </a:lnSpc>
                        <a:spcBef>
                          <a:spcPct val="20000"/>
                        </a:spcBef>
                        <a:spcAft>
                          <a:spcPct val="0"/>
                        </a:spcAft>
                        <a:buClrTx/>
                        <a:buSzTx/>
                        <a:buFont typeface="굴림" pitchFamily="50" charset="-127"/>
                        <a:buNone/>
                        <a:tabLst/>
                      </a:pPr>
                      <a:r>
                        <a:rPr kumimoji="1" lang="ko-KR" altLang="en-US" sz="1200" b="1" i="0" u="none" strike="noStrike" cap="none" normalizeH="0" baseline="0" dirty="0">
                          <a:ln>
                            <a:noFill/>
                          </a:ln>
                          <a:solidFill>
                            <a:schemeClr val="bg1"/>
                          </a:solidFill>
                          <a:effectLst/>
                          <a:latin typeface="나눔고딕" panose="020D0604000000000000" pitchFamily="50" charset="-127"/>
                          <a:ea typeface="나눔고딕" panose="020D0604000000000000" pitchFamily="50" charset="-127"/>
                          <a:cs typeface="Arial" pitchFamily="34" charset="0"/>
                        </a:rPr>
                        <a:t>기간</a:t>
                      </a:r>
                    </a:p>
                  </a:txBody>
                  <a:tcPr marL="36000" marR="36000" marT="36000" marB="360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336699"/>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rowSpan="2">
                  <a:txBody>
                    <a:bodyPr/>
                    <a:lstStyle/>
                    <a:p>
                      <a:pPr marL="0" marR="0" lvl="0" indent="0" algn="ctr" defTabSz="914400" rtl="0" eaLnBrk="1" fontAlgn="base" latinLnBrk="1" hangingPunct="1">
                        <a:lnSpc>
                          <a:spcPct val="110000"/>
                        </a:lnSpc>
                        <a:spcBef>
                          <a:spcPct val="20000"/>
                        </a:spcBef>
                        <a:spcAft>
                          <a:spcPct val="0"/>
                        </a:spcAft>
                        <a:buClrTx/>
                        <a:buSzTx/>
                        <a:buFont typeface="굴림" pitchFamily="50" charset="-127"/>
                        <a:buNone/>
                        <a:tabLst/>
                      </a:pPr>
                      <a:r>
                        <a:rPr kumimoji="1" lang="en-US" altLang="ko-KR" sz="1200" b="1" i="0" u="none" strike="noStrike" cap="none" normalizeH="0" baseline="0" dirty="0">
                          <a:ln>
                            <a:noFill/>
                          </a:ln>
                          <a:solidFill>
                            <a:schemeClr val="bg1"/>
                          </a:solidFill>
                          <a:effectLst/>
                          <a:latin typeface="나눔고딕" panose="020D0604000000000000" pitchFamily="50" charset="-127"/>
                          <a:ea typeface="나눔고딕" panose="020D0604000000000000" pitchFamily="50" charset="-127"/>
                          <a:cs typeface="Arial" pitchFamily="34" charset="0"/>
                        </a:rPr>
                        <a:t>MM</a:t>
                      </a:r>
                    </a:p>
                  </a:txBody>
                  <a:tcPr marL="36000" marR="36000" marT="36000" marB="360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336699"/>
                    </a:solidFill>
                  </a:tcPr>
                </a:tc>
                <a:tc rowSpan="2">
                  <a:txBody>
                    <a:bodyPr/>
                    <a:lstStyle/>
                    <a:p>
                      <a:pPr marL="0" marR="0" lvl="0" indent="0" algn="ctr" defTabSz="914400" rtl="0" eaLnBrk="1" fontAlgn="base" latinLnBrk="1" hangingPunct="1">
                        <a:lnSpc>
                          <a:spcPct val="110000"/>
                        </a:lnSpc>
                        <a:spcBef>
                          <a:spcPct val="20000"/>
                        </a:spcBef>
                        <a:spcAft>
                          <a:spcPct val="0"/>
                        </a:spcAft>
                        <a:buClrTx/>
                        <a:buSzTx/>
                        <a:buFont typeface="굴림" pitchFamily="50" charset="-127"/>
                        <a:buNone/>
                        <a:tabLst/>
                      </a:pPr>
                      <a:r>
                        <a:rPr kumimoji="1" lang="ko-KR" altLang="en-US" sz="1200" b="1" i="0" u="none" strike="noStrike" cap="none" normalizeH="0" baseline="0" dirty="0">
                          <a:ln>
                            <a:noFill/>
                          </a:ln>
                          <a:solidFill>
                            <a:schemeClr val="bg1"/>
                          </a:solidFill>
                          <a:effectLst/>
                          <a:latin typeface="나눔고딕" panose="020D0604000000000000" pitchFamily="50" charset="-127"/>
                          <a:ea typeface="나눔고딕" panose="020D0604000000000000" pitchFamily="50" charset="-127"/>
                          <a:cs typeface="Arial" pitchFamily="34" charset="0"/>
                        </a:rPr>
                        <a:t>비 고</a:t>
                      </a:r>
                    </a:p>
                  </a:txBody>
                  <a:tcPr marL="36000" marR="36000" marT="36000" marB="36000" anchor="ctr" horzOverflow="overflow">
                    <a:lnL w="12700" cap="flat" cmpd="sng" algn="ctr">
                      <a:solidFill>
                        <a:schemeClr val="accent2"/>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val="10000"/>
                  </a:ext>
                </a:extLst>
              </a:tr>
              <a:tr h="146504">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ctr" defTabSz="914400" rtl="0" eaLnBrk="1" fontAlgn="base" latinLnBrk="1" hangingPunct="1">
                        <a:lnSpc>
                          <a:spcPct val="110000"/>
                        </a:lnSpc>
                        <a:spcBef>
                          <a:spcPct val="20000"/>
                        </a:spcBef>
                        <a:spcAft>
                          <a:spcPct val="0"/>
                        </a:spcAft>
                        <a:buClrTx/>
                        <a:buSzTx/>
                        <a:buFont typeface="굴림" pitchFamily="50" charset="-127"/>
                        <a:buNone/>
                        <a:tabLst/>
                      </a:pPr>
                      <a:r>
                        <a:rPr kumimoji="1" lang="en-US" altLang="ko-KR" sz="1000" b="1" i="0" u="none" strike="noStrike" cap="none" normalizeH="0" baseline="0" dirty="0">
                          <a:ln>
                            <a:noFill/>
                          </a:ln>
                          <a:solidFill>
                            <a:srgbClr val="0070C0"/>
                          </a:solidFill>
                          <a:effectLst/>
                          <a:latin typeface="나눔고딕" panose="020D0604000000000000" pitchFamily="50" charset="-127"/>
                          <a:ea typeface="나눔고딕" panose="020D0604000000000000" pitchFamily="50" charset="-127"/>
                          <a:cs typeface="Arial" pitchFamily="34" charset="0"/>
                        </a:rPr>
                        <a:t>M</a:t>
                      </a:r>
                      <a:endParaRPr kumimoji="1" lang="ko-KR" altLang="en-US" sz="1000" b="1" i="0" u="none" strike="noStrike" cap="none" normalizeH="0" baseline="0" dirty="0">
                        <a:ln>
                          <a:noFill/>
                        </a:ln>
                        <a:solidFill>
                          <a:srgbClr val="0070C0"/>
                        </a:solidFill>
                        <a:effectLst/>
                        <a:latin typeface="나눔고딕" panose="020D0604000000000000" pitchFamily="50" charset="-127"/>
                        <a:ea typeface="나눔고딕" panose="020D0604000000000000" pitchFamily="50" charset="-127"/>
                        <a:cs typeface="Arial" pitchFamily="34" charset="0"/>
                      </a:endParaRPr>
                    </a:p>
                  </a:txBody>
                  <a:tcPr marL="36000" marR="36000" marT="36000" marB="360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1" hangingPunct="1">
                        <a:lnSpc>
                          <a:spcPct val="110000"/>
                        </a:lnSpc>
                        <a:spcBef>
                          <a:spcPct val="20000"/>
                        </a:spcBef>
                        <a:spcAft>
                          <a:spcPct val="0"/>
                        </a:spcAft>
                        <a:buClrTx/>
                        <a:buSzTx/>
                        <a:buFont typeface="굴림" pitchFamily="50" charset="-127"/>
                        <a:buNone/>
                        <a:tabLst/>
                      </a:pPr>
                      <a:r>
                        <a:rPr kumimoji="1" lang="en-US" altLang="ko-KR" sz="1000" b="1"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M+1</a:t>
                      </a:r>
                    </a:p>
                  </a:txBody>
                  <a:tcPr marL="36000" marR="36000" marT="36000" marB="360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1" hangingPunct="1">
                        <a:lnSpc>
                          <a:spcPct val="110000"/>
                        </a:lnSpc>
                        <a:spcBef>
                          <a:spcPct val="20000"/>
                        </a:spcBef>
                        <a:spcAft>
                          <a:spcPct val="0"/>
                        </a:spcAft>
                        <a:buClrTx/>
                        <a:buSzTx/>
                        <a:buFont typeface="굴림" pitchFamily="50" charset="-127"/>
                        <a:buNone/>
                        <a:tabLst/>
                      </a:pPr>
                      <a:r>
                        <a:rPr kumimoji="1" lang="en-US" altLang="ko-KR" sz="1000" b="1"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M+2</a:t>
                      </a:r>
                    </a:p>
                  </a:txBody>
                  <a:tcPr marL="36000" marR="36000" marT="36000" marB="360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1" hangingPunct="1">
                        <a:lnSpc>
                          <a:spcPct val="110000"/>
                        </a:lnSpc>
                        <a:spcBef>
                          <a:spcPct val="20000"/>
                        </a:spcBef>
                        <a:spcAft>
                          <a:spcPct val="0"/>
                        </a:spcAft>
                        <a:buClrTx/>
                        <a:buSzTx/>
                        <a:buFont typeface="굴림" pitchFamily="50" charset="-127"/>
                        <a:buNone/>
                        <a:tabLst/>
                      </a:pPr>
                      <a:r>
                        <a:rPr kumimoji="1" lang="en-US" altLang="ko-KR" sz="1000" b="1"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M+3</a:t>
                      </a:r>
                    </a:p>
                  </a:txBody>
                  <a:tcPr marL="36000" marR="36000" marT="36000" marB="360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2">
                        <a:lumMod val="20000"/>
                        <a:lumOff val="80000"/>
                      </a:schemeClr>
                    </a:solidFill>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0001"/>
                  </a:ext>
                </a:extLst>
              </a:tr>
              <a:tr h="410445">
                <a:tc>
                  <a:txBody>
                    <a:bodyPr/>
                    <a:lstStyle/>
                    <a:p>
                      <a:pPr marL="0" marR="0" lvl="0" indent="0" algn="l" defTabSz="914400" rtl="0" eaLnBrk="1" fontAlgn="base" latinLnBrk="1" hangingPunct="1">
                        <a:lnSpc>
                          <a:spcPct val="110000"/>
                        </a:lnSpc>
                        <a:spcBef>
                          <a:spcPct val="20000"/>
                        </a:spcBef>
                        <a:spcAft>
                          <a:spcPct val="0"/>
                        </a:spcAft>
                        <a:buClrTx/>
                        <a:buSzTx/>
                        <a:buFont typeface="굴림" pitchFamily="50" charset="-127"/>
                        <a:buNone/>
                        <a:tabLst/>
                      </a:pPr>
                      <a:r>
                        <a:rPr kumimoji="1" lang="ko-KR" altLang="en-US" sz="1000" b="0" i="0" u="none" strike="noStrike" cap="none" normalizeH="0" baseline="0" dirty="0" err="1">
                          <a:ln>
                            <a:noFill/>
                          </a:ln>
                          <a:solidFill>
                            <a:schemeClr val="tx1"/>
                          </a:solidFill>
                          <a:effectLst/>
                          <a:latin typeface="나눔고딕" panose="020D0604000000000000" pitchFamily="50" charset="-127"/>
                          <a:ea typeface="나눔고딕" panose="020D0604000000000000" pitchFamily="50" charset="-127"/>
                          <a:cs typeface="Arial" pitchFamily="34" charset="0"/>
                        </a:rPr>
                        <a:t>채주병</a:t>
                      </a:r>
                      <a:r>
                        <a:rPr kumimoji="1" lang="ko-KR" altLang="en-US" sz="10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 수석</a:t>
                      </a:r>
                    </a:p>
                  </a:txBody>
                  <a:tcPr marL="36000" marR="36000" marT="36000" marB="36000" anchor="ct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10000"/>
                        </a:lnSpc>
                        <a:spcBef>
                          <a:spcPct val="20000"/>
                        </a:spcBef>
                        <a:spcAft>
                          <a:spcPct val="0"/>
                        </a:spcAft>
                        <a:buClrTx/>
                        <a:buSzTx/>
                        <a:buFont typeface="굴림" pitchFamily="50" charset="-127"/>
                        <a:buNone/>
                        <a:tabLst/>
                        <a:defRPr/>
                      </a:pPr>
                      <a:r>
                        <a:rPr kumimoji="1" lang="ko-KR" altLang="en-US" sz="10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솔루션링크</a:t>
                      </a:r>
                    </a:p>
                  </a:txBody>
                  <a:tcPr marL="36000" marR="36000" marT="36000" marB="360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10000"/>
                        </a:lnSpc>
                        <a:spcBef>
                          <a:spcPct val="20000"/>
                        </a:spcBef>
                        <a:spcAft>
                          <a:spcPct val="0"/>
                        </a:spcAft>
                        <a:buClrTx/>
                        <a:buSzTx/>
                        <a:buFont typeface="굴림" pitchFamily="50" charset="-127"/>
                        <a:buNone/>
                        <a:tabLst/>
                        <a:defRPr/>
                      </a:pPr>
                      <a:r>
                        <a:rPr kumimoji="1" lang="ko-KR" altLang="en-US" sz="10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특급</a:t>
                      </a:r>
                    </a:p>
                  </a:txBody>
                  <a:tcPr marL="36000" marR="36000" marT="36000" marB="360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10000"/>
                        </a:lnSpc>
                        <a:spcBef>
                          <a:spcPct val="20000"/>
                        </a:spcBef>
                        <a:spcAft>
                          <a:spcPct val="0"/>
                        </a:spcAft>
                        <a:buClrTx/>
                        <a:buSzTx/>
                        <a:buFont typeface="굴림" pitchFamily="50" charset="-127"/>
                        <a:buNone/>
                        <a:tabLst/>
                        <a:defRPr/>
                      </a:pPr>
                      <a:r>
                        <a:rPr kumimoji="1" lang="en-US" altLang="ko-KR" sz="10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PM</a:t>
                      </a:r>
                      <a:endParaRPr kumimoji="1" lang="ko-KR" altLang="en-US" sz="10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endParaRPr>
                    </a:p>
                  </a:txBody>
                  <a:tcPr marL="36000" marR="36000" marT="36000" marB="360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algn="ctr" rtl="0" fontAlgn="ctr"/>
                      <a:endParaRPr lang="en-US" altLang="ko-KR" sz="1000" b="0" i="0" u="none" strike="noStrike" dirty="0">
                        <a:solidFill>
                          <a:schemeClr val="tx1"/>
                        </a:solidFill>
                        <a:effectLst/>
                        <a:latin typeface="나눔고딕" panose="020D0604000000000000" pitchFamily="50" charset="-127"/>
                        <a:ea typeface="나눔고딕" panose="020D0604000000000000" pitchFamily="50" charset="-127"/>
                      </a:endParaRP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algn="ctr" rtl="0" fontAlgn="ctr"/>
                      <a:endParaRPr lang="en-US" altLang="ko-KR" sz="1000" b="0" i="0" u="none" strike="noStrike" dirty="0">
                        <a:solidFill>
                          <a:schemeClr val="tx1"/>
                        </a:solidFill>
                        <a:effectLst/>
                        <a:latin typeface="나눔고딕" panose="020D0604000000000000" pitchFamily="50" charset="-127"/>
                        <a:ea typeface="나눔고딕" panose="020D0604000000000000" pitchFamily="50" charset="-127"/>
                      </a:endParaRP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algn="ctr" rtl="0" fontAlgn="ctr"/>
                      <a:r>
                        <a:rPr lang="en-US" altLang="ko-KR" sz="1000" b="0" i="0" u="none" strike="noStrike" dirty="0">
                          <a:solidFill>
                            <a:srgbClr val="000000"/>
                          </a:solidFill>
                          <a:effectLst/>
                          <a:latin typeface="나눔고딕" panose="020D0604000000000000" pitchFamily="50" charset="-127"/>
                          <a:ea typeface="나눔고딕" panose="020D0604000000000000" pitchFamily="50" charset="-127"/>
                        </a:rPr>
                        <a:t>1.0</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00B0F0"/>
                    </a:solidFill>
                  </a:tcPr>
                </a:tc>
                <a:tc>
                  <a:txBody>
                    <a:bodyPr/>
                    <a:lstStyle/>
                    <a:p>
                      <a:pPr algn="ctr" rtl="0" fontAlgn="ctr"/>
                      <a:r>
                        <a:rPr lang="en-US" altLang="ko-KR" sz="1000" b="0" i="0" u="none" strike="noStrike" dirty="0">
                          <a:solidFill>
                            <a:srgbClr val="000000"/>
                          </a:solidFill>
                          <a:effectLst/>
                          <a:latin typeface="나눔고딕" panose="020D0604000000000000" pitchFamily="50" charset="-127"/>
                          <a:ea typeface="나눔고딕" panose="020D0604000000000000" pitchFamily="50" charset="-127"/>
                        </a:rPr>
                        <a:t>0.5</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00B0F0"/>
                    </a:solidFill>
                  </a:tcPr>
                </a:tc>
                <a:tc>
                  <a:txBody>
                    <a:bodyPr/>
                    <a:lstStyle/>
                    <a:p>
                      <a:pPr algn="ctr" fontAlgn="ctr"/>
                      <a:r>
                        <a:rPr lang="en-US" altLang="ko-KR" sz="1000" b="1" i="0" u="none" strike="noStrike" dirty="0">
                          <a:solidFill>
                            <a:srgbClr val="000000"/>
                          </a:solidFill>
                          <a:effectLst/>
                          <a:latin typeface="나눔고딕" panose="020D0604000000000000" pitchFamily="50" charset="-127"/>
                          <a:ea typeface="나눔고딕" panose="020D0604000000000000" pitchFamily="50" charset="-127"/>
                        </a:rPr>
                        <a:t>1.5</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10000"/>
                        </a:lnSpc>
                        <a:spcBef>
                          <a:spcPct val="20000"/>
                        </a:spcBef>
                        <a:spcAft>
                          <a:spcPct val="0"/>
                        </a:spcAft>
                        <a:buClrTx/>
                        <a:buSzTx/>
                        <a:buFont typeface="굴림" pitchFamily="50" charset="-127"/>
                        <a:buNone/>
                        <a:tabLst/>
                      </a:pPr>
                      <a:r>
                        <a:rPr kumimoji="1" lang="ko-KR" altLang="en-US" sz="11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사업총괄</a:t>
                      </a:r>
                      <a:r>
                        <a:rPr kumimoji="1" lang="en-US" altLang="ko-KR" sz="11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 </a:t>
                      </a:r>
                      <a:r>
                        <a:rPr kumimoji="1" lang="ko-KR" altLang="en-US" sz="11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개발총괄</a:t>
                      </a:r>
                    </a:p>
                  </a:txBody>
                  <a:tcPr marL="36000" marR="36000" marT="36000" marB="36000" anchor="ct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0445">
                <a:tc>
                  <a:txBody>
                    <a:bodyPr/>
                    <a:lstStyle/>
                    <a:p>
                      <a:pPr marL="0" marR="0" lvl="0" indent="0" algn="l" defTabSz="914400" rtl="0" eaLnBrk="1" fontAlgn="base" latinLnBrk="1" hangingPunct="1">
                        <a:lnSpc>
                          <a:spcPct val="110000"/>
                        </a:lnSpc>
                        <a:spcBef>
                          <a:spcPct val="20000"/>
                        </a:spcBef>
                        <a:spcAft>
                          <a:spcPct val="0"/>
                        </a:spcAft>
                        <a:buClrTx/>
                        <a:buSzTx/>
                        <a:buFont typeface="굴림" pitchFamily="50" charset="-127"/>
                        <a:buNone/>
                        <a:tabLst/>
                      </a:pPr>
                      <a:r>
                        <a:rPr kumimoji="1" lang="ko-KR" altLang="en-US" sz="10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노미경 수석</a:t>
                      </a:r>
                    </a:p>
                  </a:txBody>
                  <a:tcPr marL="36000" marR="36000" marT="36000" marB="36000" anchor="ct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10000"/>
                        </a:lnSpc>
                        <a:spcBef>
                          <a:spcPct val="20000"/>
                        </a:spcBef>
                        <a:spcAft>
                          <a:spcPct val="0"/>
                        </a:spcAft>
                        <a:buClrTx/>
                        <a:buSzTx/>
                        <a:buFont typeface="굴림" pitchFamily="50" charset="-127"/>
                        <a:buNone/>
                        <a:tabLst/>
                        <a:defRPr/>
                      </a:pPr>
                      <a:r>
                        <a:rPr kumimoji="1" lang="ko-KR" altLang="en-US" sz="10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솔루션링크</a:t>
                      </a:r>
                    </a:p>
                  </a:txBody>
                  <a:tcPr marL="36000" marR="36000" marT="36000" marB="360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10000"/>
                        </a:lnSpc>
                        <a:spcBef>
                          <a:spcPct val="20000"/>
                        </a:spcBef>
                        <a:spcAft>
                          <a:spcPct val="0"/>
                        </a:spcAft>
                        <a:buClrTx/>
                        <a:buSzTx/>
                        <a:buFont typeface="굴림" pitchFamily="50" charset="-127"/>
                        <a:buNone/>
                        <a:tabLst/>
                        <a:defRPr/>
                      </a:pPr>
                      <a:r>
                        <a:rPr kumimoji="1" lang="ko-KR" altLang="en-US" sz="10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고급</a:t>
                      </a:r>
                    </a:p>
                  </a:txBody>
                  <a:tcPr marL="36000" marR="36000" marT="36000" marB="360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10000"/>
                        </a:lnSpc>
                        <a:spcBef>
                          <a:spcPct val="20000"/>
                        </a:spcBef>
                        <a:spcAft>
                          <a:spcPct val="0"/>
                        </a:spcAft>
                        <a:buClrTx/>
                        <a:buSzTx/>
                        <a:buFont typeface="굴림" pitchFamily="50" charset="-127"/>
                        <a:buNone/>
                        <a:tabLst/>
                        <a:defRPr/>
                      </a:pPr>
                      <a:r>
                        <a:rPr kumimoji="1" lang="en-US" altLang="ko-KR" sz="10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PL</a:t>
                      </a:r>
                      <a:endParaRPr kumimoji="1" lang="ko-KR" altLang="en-US" sz="10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endParaRPr>
                    </a:p>
                  </a:txBody>
                  <a:tcPr marL="36000" marR="36000" marT="36000" marB="360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algn="ctr" rtl="0" fontAlgn="ctr"/>
                      <a:r>
                        <a:rPr lang="en-US" altLang="ko-KR" sz="1000" b="0" i="0" u="none" strike="noStrike" dirty="0">
                          <a:solidFill>
                            <a:schemeClr val="tx1"/>
                          </a:solidFill>
                          <a:effectLst/>
                          <a:latin typeface="나눔고딕" panose="020D0604000000000000" pitchFamily="50" charset="-127"/>
                          <a:ea typeface="나눔고딕" panose="020D0604000000000000" pitchFamily="50" charset="-127"/>
                        </a:rPr>
                        <a:t>0.25</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algn="ctr" rtl="0" fontAlgn="ctr"/>
                      <a:r>
                        <a:rPr lang="en-US" altLang="ko-KR" sz="1000" b="0" i="0" u="none" strike="noStrike" dirty="0">
                          <a:solidFill>
                            <a:schemeClr val="tx1"/>
                          </a:solidFill>
                          <a:effectLst/>
                          <a:latin typeface="나눔고딕" panose="020D0604000000000000" pitchFamily="50" charset="-127"/>
                          <a:ea typeface="나눔고딕" panose="020D0604000000000000" pitchFamily="50" charset="-127"/>
                        </a:rPr>
                        <a:t>0.5</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algn="ctr" rtl="0" fontAlgn="ctr"/>
                      <a:r>
                        <a:rPr lang="en-US" altLang="ko-KR" sz="1000" b="0" i="0" u="none" strike="noStrike" dirty="0">
                          <a:solidFill>
                            <a:srgbClr val="000000"/>
                          </a:solidFill>
                          <a:effectLst/>
                          <a:latin typeface="나눔고딕" panose="020D0604000000000000" pitchFamily="50" charset="-127"/>
                          <a:ea typeface="나눔고딕" panose="020D0604000000000000" pitchFamily="50" charset="-127"/>
                        </a:rPr>
                        <a:t>0.5</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algn="ctr" rtl="0" fontAlgn="ctr"/>
                      <a:r>
                        <a:rPr lang="en-US" altLang="ko-KR" sz="1000" b="0" i="0" u="none" strike="noStrike" dirty="0">
                          <a:solidFill>
                            <a:srgbClr val="000000"/>
                          </a:solidFill>
                          <a:effectLst/>
                          <a:latin typeface="나눔고딕" panose="020D0604000000000000" pitchFamily="50" charset="-127"/>
                          <a:ea typeface="나눔고딕" panose="020D0604000000000000" pitchFamily="50" charset="-127"/>
                        </a:rPr>
                        <a:t>0.5</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algn="ctr" fontAlgn="ctr"/>
                      <a:r>
                        <a:rPr lang="en-US" altLang="ko-KR" sz="1000" b="1" i="0" u="none" strike="noStrike" dirty="0">
                          <a:solidFill>
                            <a:srgbClr val="000000"/>
                          </a:solidFill>
                          <a:effectLst/>
                          <a:latin typeface="나눔고딕" panose="020D0604000000000000" pitchFamily="50" charset="-127"/>
                          <a:ea typeface="나눔고딕" panose="020D0604000000000000" pitchFamily="50" charset="-127"/>
                        </a:rPr>
                        <a:t>1.75</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10000"/>
                        </a:lnSpc>
                        <a:spcBef>
                          <a:spcPct val="20000"/>
                        </a:spcBef>
                        <a:spcAft>
                          <a:spcPct val="0"/>
                        </a:spcAft>
                        <a:buClrTx/>
                        <a:buSzTx/>
                        <a:buFont typeface="굴림" pitchFamily="50" charset="-127"/>
                        <a:buNone/>
                        <a:tabLst/>
                        <a:defRPr/>
                      </a:pPr>
                      <a:r>
                        <a:rPr kumimoji="1" lang="ko-KR" altLang="en-US" sz="11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개발관리</a:t>
                      </a:r>
                      <a:r>
                        <a:rPr kumimoji="1" lang="en-US" altLang="ko-KR" sz="11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 </a:t>
                      </a:r>
                      <a:r>
                        <a:rPr kumimoji="1" lang="ko-KR" altLang="en-US" sz="11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개발</a:t>
                      </a:r>
                      <a:r>
                        <a:rPr kumimoji="1" lang="en-US" altLang="ko-KR" sz="11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 </a:t>
                      </a:r>
                      <a:r>
                        <a:rPr kumimoji="1" lang="ko-KR" altLang="en-US" sz="11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비상주</a:t>
                      </a:r>
                      <a:r>
                        <a:rPr kumimoji="1" lang="en-US" altLang="ko-KR" sz="11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 </a:t>
                      </a:r>
                      <a:r>
                        <a:rPr kumimoji="1" lang="ko-KR" altLang="en-US" sz="11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단축근무</a:t>
                      </a:r>
                    </a:p>
                  </a:txBody>
                  <a:tcPr marL="36000" marR="36000" marT="36000" marB="36000" anchor="ct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0445">
                <a:tc>
                  <a:txBody>
                    <a:bodyPr/>
                    <a:lstStyle/>
                    <a:p>
                      <a:pPr marL="0" marR="0" lvl="0" indent="0" algn="l" defTabSz="914400" rtl="0" eaLnBrk="1" fontAlgn="base" latinLnBrk="1" hangingPunct="1">
                        <a:lnSpc>
                          <a:spcPct val="110000"/>
                        </a:lnSpc>
                        <a:spcBef>
                          <a:spcPct val="20000"/>
                        </a:spcBef>
                        <a:spcAft>
                          <a:spcPct val="0"/>
                        </a:spcAft>
                        <a:buClrTx/>
                        <a:buSzTx/>
                        <a:buFont typeface="굴림" pitchFamily="50" charset="-127"/>
                        <a:buNone/>
                        <a:tabLst/>
                      </a:pPr>
                      <a:r>
                        <a:rPr kumimoji="1" lang="ko-KR" altLang="en-US" sz="10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개발자</a:t>
                      </a:r>
                    </a:p>
                  </a:txBody>
                  <a:tcPr marL="36000" marR="36000" marT="36000" marB="36000" anchor="ct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10000"/>
                        </a:lnSpc>
                        <a:spcBef>
                          <a:spcPct val="20000"/>
                        </a:spcBef>
                        <a:spcAft>
                          <a:spcPct val="0"/>
                        </a:spcAft>
                        <a:buClrTx/>
                        <a:buSzTx/>
                        <a:buFont typeface="굴림" pitchFamily="50" charset="-127"/>
                        <a:buNone/>
                        <a:tabLst/>
                        <a:defRPr/>
                      </a:pPr>
                      <a:r>
                        <a:rPr kumimoji="1" lang="ko-KR" altLang="en-US" sz="10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외주인력</a:t>
                      </a:r>
                    </a:p>
                  </a:txBody>
                  <a:tcPr marL="36000" marR="36000" marT="36000" marB="360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10000"/>
                        </a:lnSpc>
                        <a:spcBef>
                          <a:spcPct val="20000"/>
                        </a:spcBef>
                        <a:spcAft>
                          <a:spcPct val="0"/>
                        </a:spcAft>
                        <a:buClrTx/>
                        <a:buSzTx/>
                        <a:buFont typeface="굴림" pitchFamily="50" charset="-127"/>
                        <a:buNone/>
                        <a:tabLst/>
                        <a:defRPr/>
                      </a:pPr>
                      <a:r>
                        <a:rPr kumimoji="1" lang="ko-KR" altLang="en-US" sz="10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중급</a:t>
                      </a:r>
                    </a:p>
                  </a:txBody>
                  <a:tcPr marL="36000" marR="36000" marT="36000" marB="360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10000"/>
                        </a:lnSpc>
                        <a:spcBef>
                          <a:spcPct val="20000"/>
                        </a:spcBef>
                        <a:spcAft>
                          <a:spcPct val="0"/>
                        </a:spcAft>
                        <a:buClrTx/>
                        <a:buSzTx/>
                        <a:buFont typeface="굴림" pitchFamily="50" charset="-127"/>
                        <a:buNone/>
                        <a:tabLst/>
                        <a:defRPr/>
                      </a:pPr>
                      <a:r>
                        <a:rPr kumimoji="1" lang="ko-KR" altLang="en-US" sz="10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개발자</a:t>
                      </a:r>
                    </a:p>
                  </a:txBody>
                  <a:tcPr marL="36000" marR="36000" marT="36000" marB="360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algn="ctr" rtl="0" fontAlgn="ctr"/>
                      <a:endParaRPr lang="en-US" altLang="ko-KR" sz="1000" b="0" i="0" u="none" strike="noStrike" dirty="0">
                        <a:solidFill>
                          <a:schemeClr val="tx1"/>
                        </a:solidFill>
                        <a:effectLst/>
                        <a:latin typeface="나눔고딕" panose="020D0604000000000000" pitchFamily="50" charset="-127"/>
                        <a:ea typeface="나눔고딕" panose="020D0604000000000000" pitchFamily="50" charset="-127"/>
                      </a:endParaRP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algn="ctr" rtl="0" fontAlgn="ctr"/>
                      <a:r>
                        <a:rPr lang="en-US" altLang="ko-KR" sz="1000" b="0" i="0" u="none" strike="noStrike" dirty="0">
                          <a:solidFill>
                            <a:schemeClr val="tx1"/>
                          </a:solidFill>
                          <a:effectLst/>
                          <a:latin typeface="나눔고딕" panose="020D0604000000000000" pitchFamily="50" charset="-127"/>
                          <a:ea typeface="나눔고딕" panose="020D0604000000000000" pitchFamily="50" charset="-127"/>
                        </a:rPr>
                        <a:t>0.5</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algn="ctr" rtl="0" fontAlgn="ctr"/>
                      <a:r>
                        <a:rPr lang="en-US" altLang="ko-KR" sz="1000" b="0" i="0" u="none" strike="noStrike" dirty="0">
                          <a:solidFill>
                            <a:srgbClr val="000000"/>
                          </a:solidFill>
                          <a:effectLst/>
                          <a:latin typeface="나눔고딕" panose="020D0604000000000000" pitchFamily="50" charset="-127"/>
                          <a:ea typeface="나눔고딕" panose="020D0604000000000000" pitchFamily="50" charset="-127"/>
                        </a:rPr>
                        <a:t>1.0</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00B0F0"/>
                    </a:solidFill>
                  </a:tcPr>
                </a:tc>
                <a:tc>
                  <a:txBody>
                    <a:bodyPr/>
                    <a:lstStyle/>
                    <a:p>
                      <a:pPr algn="ctr" rtl="0" fontAlgn="ctr"/>
                      <a:r>
                        <a:rPr lang="en-US" altLang="ko-KR" sz="1000" b="0" i="0" u="none" strike="noStrike" dirty="0">
                          <a:solidFill>
                            <a:srgbClr val="000000"/>
                          </a:solidFill>
                          <a:effectLst/>
                          <a:latin typeface="나눔고딕" panose="020D0604000000000000" pitchFamily="50" charset="-127"/>
                          <a:ea typeface="나눔고딕" panose="020D0604000000000000" pitchFamily="50" charset="-127"/>
                        </a:rPr>
                        <a:t>0.5</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00B0F0"/>
                    </a:solidFill>
                  </a:tcPr>
                </a:tc>
                <a:tc>
                  <a:txBody>
                    <a:bodyPr/>
                    <a:lstStyle/>
                    <a:p>
                      <a:pPr algn="ctr" fontAlgn="ctr"/>
                      <a:r>
                        <a:rPr lang="en-US" altLang="ko-KR" sz="1000" b="1" i="0" u="none" strike="noStrike" dirty="0">
                          <a:solidFill>
                            <a:srgbClr val="000000"/>
                          </a:solidFill>
                          <a:effectLst/>
                          <a:latin typeface="나눔고딕" panose="020D0604000000000000" pitchFamily="50" charset="-127"/>
                          <a:ea typeface="나눔고딕" panose="020D0604000000000000" pitchFamily="50" charset="-127"/>
                        </a:rPr>
                        <a:t>2.0</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10000"/>
                        </a:lnSpc>
                        <a:spcBef>
                          <a:spcPct val="20000"/>
                        </a:spcBef>
                        <a:spcAft>
                          <a:spcPct val="0"/>
                        </a:spcAft>
                        <a:buClrTx/>
                        <a:buSzTx/>
                        <a:buFont typeface="굴림" pitchFamily="50" charset="-127"/>
                        <a:buNone/>
                        <a:tabLst/>
                      </a:pPr>
                      <a:r>
                        <a:rPr kumimoji="1" lang="ko-KR" altLang="en-US" sz="11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개발</a:t>
                      </a:r>
                    </a:p>
                  </a:txBody>
                  <a:tcPr marL="36000" marR="36000" marT="36000" marB="36000" anchor="ct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965198"/>
                  </a:ext>
                </a:extLst>
              </a:tr>
              <a:tr h="410445">
                <a:tc>
                  <a:txBody>
                    <a:bodyPr/>
                    <a:lstStyle/>
                    <a:p>
                      <a:pPr marL="0" marR="0" lvl="0" indent="0" algn="l" defTabSz="914400" rtl="0" eaLnBrk="1" fontAlgn="base" latinLnBrk="1" hangingPunct="1">
                        <a:lnSpc>
                          <a:spcPct val="110000"/>
                        </a:lnSpc>
                        <a:spcBef>
                          <a:spcPct val="20000"/>
                        </a:spcBef>
                        <a:spcAft>
                          <a:spcPct val="0"/>
                        </a:spcAft>
                        <a:buClrTx/>
                        <a:buSzTx/>
                        <a:buFont typeface="굴림" pitchFamily="50" charset="-127"/>
                        <a:buNone/>
                        <a:tabLst/>
                      </a:pPr>
                      <a:r>
                        <a:rPr kumimoji="1" lang="en-US" altLang="ko-KR" sz="10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APP</a:t>
                      </a:r>
                      <a:r>
                        <a:rPr kumimoji="1" lang="ko-KR" altLang="en-US" sz="10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통합계정 연동 </a:t>
                      </a:r>
                      <a:endParaRPr kumimoji="1" lang="en-US" altLang="ko-KR" sz="10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endParaRPr>
                    </a:p>
                    <a:p>
                      <a:pPr marL="0" marR="0" lvl="0" indent="0" algn="l" defTabSz="914400" rtl="0" eaLnBrk="1" fontAlgn="base" latinLnBrk="1" hangingPunct="1">
                        <a:lnSpc>
                          <a:spcPct val="110000"/>
                        </a:lnSpc>
                        <a:spcBef>
                          <a:spcPct val="20000"/>
                        </a:spcBef>
                        <a:spcAft>
                          <a:spcPct val="0"/>
                        </a:spcAft>
                        <a:buClrTx/>
                        <a:buSzTx/>
                        <a:buFont typeface="굴림" pitchFamily="50" charset="-127"/>
                        <a:buNone/>
                        <a:tabLst/>
                      </a:pPr>
                      <a:r>
                        <a:rPr kumimoji="1" lang="ko-KR" altLang="en-US" sz="10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개발자</a:t>
                      </a:r>
                    </a:p>
                  </a:txBody>
                  <a:tcPr marL="36000" marR="36000" marT="36000" marB="36000" anchor="ct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10000"/>
                        </a:lnSpc>
                        <a:spcBef>
                          <a:spcPct val="20000"/>
                        </a:spcBef>
                        <a:spcAft>
                          <a:spcPct val="0"/>
                        </a:spcAft>
                        <a:buClrTx/>
                        <a:buSzTx/>
                        <a:buFont typeface="굴림" pitchFamily="50" charset="-127"/>
                        <a:buNone/>
                        <a:tabLst/>
                        <a:defRPr/>
                      </a:pPr>
                      <a:r>
                        <a:rPr kumimoji="1" lang="ko-KR" altLang="en-US" sz="1000" b="0" i="0" u="none" strike="noStrike" cap="none" normalizeH="0" baseline="0" dirty="0" err="1">
                          <a:ln>
                            <a:noFill/>
                          </a:ln>
                          <a:solidFill>
                            <a:schemeClr val="tx1"/>
                          </a:solidFill>
                          <a:effectLst/>
                          <a:latin typeface="나눔고딕" panose="020D0604000000000000" pitchFamily="50" charset="-127"/>
                          <a:ea typeface="나눔고딕" panose="020D0604000000000000" pitchFamily="50" charset="-127"/>
                          <a:cs typeface="Arial" pitchFamily="34" charset="0"/>
                        </a:rPr>
                        <a:t>펜타시스템</a:t>
                      </a:r>
                      <a:endParaRPr kumimoji="1" lang="en-US" altLang="ko-KR" sz="10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endParaRPr>
                    </a:p>
                    <a:p>
                      <a:pPr marL="0" marR="0" lvl="0" indent="0" algn="ctr" defTabSz="914400" rtl="0" eaLnBrk="1" fontAlgn="base" latinLnBrk="1" hangingPunct="1">
                        <a:lnSpc>
                          <a:spcPct val="110000"/>
                        </a:lnSpc>
                        <a:spcBef>
                          <a:spcPct val="20000"/>
                        </a:spcBef>
                        <a:spcAft>
                          <a:spcPct val="0"/>
                        </a:spcAft>
                        <a:buClrTx/>
                        <a:buSzTx/>
                        <a:buFont typeface="굴림" pitchFamily="50" charset="-127"/>
                        <a:buNone/>
                        <a:tabLst/>
                        <a:defRPr/>
                      </a:pPr>
                      <a:r>
                        <a:rPr kumimoji="1" lang="ko-KR" altLang="en-US" sz="1000" b="0" i="0" u="none" strike="noStrike" cap="none" normalizeH="0" baseline="0" dirty="0" err="1">
                          <a:ln>
                            <a:noFill/>
                          </a:ln>
                          <a:solidFill>
                            <a:schemeClr val="tx1"/>
                          </a:solidFill>
                          <a:effectLst/>
                          <a:latin typeface="나눔고딕" panose="020D0604000000000000" pitchFamily="50" charset="-127"/>
                          <a:ea typeface="나눔고딕" panose="020D0604000000000000" pitchFamily="50" charset="-127"/>
                          <a:cs typeface="Arial" pitchFamily="34" charset="0"/>
                        </a:rPr>
                        <a:t>테크놀러지</a:t>
                      </a:r>
                      <a:r>
                        <a:rPr kumimoji="1" lang="ko-KR" altLang="en-US" sz="10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a:t>
                      </a:r>
                    </a:p>
                  </a:txBody>
                  <a:tcPr marL="36000" marR="36000" marT="36000" marB="360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10000"/>
                        </a:lnSpc>
                        <a:spcBef>
                          <a:spcPct val="20000"/>
                        </a:spcBef>
                        <a:spcAft>
                          <a:spcPct val="0"/>
                        </a:spcAft>
                        <a:buClrTx/>
                        <a:buSzTx/>
                        <a:buFont typeface="굴림" pitchFamily="50" charset="-127"/>
                        <a:buNone/>
                        <a:tabLst/>
                        <a:defRPr/>
                      </a:pPr>
                      <a:r>
                        <a:rPr kumimoji="1" lang="ko-KR" altLang="en-US" sz="10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고급</a:t>
                      </a:r>
                    </a:p>
                  </a:txBody>
                  <a:tcPr marL="36000" marR="36000" marT="36000" marB="360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10000"/>
                        </a:lnSpc>
                        <a:spcBef>
                          <a:spcPct val="20000"/>
                        </a:spcBef>
                        <a:spcAft>
                          <a:spcPct val="0"/>
                        </a:spcAft>
                        <a:buClrTx/>
                        <a:buSzTx/>
                        <a:buFont typeface="굴림" pitchFamily="50" charset="-127"/>
                        <a:buNone/>
                        <a:tabLst/>
                        <a:defRPr/>
                      </a:pPr>
                      <a:r>
                        <a:rPr kumimoji="1" lang="ko-KR" altLang="en-US" sz="10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개발자</a:t>
                      </a:r>
                    </a:p>
                  </a:txBody>
                  <a:tcPr marL="36000" marR="36000" marT="36000" marB="360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algn="ctr" rtl="0" fontAlgn="ctr"/>
                      <a:endParaRPr lang="en-US" altLang="ko-KR" sz="1000" b="0" i="0" u="none" strike="noStrike" dirty="0">
                        <a:solidFill>
                          <a:schemeClr val="tx1"/>
                        </a:solidFill>
                        <a:effectLst/>
                        <a:latin typeface="나눔고딕" panose="020D0604000000000000" pitchFamily="50" charset="-127"/>
                        <a:ea typeface="나눔고딕" panose="020D0604000000000000" pitchFamily="50" charset="-127"/>
                      </a:endParaRP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algn="ctr" rtl="0" fontAlgn="ctr"/>
                      <a:endParaRPr lang="en-US" altLang="ko-KR" sz="1000" b="0" i="0" u="none" strike="noStrike" dirty="0">
                        <a:solidFill>
                          <a:schemeClr val="tx1"/>
                        </a:solidFill>
                        <a:effectLst/>
                        <a:latin typeface="나눔고딕" panose="020D0604000000000000" pitchFamily="50" charset="-127"/>
                        <a:ea typeface="나눔고딕" panose="020D0604000000000000" pitchFamily="50" charset="-127"/>
                      </a:endParaRP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algn="ctr" rtl="0" fontAlgn="ctr"/>
                      <a:r>
                        <a:rPr lang="en-US" altLang="ko-KR" sz="1000" b="0" i="0" u="none" strike="noStrike" dirty="0">
                          <a:solidFill>
                            <a:srgbClr val="000000"/>
                          </a:solidFill>
                          <a:effectLst/>
                          <a:latin typeface="나눔고딕" panose="020D0604000000000000" pitchFamily="50" charset="-127"/>
                          <a:ea typeface="나눔고딕" panose="020D0604000000000000" pitchFamily="50" charset="-127"/>
                        </a:rPr>
                        <a:t>0.5</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algn="ctr" rtl="0" fontAlgn="ctr"/>
                      <a:endParaRPr lang="en-US" altLang="ko-KR" sz="1000" b="0" i="0" u="none" strike="noStrike" dirty="0">
                        <a:solidFill>
                          <a:srgbClr val="000000"/>
                        </a:solidFill>
                        <a:effectLst/>
                        <a:latin typeface="나눔고딕" panose="020D0604000000000000" pitchFamily="50" charset="-127"/>
                        <a:ea typeface="나눔고딕" panose="020D0604000000000000" pitchFamily="50" charset="-127"/>
                      </a:endParaRP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algn="ctr" fontAlgn="ctr"/>
                      <a:r>
                        <a:rPr lang="en-US" altLang="ko-KR" sz="1000" b="1" i="0" u="none" strike="noStrike" dirty="0">
                          <a:solidFill>
                            <a:srgbClr val="000000"/>
                          </a:solidFill>
                          <a:effectLst/>
                          <a:latin typeface="나눔고딕" panose="020D0604000000000000" pitchFamily="50" charset="-127"/>
                          <a:ea typeface="나눔고딕" panose="020D0604000000000000" pitchFamily="50" charset="-127"/>
                        </a:rPr>
                        <a:t>0.5</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10000"/>
                        </a:lnSpc>
                        <a:spcBef>
                          <a:spcPct val="20000"/>
                        </a:spcBef>
                        <a:spcAft>
                          <a:spcPct val="0"/>
                        </a:spcAft>
                        <a:buClrTx/>
                        <a:buSzTx/>
                        <a:buFont typeface="굴림" pitchFamily="50" charset="-127"/>
                        <a:buNone/>
                        <a:tabLst/>
                      </a:pPr>
                      <a:r>
                        <a:rPr kumimoji="1" lang="ko-KR" altLang="en-US" sz="11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비상주</a:t>
                      </a:r>
                    </a:p>
                  </a:txBody>
                  <a:tcPr marL="36000" marR="36000" marT="36000" marB="36000" anchor="ct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11847584"/>
                  </a:ext>
                </a:extLst>
              </a:tr>
              <a:tr h="410445">
                <a:tc gridSpan="4">
                  <a:txBody>
                    <a:bodyPr/>
                    <a:lstStyle/>
                    <a:p>
                      <a:pPr marL="0" marR="0" lvl="0" indent="0" algn="ctr" defTabSz="914400" rtl="0" eaLnBrk="1" fontAlgn="base" latinLnBrk="1" hangingPunct="1">
                        <a:lnSpc>
                          <a:spcPct val="110000"/>
                        </a:lnSpc>
                        <a:spcBef>
                          <a:spcPct val="20000"/>
                        </a:spcBef>
                        <a:spcAft>
                          <a:spcPct val="0"/>
                        </a:spcAft>
                        <a:buClrTx/>
                        <a:buSzTx/>
                        <a:buFont typeface="굴림" pitchFamily="50" charset="-127"/>
                        <a:buNone/>
                        <a:tabLst/>
                      </a:pPr>
                      <a:r>
                        <a:rPr kumimoji="1" lang="ko-KR" altLang="en-US" sz="1100" b="1"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총 투입</a:t>
                      </a:r>
                    </a:p>
                  </a:txBody>
                  <a:tcPr marL="36000" marR="36000" marT="36000" marB="36000" anchor="ct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pPr latinLnBrk="1"/>
                      <a:endParaRPr lang="ko-KR" altLang="en-US"/>
                    </a:p>
                  </a:txBody>
                  <a:tcPr/>
                </a:tc>
                <a:tc hMerge="1">
                  <a:txBody>
                    <a:bodyPr/>
                    <a:lstStyle/>
                    <a:p>
                      <a:pPr marL="0" marR="0" lvl="0" indent="0" algn="ctr" defTabSz="914400" rtl="0" eaLnBrk="1" fontAlgn="base" latinLnBrk="1" hangingPunct="1">
                        <a:lnSpc>
                          <a:spcPct val="110000"/>
                        </a:lnSpc>
                        <a:spcBef>
                          <a:spcPct val="20000"/>
                        </a:spcBef>
                        <a:spcAft>
                          <a:spcPct val="0"/>
                        </a:spcAft>
                        <a:buClrTx/>
                        <a:buSzTx/>
                        <a:buFont typeface="굴림" pitchFamily="50" charset="-127"/>
                        <a:buNone/>
                        <a:tabLst/>
                      </a:pPr>
                      <a:endParaRPr kumimoji="1" lang="ko-KR" altLang="en-US" sz="11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itchFamily="34" charset="0"/>
                      </a:endParaRPr>
                    </a:p>
                  </a:txBody>
                  <a:tcPr marL="36000" marR="36000" marT="36000" marB="360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pPr marL="0" marR="0" lvl="0" indent="0" algn="l" defTabSz="914400" rtl="0" eaLnBrk="1" fontAlgn="base" latinLnBrk="1" hangingPunct="1">
                        <a:lnSpc>
                          <a:spcPct val="110000"/>
                        </a:lnSpc>
                        <a:spcBef>
                          <a:spcPct val="20000"/>
                        </a:spcBef>
                        <a:spcAft>
                          <a:spcPct val="0"/>
                        </a:spcAft>
                        <a:buClrTx/>
                        <a:buSzTx/>
                        <a:buFont typeface="굴림" pitchFamily="50" charset="-127"/>
                        <a:buNone/>
                        <a:tabLst/>
                      </a:pPr>
                      <a:endParaRPr kumimoji="1" lang="ko-KR" altLang="en-US" sz="11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itchFamily="34" charset="0"/>
                      </a:endParaRPr>
                    </a:p>
                  </a:txBody>
                  <a:tcPr marL="36000" marR="36000" marT="36000" marB="360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algn="ctr" fontAlgn="ctr"/>
                      <a:r>
                        <a:rPr lang="en-US" altLang="ko-KR" sz="1000" b="1" i="0" u="none" strike="noStrike" dirty="0">
                          <a:solidFill>
                            <a:schemeClr val="tx1"/>
                          </a:solidFill>
                          <a:effectLst/>
                          <a:latin typeface="나눔고딕" panose="020D0604000000000000" pitchFamily="50" charset="-127"/>
                          <a:ea typeface="나눔고딕" panose="020D0604000000000000" pitchFamily="50" charset="-127"/>
                        </a:rPr>
                        <a:t>0.25</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algn="ctr" fontAlgn="ctr"/>
                      <a:r>
                        <a:rPr lang="en-US" altLang="ko-KR" sz="1000" b="1" i="0" u="none" strike="noStrike" dirty="0">
                          <a:solidFill>
                            <a:schemeClr val="tx1"/>
                          </a:solidFill>
                          <a:effectLst/>
                          <a:latin typeface="나눔고딕" panose="020D0604000000000000" pitchFamily="50" charset="-127"/>
                          <a:ea typeface="나눔고딕" panose="020D0604000000000000" pitchFamily="50" charset="-127"/>
                        </a:rPr>
                        <a:t>1.0</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algn="ctr" fontAlgn="ctr"/>
                      <a:r>
                        <a:rPr lang="en-US" altLang="ko-KR" sz="1000" b="1" i="0" u="none" strike="noStrike" dirty="0">
                          <a:solidFill>
                            <a:srgbClr val="000000"/>
                          </a:solidFill>
                          <a:effectLst/>
                          <a:latin typeface="나눔고딕" panose="020D0604000000000000" pitchFamily="50" charset="-127"/>
                          <a:ea typeface="나눔고딕" panose="020D0604000000000000" pitchFamily="50" charset="-127"/>
                        </a:rPr>
                        <a:t>3.0</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algn="ctr" fontAlgn="ctr"/>
                      <a:r>
                        <a:rPr lang="en-US" altLang="ko-KR" sz="1000" b="1" i="0" u="none" strike="noStrike" dirty="0">
                          <a:solidFill>
                            <a:srgbClr val="000000"/>
                          </a:solidFill>
                          <a:effectLst/>
                          <a:latin typeface="나눔고딕" panose="020D0604000000000000" pitchFamily="50" charset="-127"/>
                          <a:ea typeface="나눔고딕" panose="020D0604000000000000" pitchFamily="50" charset="-127"/>
                        </a:rPr>
                        <a:t>1.5</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algn="ctr" fontAlgn="ctr"/>
                      <a:r>
                        <a:rPr lang="en-US" altLang="ko-KR" sz="1000" b="1" i="0" u="none" strike="noStrike" dirty="0">
                          <a:solidFill>
                            <a:srgbClr val="000000"/>
                          </a:solidFill>
                          <a:effectLst/>
                          <a:latin typeface="나눔고딕" panose="020D0604000000000000" pitchFamily="50" charset="-127"/>
                          <a:ea typeface="나눔고딕" panose="020D0604000000000000" pitchFamily="50" charset="-127"/>
                        </a:rPr>
                        <a:t>5.75</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1" hangingPunct="1">
                        <a:lnSpc>
                          <a:spcPct val="110000"/>
                        </a:lnSpc>
                        <a:spcBef>
                          <a:spcPct val="20000"/>
                        </a:spcBef>
                        <a:spcAft>
                          <a:spcPct val="0"/>
                        </a:spcAft>
                        <a:buClrTx/>
                        <a:buSzTx/>
                        <a:buFont typeface="굴림" pitchFamily="50" charset="-127"/>
                        <a:buNone/>
                        <a:tabLst/>
                      </a:pPr>
                      <a:r>
                        <a:rPr kumimoji="1" lang="en-US" altLang="ko-KR" sz="11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M,</a:t>
                      </a:r>
                      <a:r>
                        <a:rPr kumimoji="1" lang="ko-KR" altLang="en-US" sz="11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 </a:t>
                      </a:r>
                      <a:r>
                        <a:rPr kumimoji="1" lang="en-US" altLang="ko-KR" sz="11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M+1 </a:t>
                      </a:r>
                      <a:r>
                        <a:rPr kumimoji="1" lang="ko-KR" altLang="en-US" sz="11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의 경우 비상주</a:t>
                      </a:r>
                      <a:r>
                        <a:rPr kumimoji="1" lang="en-US" altLang="ko-KR" sz="11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rPr>
                        <a:t>.</a:t>
                      </a:r>
                      <a:endParaRPr kumimoji="1" lang="ko-KR" altLang="en-US" sz="1100" b="0" i="0" u="none" strike="noStrike" cap="none" normalizeH="0" baseline="0" dirty="0">
                        <a:ln>
                          <a:noFill/>
                        </a:ln>
                        <a:solidFill>
                          <a:schemeClr val="tx1"/>
                        </a:solidFill>
                        <a:effectLst/>
                        <a:latin typeface="나눔고딕" panose="020D0604000000000000" pitchFamily="50" charset="-127"/>
                        <a:ea typeface="나눔고딕" panose="020D0604000000000000" pitchFamily="50" charset="-127"/>
                        <a:cs typeface="Arial" pitchFamily="34" charset="0"/>
                      </a:endParaRPr>
                    </a:p>
                  </a:txBody>
                  <a:tcPr marL="36000" marR="36000" marT="36000" marB="36000" anchor="ct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9"/>
                  </a:ext>
                </a:extLst>
              </a:tr>
            </a:tbl>
          </a:graphicData>
        </a:graphic>
      </p:graphicFrame>
      <p:graphicFrame>
        <p:nvGraphicFramePr>
          <p:cNvPr id="20" name="Group 280"/>
          <p:cNvGraphicFramePr>
            <a:graphicFrameLocks noGrp="1"/>
          </p:cNvGraphicFramePr>
          <p:nvPr>
            <p:extLst>
              <p:ext uri="{D42A27DB-BD31-4B8C-83A1-F6EECF244321}">
                <p14:modId xmlns:p14="http://schemas.microsoft.com/office/powerpoint/2010/main" val="873149907"/>
              </p:ext>
            </p:extLst>
          </p:nvPr>
        </p:nvGraphicFramePr>
        <p:xfrm>
          <a:off x="470909" y="4363643"/>
          <a:ext cx="9062199" cy="1799808"/>
        </p:xfrm>
        <a:graphic>
          <a:graphicData uri="http://schemas.openxmlformats.org/drawingml/2006/table">
            <a:tbl>
              <a:tblPr/>
              <a:tblGrid>
                <a:gridCol w="1086959">
                  <a:extLst>
                    <a:ext uri="{9D8B030D-6E8A-4147-A177-3AD203B41FA5}">
                      <a16:colId xmlns:a16="http://schemas.microsoft.com/office/drawing/2014/main" val="20000"/>
                    </a:ext>
                  </a:extLst>
                </a:gridCol>
                <a:gridCol w="7975240">
                  <a:extLst>
                    <a:ext uri="{9D8B030D-6E8A-4147-A177-3AD203B41FA5}">
                      <a16:colId xmlns:a16="http://schemas.microsoft.com/office/drawing/2014/main" val="20001"/>
                    </a:ext>
                  </a:extLst>
                </a:gridCol>
              </a:tblGrid>
              <a:tr h="211264">
                <a:tc>
                  <a:txBody>
                    <a:bodyPr/>
                    <a:lstStyle/>
                    <a:p>
                      <a:pPr marL="0" marR="0" lvl="0" indent="0" algn="l" defTabSz="914400" rtl="0" eaLnBrk="1" fontAlgn="base" latinLnBrk="0" hangingPunct="1">
                        <a:lnSpc>
                          <a:spcPct val="120000"/>
                        </a:lnSpc>
                        <a:spcBef>
                          <a:spcPct val="10000"/>
                        </a:spcBef>
                        <a:spcAft>
                          <a:spcPct val="10000"/>
                        </a:spcAft>
                        <a:buClr>
                          <a:schemeClr val="accent1"/>
                        </a:buClr>
                        <a:buSzPct val="50000"/>
                        <a:buFont typeface="Monotype Sorts" charset="2"/>
                        <a:buNone/>
                        <a:tabLst/>
                      </a:pPr>
                      <a:r>
                        <a:rPr kumimoji="1" lang="ko-KR" altLang="en-US" sz="1200" b="1" i="0" u="none" strike="noStrike" kern="1200" cap="none" normalizeH="0" baseline="0" dirty="0">
                          <a:ln>
                            <a:noFill/>
                          </a:ln>
                          <a:solidFill>
                            <a:schemeClr val="bg1"/>
                          </a:solidFill>
                          <a:effectLst/>
                          <a:latin typeface="나눔고딕" panose="020D0604000000000000" pitchFamily="50" charset="-127"/>
                          <a:ea typeface="나눔고딕" panose="020D0604000000000000" pitchFamily="50" charset="-127"/>
                          <a:cs typeface="Arial" pitchFamily="34" charset="0"/>
                        </a:rPr>
                        <a:t>역할</a:t>
                      </a:r>
                    </a:p>
                  </a:txBody>
                  <a:tcPr marL="36000" marR="36000" marT="36000" marB="36000"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l" defTabSz="914400" rtl="0" eaLnBrk="1" fontAlgn="base" latinLnBrk="0" hangingPunct="1">
                        <a:lnSpc>
                          <a:spcPct val="120000"/>
                        </a:lnSpc>
                        <a:spcBef>
                          <a:spcPct val="10000"/>
                        </a:spcBef>
                        <a:spcAft>
                          <a:spcPct val="10000"/>
                        </a:spcAft>
                        <a:buClr>
                          <a:schemeClr val="accent1"/>
                        </a:buClr>
                        <a:buSzPct val="50000"/>
                        <a:buFont typeface="Monotype Sorts" charset="2"/>
                        <a:buNone/>
                        <a:tabLst/>
                      </a:pPr>
                      <a:r>
                        <a:rPr kumimoji="1" lang="ko-KR" altLang="en-US" sz="1200" b="1" i="0" u="none" strike="noStrike" kern="1200" cap="none" normalizeH="0" baseline="0" dirty="0">
                          <a:ln>
                            <a:noFill/>
                          </a:ln>
                          <a:solidFill>
                            <a:schemeClr val="bg1"/>
                          </a:solidFill>
                          <a:effectLst/>
                          <a:latin typeface="나눔고딕" panose="020D0604000000000000" pitchFamily="50" charset="-127"/>
                          <a:ea typeface="나눔고딕" panose="020D0604000000000000" pitchFamily="50" charset="-127"/>
                          <a:cs typeface="Arial" pitchFamily="34" charset="0"/>
                        </a:rPr>
                        <a:t>프로젝트 수행</a:t>
                      </a:r>
                    </a:p>
                  </a:txBody>
                  <a:tcPr marL="36000" marR="36000" marT="36000" marB="36000"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val="10000"/>
                  </a:ext>
                </a:extLst>
              </a:tr>
              <a:tr h="350343">
                <a:tc>
                  <a:txBody>
                    <a:bodyPr/>
                    <a:lstStyle/>
                    <a:p>
                      <a:pPr marL="0" marR="0" lvl="0" indent="0" algn="ctr" defTabSz="914400" rtl="0" eaLnBrk="1" fontAlgn="base" latinLnBrk="0" hangingPunct="1">
                        <a:lnSpc>
                          <a:spcPct val="120000"/>
                        </a:lnSpc>
                        <a:spcBef>
                          <a:spcPct val="10000"/>
                        </a:spcBef>
                        <a:spcAft>
                          <a:spcPct val="10000"/>
                        </a:spcAft>
                        <a:buClr>
                          <a:srgbClr val="000000"/>
                        </a:buClr>
                        <a:buSzPct val="50000"/>
                        <a:buFontTx/>
                        <a:buNone/>
                        <a:tabLst/>
                      </a:pPr>
                      <a:r>
                        <a:rPr kumimoji="1" lang="en-US" altLang="ko-KR" sz="1000" b="0" i="0" u="none" strike="noStrike" kern="1200" cap="none" normalizeH="0" baseline="0" dirty="0">
                          <a:ln>
                            <a:noFill/>
                          </a:ln>
                          <a:solidFill>
                            <a:srgbClr val="000000"/>
                          </a:solidFill>
                          <a:effectLst/>
                          <a:latin typeface="나눔고딕" panose="020D0604000000000000" pitchFamily="50" charset="-127"/>
                          <a:ea typeface="나눔고딕" panose="020D0604000000000000" pitchFamily="50" charset="-127"/>
                          <a:cs typeface="+mn-cs"/>
                        </a:rPr>
                        <a:t>PM</a:t>
                      </a:r>
                      <a:endParaRPr kumimoji="1" lang="ko-KR" altLang="en-US" sz="1000" b="0" i="0" u="none" strike="noStrike" kern="1200" cap="none" normalizeH="0" baseline="0" dirty="0">
                        <a:ln>
                          <a:noFill/>
                        </a:ln>
                        <a:solidFill>
                          <a:srgbClr val="000000"/>
                        </a:solidFill>
                        <a:effectLst/>
                        <a:latin typeface="나눔고딕" panose="020D0604000000000000" pitchFamily="50" charset="-127"/>
                        <a:ea typeface="나눔고딕" panose="020D0604000000000000" pitchFamily="50" charset="-127"/>
                        <a:cs typeface="+mn-cs"/>
                      </a:endParaRPr>
                    </a:p>
                  </a:txBody>
                  <a:tcPr marL="36000" marR="36000" marT="36000" marB="3600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120000"/>
                        </a:lnSpc>
                        <a:spcBef>
                          <a:spcPct val="10000"/>
                        </a:spcBef>
                        <a:spcAft>
                          <a:spcPct val="10000"/>
                        </a:spcAft>
                        <a:buClr>
                          <a:srgbClr val="000000"/>
                        </a:buClr>
                        <a:buSzPct val="50000"/>
                        <a:buFont typeface="Arial" panose="020B0604020202020204" pitchFamily="34" charset="0"/>
                        <a:buChar char="•"/>
                        <a:tabLst/>
                      </a:pPr>
                      <a:r>
                        <a:rPr kumimoji="1" lang="ko-KR" altLang="en-US" sz="1000" b="0" i="0" u="none" strike="noStrike" kern="1200" cap="none" normalizeH="0" baseline="0" dirty="0">
                          <a:ln>
                            <a:noFill/>
                          </a:ln>
                          <a:solidFill>
                            <a:srgbClr val="000000"/>
                          </a:solidFill>
                          <a:effectLst/>
                          <a:latin typeface="나눔고딕" panose="020D0604000000000000" pitchFamily="50" charset="-127"/>
                          <a:ea typeface="나눔고딕" panose="020D0604000000000000" pitchFamily="50" charset="-127"/>
                          <a:cs typeface="+mn-cs"/>
                        </a:rPr>
                        <a:t>프로젝트 총괄</a:t>
                      </a:r>
                      <a:r>
                        <a:rPr kumimoji="1" lang="en-US" altLang="ko-KR" sz="1000" b="0" i="0" u="none" strike="noStrike" kern="1200" cap="none" normalizeH="0" baseline="0" dirty="0">
                          <a:ln>
                            <a:noFill/>
                          </a:ln>
                          <a:solidFill>
                            <a:srgbClr val="000000"/>
                          </a:solidFill>
                          <a:effectLst/>
                          <a:latin typeface="나눔고딕" panose="020D0604000000000000" pitchFamily="50" charset="-127"/>
                          <a:ea typeface="나눔고딕" panose="020D0604000000000000" pitchFamily="50" charset="-127"/>
                          <a:cs typeface="+mn-cs"/>
                        </a:rPr>
                        <a:t>, </a:t>
                      </a:r>
                      <a:r>
                        <a:rPr kumimoji="1" lang="ko-KR" altLang="en-US" sz="1000" b="0" i="0" u="none" strike="noStrike" kern="1200" cap="none" normalizeH="0" baseline="0" dirty="0">
                          <a:ln>
                            <a:noFill/>
                          </a:ln>
                          <a:solidFill>
                            <a:srgbClr val="000000"/>
                          </a:solidFill>
                          <a:effectLst/>
                          <a:latin typeface="나눔고딕" panose="020D0604000000000000" pitchFamily="50" charset="-127"/>
                          <a:ea typeface="나눔고딕" panose="020D0604000000000000" pitchFamily="50" charset="-127"/>
                          <a:cs typeface="+mn-cs"/>
                        </a:rPr>
                        <a:t>사업관리</a:t>
                      </a:r>
                      <a:endParaRPr kumimoji="1" lang="en-US" altLang="ko-KR" sz="1000" b="0" i="0" u="none" strike="noStrike" kern="1200" cap="none" normalizeH="0" baseline="0" dirty="0">
                        <a:ln>
                          <a:noFill/>
                        </a:ln>
                        <a:solidFill>
                          <a:srgbClr val="000000"/>
                        </a:solidFill>
                        <a:effectLst/>
                        <a:latin typeface="나눔고딕" panose="020D0604000000000000" pitchFamily="50" charset="-127"/>
                        <a:ea typeface="나눔고딕" panose="020D0604000000000000" pitchFamily="50" charset="-127"/>
                        <a:cs typeface="+mn-cs"/>
                      </a:endParaRPr>
                    </a:p>
                    <a:p>
                      <a:pPr marL="171450" marR="0" lvl="0" indent="-171450" algn="l" defTabSz="914400" rtl="0" eaLnBrk="1" fontAlgn="base" latinLnBrk="0" hangingPunct="1">
                        <a:lnSpc>
                          <a:spcPct val="120000"/>
                        </a:lnSpc>
                        <a:spcBef>
                          <a:spcPct val="10000"/>
                        </a:spcBef>
                        <a:spcAft>
                          <a:spcPct val="10000"/>
                        </a:spcAft>
                        <a:buClr>
                          <a:srgbClr val="000000"/>
                        </a:buClr>
                        <a:buSzPct val="50000"/>
                        <a:buFont typeface="Arial" panose="020B0604020202020204" pitchFamily="34" charset="0"/>
                        <a:buChar char="•"/>
                        <a:tabLst/>
                      </a:pPr>
                      <a:r>
                        <a:rPr kumimoji="1" lang="ko-KR" altLang="en-US" sz="1000" b="0" i="0" u="none" strike="noStrike" kern="1200" cap="none" normalizeH="0" baseline="0" dirty="0">
                          <a:ln>
                            <a:noFill/>
                          </a:ln>
                          <a:solidFill>
                            <a:srgbClr val="000000"/>
                          </a:solidFill>
                          <a:effectLst/>
                          <a:latin typeface="나눔고딕" panose="020D0604000000000000" pitchFamily="50" charset="-127"/>
                          <a:ea typeface="나눔고딕" panose="020D0604000000000000" pitchFamily="50" charset="-127"/>
                          <a:cs typeface="+mn-cs"/>
                        </a:rPr>
                        <a:t>프로세스 표준화</a:t>
                      </a:r>
                      <a:r>
                        <a:rPr kumimoji="1" lang="en-US" altLang="ko-KR" sz="1000" b="0" i="0" u="none" strike="noStrike" kern="1200" cap="none" normalizeH="0" baseline="0" dirty="0">
                          <a:ln>
                            <a:noFill/>
                          </a:ln>
                          <a:solidFill>
                            <a:srgbClr val="000000"/>
                          </a:solidFill>
                          <a:effectLst/>
                          <a:latin typeface="나눔고딕" panose="020D0604000000000000" pitchFamily="50" charset="-127"/>
                          <a:ea typeface="나눔고딕" panose="020D0604000000000000" pitchFamily="50" charset="-127"/>
                          <a:cs typeface="+mn-cs"/>
                        </a:rPr>
                        <a:t> </a:t>
                      </a:r>
                      <a:r>
                        <a:rPr kumimoji="1" lang="ko-KR" altLang="en-US" sz="1000" b="0" i="0" u="none" strike="noStrike" kern="1200" cap="none" normalizeH="0" baseline="0" dirty="0">
                          <a:ln>
                            <a:noFill/>
                          </a:ln>
                          <a:solidFill>
                            <a:srgbClr val="000000"/>
                          </a:solidFill>
                          <a:effectLst/>
                          <a:latin typeface="나눔고딕" panose="020D0604000000000000" pitchFamily="50" charset="-127"/>
                          <a:ea typeface="나눔고딕" panose="020D0604000000000000" pitchFamily="50" charset="-127"/>
                          <a:cs typeface="+mn-cs"/>
                        </a:rPr>
                        <a:t>및 설계</a:t>
                      </a:r>
                      <a:r>
                        <a:rPr kumimoji="1" lang="en-US" altLang="ko-KR" sz="1000" b="0" i="0" u="none" strike="noStrike" kern="1200" cap="none" normalizeH="0" baseline="0" dirty="0">
                          <a:ln>
                            <a:noFill/>
                          </a:ln>
                          <a:solidFill>
                            <a:srgbClr val="000000"/>
                          </a:solidFill>
                          <a:effectLst/>
                          <a:latin typeface="나눔고딕" panose="020D0604000000000000" pitchFamily="50" charset="-127"/>
                          <a:ea typeface="나눔고딕" panose="020D0604000000000000" pitchFamily="50" charset="-127"/>
                          <a:cs typeface="+mn-cs"/>
                        </a:rPr>
                        <a:t>, </a:t>
                      </a:r>
                      <a:r>
                        <a:rPr kumimoji="1" lang="ko-KR" altLang="en-US" sz="1000" b="0" i="0" u="none" strike="noStrike" kern="1200" cap="none" normalizeH="0" baseline="0" dirty="0">
                          <a:ln>
                            <a:noFill/>
                          </a:ln>
                          <a:solidFill>
                            <a:srgbClr val="000000"/>
                          </a:solidFill>
                          <a:effectLst/>
                          <a:latin typeface="나눔고딕" panose="020D0604000000000000" pitchFamily="50" charset="-127"/>
                          <a:ea typeface="나눔고딕" panose="020D0604000000000000" pitchFamily="50" charset="-127"/>
                          <a:cs typeface="+mn-cs"/>
                        </a:rPr>
                        <a:t>인터페이스 개발</a:t>
                      </a:r>
                      <a:r>
                        <a:rPr kumimoji="1" lang="en-US" altLang="ko-KR" sz="1000" b="0" i="0" u="none" strike="noStrike" kern="1200" cap="none" normalizeH="0" baseline="0" dirty="0">
                          <a:ln>
                            <a:noFill/>
                          </a:ln>
                          <a:solidFill>
                            <a:srgbClr val="000000"/>
                          </a:solidFill>
                          <a:effectLst/>
                          <a:latin typeface="나눔고딕" panose="020D0604000000000000" pitchFamily="50" charset="-127"/>
                          <a:ea typeface="나눔고딕" panose="020D0604000000000000" pitchFamily="50" charset="-127"/>
                          <a:cs typeface="+mn-cs"/>
                        </a:rPr>
                        <a:t>, </a:t>
                      </a:r>
                      <a:r>
                        <a:rPr kumimoji="1" lang="ko-KR" altLang="en-US" sz="1000" b="0" i="0" u="none" strike="noStrike" kern="1200" cap="none" normalizeH="0" baseline="0" dirty="0">
                          <a:ln>
                            <a:noFill/>
                          </a:ln>
                          <a:solidFill>
                            <a:srgbClr val="000000"/>
                          </a:solidFill>
                          <a:effectLst/>
                          <a:latin typeface="나눔고딕" panose="020D0604000000000000" pitchFamily="50" charset="-127"/>
                          <a:ea typeface="나눔고딕" panose="020D0604000000000000" pitchFamily="50" charset="-127"/>
                          <a:cs typeface="+mn-cs"/>
                        </a:rPr>
                        <a:t>프로그램 개발</a:t>
                      </a:r>
                      <a:r>
                        <a:rPr kumimoji="1" lang="en-US" altLang="ko-KR" sz="1000" b="0" i="0" u="none" strike="noStrike" kern="1200" cap="none" normalizeH="0" baseline="0" dirty="0">
                          <a:ln>
                            <a:noFill/>
                          </a:ln>
                          <a:solidFill>
                            <a:srgbClr val="000000"/>
                          </a:solidFill>
                          <a:effectLst/>
                          <a:latin typeface="나눔고딕" panose="020D0604000000000000" pitchFamily="50" charset="-127"/>
                          <a:ea typeface="나눔고딕" panose="020D0604000000000000" pitchFamily="50" charset="-127"/>
                          <a:cs typeface="+mn-cs"/>
                        </a:rPr>
                        <a:t>, </a:t>
                      </a:r>
                      <a:r>
                        <a:rPr kumimoji="1" lang="ko-KR" altLang="en-US" sz="1000" b="0" i="0" u="none" strike="noStrike" kern="1200" cap="none" normalizeH="0" baseline="0" dirty="0">
                          <a:ln>
                            <a:noFill/>
                          </a:ln>
                          <a:solidFill>
                            <a:srgbClr val="000000"/>
                          </a:solidFill>
                          <a:effectLst/>
                          <a:latin typeface="나눔고딕" panose="020D0604000000000000" pitchFamily="50" charset="-127"/>
                          <a:ea typeface="나눔고딕" panose="020D0604000000000000" pitchFamily="50" charset="-127"/>
                          <a:cs typeface="+mn-cs"/>
                        </a:rPr>
                        <a:t>데이터 개발</a:t>
                      </a:r>
                    </a:p>
                  </a:txBody>
                  <a:tcPr marL="36000" marR="36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5352">
                <a:tc>
                  <a:txBody>
                    <a:bodyPr/>
                    <a:lstStyle/>
                    <a:p>
                      <a:pPr marL="0" marR="0" lvl="0" indent="0" algn="ctr" defTabSz="914400" rtl="0" eaLnBrk="1" fontAlgn="base" latinLnBrk="0" hangingPunct="1">
                        <a:lnSpc>
                          <a:spcPct val="120000"/>
                        </a:lnSpc>
                        <a:spcBef>
                          <a:spcPct val="10000"/>
                        </a:spcBef>
                        <a:spcAft>
                          <a:spcPct val="10000"/>
                        </a:spcAft>
                        <a:buClr>
                          <a:srgbClr val="000000"/>
                        </a:buClr>
                        <a:buSzPct val="50000"/>
                        <a:buFontTx/>
                        <a:buNone/>
                        <a:tabLst/>
                      </a:pPr>
                      <a:r>
                        <a:rPr kumimoji="1" lang="en-US" altLang="ko-KR" sz="1000" b="0" i="0" u="none" strike="noStrike" kern="1200" cap="none" normalizeH="0" baseline="0" dirty="0">
                          <a:ln>
                            <a:noFill/>
                          </a:ln>
                          <a:solidFill>
                            <a:srgbClr val="000000"/>
                          </a:solidFill>
                          <a:effectLst/>
                          <a:latin typeface="나눔고딕" panose="020D0604000000000000" pitchFamily="50" charset="-127"/>
                          <a:ea typeface="나눔고딕" panose="020D0604000000000000" pitchFamily="50" charset="-127"/>
                          <a:cs typeface="+mn-cs"/>
                        </a:rPr>
                        <a:t>PL</a:t>
                      </a:r>
                      <a:endParaRPr kumimoji="1" lang="ko-KR" altLang="en-US" sz="1000" b="0" i="0" u="none" strike="noStrike" kern="1200" cap="none" normalizeH="0" baseline="0" dirty="0">
                        <a:ln>
                          <a:noFill/>
                        </a:ln>
                        <a:solidFill>
                          <a:srgbClr val="000000"/>
                        </a:solidFill>
                        <a:effectLst/>
                        <a:latin typeface="나눔고딕" panose="020D0604000000000000" pitchFamily="50" charset="-127"/>
                        <a:ea typeface="나눔고딕" panose="020D0604000000000000" pitchFamily="50" charset="-127"/>
                        <a:cs typeface="+mn-cs"/>
                      </a:endParaRPr>
                    </a:p>
                  </a:txBody>
                  <a:tcPr marL="36000" marR="36000" marT="36000" marB="3600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120000"/>
                        </a:lnSpc>
                        <a:spcBef>
                          <a:spcPct val="10000"/>
                        </a:spcBef>
                        <a:spcAft>
                          <a:spcPct val="10000"/>
                        </a:spcAft>
                        <a:buClr>
                          <a:srgbClr val="000000"/>
                        </a:buClr>
                        <a:buSzPct val="50000"/>
                        <a:buFont typeface="Arial" panose="020B0604020202020204" pitchFamily="34" charset="0"/>
                        <a:buChar char="•"/>
                        <a:tabLst/>
                      </a:pPr>
                      <a:r>
                        <a:rPr kumimoji="1" lang="ko-KR" altLang="en-US" sz="1000" b="0" i="0" u="none" strike="noStrike" kern="1200" cap="none" normalizeH="0" baseline="0" dirty="0">
                          <a:ln>
                            <a:noFill/>
                          </a:ln>
                          <a:solidFill>
                            <a:srgbClr val="000000"/>
                          </a:solidFill>
                          <a:effectLst/>
                          <a:latin typeface="나눔고딕" panose="020D0604000000000000" pitchFamily="50" charset="-127"/>
                          <a:ea typeface="나눔고딕" panose="020D0604000000000000" pitchFamily="50" charset="-127"/>
                          <a:cs typeface="+mn-cs"/>
                        </a:rPr>
                        <a:t>프로젝트관리 및 추진</a:t>
                      </a:r>
                      <a:endParaRPr kumimoji="1" lang="en-US" altLang="ko-KR" sz="1000" b="0" i="0" u="none" strike="noStrike" kern="1200" cap="none" normalizeH="0" baseline="0" dirty="0">
                        <a:ln>
                          <a:noFill/>
                        </a:ln>
                        <a:solidFill>
                          <a:srgbClr val="000000"/>
                        </a:solidFill>
                        <a:effectLst/>
                        <a:latin typeface="나눔고딕" panose="020D0604000000000000" pitchFamily="50" charset="-127"/>
                        <a:ea typeface="나눔고딕" panose="020D0604000000000000" pitchFamily="50" charset="-127"/>
                        <a:cs typeface="+mn-cs"/>
                      </a:endParaRPr>
                    </a:p>
                    <a:p>
                      <a:pPr marL="171450" marR="0" lvl="0" indent="-171450" algn="l" defTabSz="914400" rtl="0" eaLnBrk="1" fontAlgn="base" latinLnBrk="0" hangingPunct="1">
                        <a:lnSpc>
                          <a:spcPct val="120000"/>
                        </a:lnSpc>
                        <a:spcBef>
                          <a:spcPct val="10000"/>
                        </a:spcBef>
                        <a:spcAft>
                          <a:spcPct val="10000"/>
                        </a:spcAft>
                        <a:buClr>
                          <a:srgbClr val="000000"/>
                        </a:buClr>
                        <a:buSzPct val="50000"/>
                        <a:buFont typeface="Arial" panose="020B0604020202020204" pitchFamily="34" charset="0"/>
                        <a:buChar char="•"/>
                        <a:tabLst/>
                      </a:pPr>
                      <a:r>
                        <a:rPr kumimoji="1" lang="ko-KR" altLang="en-US" sz="1000" b="0" i="0" u="none" strike="noStrike" kern="1200" cap="none" normalizeH="0" baseline="0" dirty="0">
                          <a:ln>
                            <a:noFill/>
                          </a:ln>
                          <a:solidFill>
                            <a:srgbClr val="000000"/>
                          </a:solidFill>
                          <a:effectLst/>
                          <a:latin typeface="나눔고딕" panose="020D0604000000000000" pitchFamily="50" charset="-127"/>
                          <a:ea typeface="나눔고딕" panose="020D0604000000000000" pitchFamily="50" charset="-127"/>
                          <a:cs typeface="+mn-cs"/>
                        </a:rPr>
                        <a:t>업무수행 통제 및 일정 조율 및 역할 분담</a:t>
                      </a:r>
                      <a:endParaRPr kumimoji="1" lang="en-US" altLang="ko-KR" sz="1000" b="0" i="0" u="none" strike="noStrike" kern="1200" cap="none" normalizeH="0" baseline="0" dirty="0">
                        <a:ln>
                          <a:noFill/>
                        </a:ln>
                        <a:solidFill>
                          <a:srgbClr val="000000"/>
                        </a:solidFill>
                        <a:effectLst/>
                        <a:latin typeface="나눔고딕" panose="020D0604000000000000" pitchFamily="50" charset="-127"/>
                        <a:ea typeface="나눔고딕" panose="020D0604000000000000" pitchFamily="50" charset="-127"/>
                        <a:cs typeface="+mn-cs"/>
                      </a:endParaRPr>
                    </a:p>
                    <a:p>
                      <a:pPr marL="171450" marR="0" lvl="0" indent="-171450" algn="l" defTabSz="914400" rtl="0" eaLnBrk="1" fontAlgn="base" latinLnBrk="0" hangingPunct="1">
                        <a:lnSpc>
                          <a:spcPct val="120000"/>
                        </a:lnSpc>
                        <a:spcBef>
                          <a:spcPct val="10000"/>
                        </a:spcBef>
                        <a:spcAft>
                          <a:spcPct val="10000"/>
                        </a:spcAft>
                        <a:buClr>
                          <a:srgbClr val="000000"/>
                        </a:buClr>
                        <a:buSzPct val="50000"/>
                        <a:buFont typeface="Arial" panose="020B0604020202020204" pitchFamily="34" charset="0"/>
                        <a:buChar char="•"/>
                        <a:tabLst/>
                      </a:pPr>
                      <a:r>
                        <a:rPr kumimoji="1" lang="ko-KR" altLang="en-US" sz="1000" b="0" i="0" u="none" strike="noStrike" kern="1200" cap="none" normalizeH="0" baseline="0" dirty="0">
                          <a:ln>
                            <a:noFill/>
                          </a:ln>
                          <a:solidFill>
                            <a:srgbClr val="000000"/>
                          </a:solidFill>
                          <a:effectLst/>
                          <a:latin typeface="나눔고딕" panose="020D0604000000000000" pitchFamily="50" charset="-127"/>
                          <a:ea typeface="나눔고딕" panose="020D0604000000000000" pitchFamily="50" charset="-127"/>
                          <a:cs typeface="+mn-cs"/>
                        </a:rPr>
                        <a:t>의사소통 체제 유지 및 위험 및 이슈관리</a:t>
                      </a:r>
                    </a:p>
                  </a:txBody>
                  <a:tcPr marL="36000" marR="36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984">
                <a:tc>
                  <a:txBody>
                    <a:bodyPr/>
                    <a:lstStyle/>
                    <a:p>
                      <a:pPr marL="0" marR="0" lvl="0" indent="0" algn="ctr" defTabSz="914400" rtl="0" eaLnBrk="1" fontAlgn="base" latinLnBrk="0" hangingPunct="1">
                        <a:lnSpc>
                          <a:spcPct val="120000"/>
                        </a:lnSpc>
                        <a:spcBef>
                          <a:spcPct val="10000"/>
                        </a:spcBef>
                        <a:spcAft>
                          <a:spcPct val="10000"/>
                        </a:spcAft>
                        <a:buClr>
                          <a:srgbClr val="000000"/>
                        </a:buClr>
                        <a:buSzPct val="50000"/>
                        <a:buFontTx/>
                        <a:buNone/>
                        <a:tabLst/>
                      </a:pPr>
                      <a:r>
                        <a:rPr kumimoji="1" lang="ko-KR" altLang="en-US" sz="1000" b="0" i="0" u="none" strike="noStrike" kern="1200" cap="none" normalizeH="0" baseline="0" dirty="0">
                          <a:ln>
                            <a:noFill/>
                          </a:ln>
                          <a:solidFill>
                            <a:srgbClr val="000000"/>
                          </a:solidFill>
                          <a:effectLst/>
                          <a:latin typeface="나눔고딕" panose="020D0604000000000000" pitchFamily="50" charset="-127"/>
                          <a:ea typeface="나눔고딕" panose="020D0604000000000000" pitchFamily="50" charset="-127"/>
                          <a:cs typeface="+mn-cs"/>
                        </a:rPr>
                        <a:t>개발자</a:t>
                      </a:r>
                    </a:p>
                  </a:txBody>
                  <a:tcPr marL="36000" marR="36000" marT="36000" marB="3600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1" fontAlgn="base" latinLnBrk="0" hangingPunct="1">
                        <a:lnSpc>
                          <a:spcPct val="100000"/>
                        </a:lnSpc>
                        <a:spcBef>
                          <a:spcPct val="10000"/>
                        </a:spcBef>
                        <a:spcAft>
                          <a:spcPct val="10000"/>
                        </a:spcAft>
                        <a:buClr>
                          <a:srgbClr val="000000"/>
                        </a:buClr>
                        <a:buSzPct val="80000"/>
                        <a:buFontTx/>
                        <a:buChar char="•"/>
                        <a:tabLst/>
                      </a:pPr>
                      <a:r>
                        <a:rPr kumimoji="1" lang="ko-KR" altLang="en-US" sz="1000" b="0" i="0" u="none" strike="noStrike" cap="none" normalizeH="0" baseline="0" dirty="0">
                          <a:ln>
                            <a:noFill/>
                          </a:ln>
                          <a:solidFill>
                            <a:srgbClr val="000000"/>
                          </a:solidFill>
                          <a:effectLst/>
                          <a:latin typeface="나눔고딕" panose="020D0604000000000000" pitchFamily="50" charset="-127"/>
                          <a:ea typeface="나눔고딕" panose="020D0604000000000000" pitchFamily="50" charset="-127"/>
                        </a:rPr>
                        <a:t>프로그램 개발</a:t>
                      </a:r>
                      <a:endParaRPr kumimoji="1" lang="en-US" altLang="ko-KR" sz="1000" b="0" i="0" u="none" strike="noStrike" cap="none" normalizeH="0" baseline="0" dirty="0">
                        <a:ln>
                          <a:noFill/>
                        </a:ln>
                        <a:solidFill>
                          <a:srgbClr val="000000"/>
                        </a:solidFill>
                        <a:effectLst/>
                        <a:latin typeface="나눔고딕" panose="020D0604000000000000" pitchFamily="50" charset="-127"/>
                        <a:ea typeface="나눔고딕" panose="020D0604000000000000" pitchFamily="50" charset="-127"/>
                      </a:endParaRPr>
                    </a:p>
                    <a:p>
                      <a:pPr marL="176213" marR="0" lvl="0" indent="-176213" algn="l" defTabSz="914400" rtl="0" eaLnBrk="1" fontAlgn="base" latinLnBrk="0" hangingPunct="1">
                        <a:lnSpc>
                          <a:spcPct val="100000"/>
                        </a:lnSpc>
                        <a:spcBef>
                          <a:spcPct val="10000"/>
                        </a:spcBef>
                        <a:spcAft>
                          <a:spcPct val="10000"/>
                        </a:spcAft>
                        <a:buClr>
                          <a:srgbClr val="000000"/>
                        </a:buClr>
                        <a:buSzPct val="80000"/>
                        <a:buFontTx/>
                        <a:buChar char="•"/>
                        <a:tabLst/>
                      </a:pPr>
                      <a:r>
                        <a:rPr kumimoji="1" lang="ko-KR" altLang="en-US" sz="1000" b="0" i="0" u="none" strike="noStrike" cap="none" normalizeH="0" baseline="0" dirty="0">
                          <a:ln>
                            <a:noFill/>
                          </a:ln>
                          <a:solidFill>
                            <a:srgbClr val="000000"/>
                          </a:solidFill>
                          <a:effectLst/>
                          <a:latin typeface="나눔고딕" panose="020D0604000000000000" pitchFamily="50" charset="-127"/>
                          <a:ea typeface="나눔고딕" panose="020D0604000000000000" pitchFamily="50" charset="-127"/>
                        </a:rPr>
                        <a:t>데이터 개발</a:t>
                      </a:r>
                    </a:p>
                  </a:txBody>
                  <a:tcPr marL="36000" marR="36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Box 1"/>
          <p:cNvSpPr txBox="1"/>
          <p:nvPr/>
        </p:nvSpPr>
        <p:spPr>
          <a:xfrm>
            <a:off x="470909" y="6229952"/>
            <a:ext cx="6643165" cy="246221"/>
          </a:xfrm>
          <a:prstGeom prst="rect">
            <a:avLst/>
          </a:prstGeom>
          <a:noFill/>
        </p:spPr>
        <p:txBody>
          <a:bodyPr wrap="none" rtlCol="0">
            <a:spAutoFit/>
          </a:bodyPr>
          <a:lstStyle/>
          <a:p>
            <a:pPr>
              <a:buNone/>
            </a:pPr>
            <a:r>
              <a:rPr lang="en-US" altLang="ko-KR" dirty="0">
                <a:solidFill>
                  <a:srgbClr val="FF0000"/>
                </a:solidFill>
                <a:latin typeface="나눔고딕" panose="020D0604000000000000" pitchFamily="50" charset="-127"/>
                <a:ea typeface="나눔고딕" panose="020D0604000000000000" pitchFamily="50" charset="-127"/>
              </a:rPr>
              <a:t>※ </a:t>
            </a:r>
            <a:r>
              <a:rPr lang="ko-KR" altLang="en-US" dirty="0">
                <a:solidFill>
                  <a:srgbClr val="FF0000"/>
                </a:solidFill>
                <a:latin typeface="나눔고딕" panose="020D0604000000000000" pitchFamily="50" charset="-127"/>
                <a:ea typeface="나눔고딕" panose="020D0604000000000000" pitchFamily="50" charset="-127"/>
              </a:rPr>
              <a:t>본 제품 납품 프로젝트 특징에 따라 제품 설치 및 </a:t>
            </a:r>
            <a:r>
              <a:rPr lang="en-US" altLang="ko-KR" dirty="0">
                <a:solidFill>
                  <a:srgbClr val="FF0000"/>
                </a:solidFill>
                <a:latin typeface="나눔고딕" panose="020D0604000000000000" pitchFamily="50" charset="-127"/>
                <a:ea typeface="나눔고딕" panose="020D0604000000000000" pitchFamily="50" charset="-127"/>
              </a:rPr>
              <a:t>Customizing </a:t>
            </a:r>
            <a:r>
              <a:rPr lang="ko-KR" altLang="en-US" dirty="0">
                <a:solidFill>
                  <a:srgbClr val="FF0000"/>
                </a:solidFill>
                <a:latin typeface="나눔고딕" panose="020D0604000000000000" pitchFamily="50" charset="-127"/>
                <a:ea typeface="나눔고딕" panose="020D0604000000000000" pitchFamily="50" charset="-127"/>
              </a:rPr>
              <a:t>인력은 제품 소속자의 기술 지원 형식으로 진행 됩니다</a:t>
            </a:r>
            <a:r>
              <a:rPr lang="en-US" altLang="ko-KR" dirty="0">
                <a:solidFill>
                  <a:srgbClr val="FF0000"/>
                </a:solidFill>
                <a:latin typeface="나눔고딕" panose="020D0604000000000000" pitchFamily="50" charset="-127"/>
                <a:ea typeface="나눔고딕" panose="020D0604000000000000" pitchFamily="50" charset="-127"/>
              </a:rPr>
              <a:t>.</a:t>
            </a:r>
            <a:endParaRPr lang="ko-KR" altLang="en-US" dirty="0">
              <a:solidFill>
                <a:srgbClr val="FF0000"/>
              </a:solidFill>
              <a:latin typeface="나눔고딕" panose="020D0604000000000000" pitchFamily="50" charset="-127"/>
              <a:ea typeface="나눔고딕" panose="020D0604000000000000" pitchFamily="50" charset="-127"/>
            </a:endParaRPr>
          </a:p>
        </p:txBody>
      </p:sp>
      <p:sp>
        <p:nvSpPr>
          <p:cNvPr id="3" name="직사각형 2">
            <a:extLst>
              <a:ext uri="{FF2B5EF4-FFF2-40B4-BE49-F238E27FC236}">
                <a16:creationId xmlns:a16="http://schemas.microsoft.com/office/drawing/2014/main" id="{821F577A-108E-47DD-9AE2-2CCC3298717F}"/>
              </a:ext>
            </a:extLst>
          </p:cNvPr>
          <p:cNvSpPr/>
          <p:nvPr/>
        </p:nvSpPr>
        <p:spPr bwMode="auto">
          <a:xfrm>
            <a:off x="8989718" y="1201127"/>
            <a:ext cx="482138" cy="310766"/>
          </a:xfrm>
          <a:prstGeom prst="rect">
            <a:avLst/>
          </a:prstGeom>
          <a:solidFill>
            <a:srgbClr val="00B0F0"/>
          </a:solid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50000"/>
              </a:spcBef>
              <a:spcAft>
                <a:spcPct val="0"/>
              </a:spcAft>
              <a:buClrTx/>
              <a:buSzTx/>
              <a:tabLst/>
            </a:pPr>
            <a:r>
              <a:rPr kumimoji="0" lang="ko-KR" altLang="en-US" sz="1000" b="1" i="0" u="none" strike="noStrike" cap="none" normalizeH="0" baseline="0" dirty="0">
                <a:ln>
                  <a:noFill/>
                </a:ln>
                <a:solidFill>
                  <a:srgbClr val="080808"/>
                </a:solidFill>
                <a:effectLst/>
                <a:latin typeface="나눔고딕" panose="020D0604000000000000" pitchFamily="50" charset="-127"/>
                <a:ea typeface="나눔고딕" panose="020D0604000000000000" pitchFamily="50" charset="-127"/>
                <a:cs typeface="Arial" charset="0"/>
              </a:rPr>
              <a:t>상주</a:t>
            </a:r>
          </a:p>
        </p:txBody>
      </p:sp>
      <p:sp>
        <p:nvSpPr>
          <p:cNvPr id="12" name="직사각형 11">
            <a:extLst>
              <a:ext uri="{FF2B5EF4-FFF2-40B4-BE49-F238E27FC236}">
                <a16:creationId xmlns:a16="http://schemas.microsoft.com/office/drawing/2014/main" id="{201C80F0-9165-4E2B-B6F7-ECABDBC539C7}"/>
              </a:ext>
            </a:extLst>
          </p:cNvPr>
          <p:cNvSpPr/>
          <p:nvPr/>
        </p:nvSpPr>
        <p:spPr bwMode="auto">
          <a:xfrm>
            <a:off x="8429105" y="1201127"/>
            <a:ext cx="482138" cy="310766"/>
          </a:xfrm>
          <a:prstGeom prst="rect">
            <a:avLst/>
          </a:prstGeom>
          <a:solidFill>
            <a:schemeClr val="bg1"/>
          </a:solid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50000"/>
              </a:spcBef>
              <a:spcAft>
                <a:spcPct val="0"/>
              </a:spcAft>
              <a:buClrTx/>
              <a:buSzTx/>
              <a:tabLst/>
            </a:pPr>
            <a:r>
              <a:rPr kumimoji="0" lang="ko-KR" altLang="en-US" sz="1000" b="1" i="0" u="none" strike="noStrike" cap="none" normalizeH="0" baseline="0" dirty="0">
                <a:ln>
                  <a:noFill/>
                </a:ln>
                <a:solidFill>
                  <a:srgbClr val="080808"/>
                </a:solidFill>
                <a:effectLst/>
                <a:latin typeface="나눔고딕" panose="020D0604000000000000" pitchFamily="50" charset="-127"/>
                <a:ea typeface="나눔고딕" panose="020D0604000000000000" pitchFamily="50" charset="-127"/>
                <a:cs typeface="Arial" charset="0"/>
              </a:rPr>
              <a:t>비상주</a:t>
            </a:r>
          </a:p>
        </p:txBody>
      </p:sp>
    </p:spTree>
    <p:extLst>
      <p:ext uri="{BB962C8B-B14F-4D97-AF65-F5344CB8AC3E}">
        <p14:creationId xmlns:p14="http://schemas.microsoft.com/office/powerpoint/2010/main" val="306575933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내용 개체 틀 25"/>
          <p:cNvSpPr>
            <a:spLocks noGrp="1"/>
          </p:cNvSpPr>
          <p:nvPr>
            <p:ph idx="11"/>
          </p:nvPr>
        </p:nvSpPr>
        <p:spPr>
          <a:xfrm>
            <a:off x="137465" y="438798"/>
            <a:ext cx="9562002" cy="283103"/>
          </a:xfrm>
        </p:spPr>
        <p:txBody>
          <a:bodyPr/>
          <a:lstStyle/>
          <a:p>
            <a:r>
              <a:rPr lang="en-US" altLang="ko-KR" dirty="0"/>
              <a:t>1. </a:t>
            </a:r>
            <a:r>
              <a:rPr lang="ko-KR" altLang="en-US" dirty="0"/>
              <a:t>프로젝트 진행 및 결과보고</a:t>
            </a:r>
          </a:p>
        </p:txBody>
      </p:sp>
      <p:sp>
        <p:nvSpPr>
          <p:cNvPr id="16389" name="Rectangle 4"/>
          <p:cNvSpPr>
            <a:spLocks noGrp="1" noChangeArrowheads="1"/>
          </p:cNvSpPr>
          <p:nvPr>
            <p:ph type="title"/>
          </p:nvPr>
        </p:nvSpPr>
        <p:spPr>
          <a:xfrm>
            <a:off x="1497013" y="90530"/>
            <a:ext cx="6663842" cy="332411"/>
          </a:xfrm>
        </p:spPr>
        <p:txBody>
          <a:bodyPr/>
          <a:lstStyle/>
          <a:p>
            <a:pPr eaLnBrk="1" hangingPunct="1"/>
            <a:r>
              <a:rPr lang="en-US" altLang="ko-KR" dirty="0"/>
              <a:t>Ⅳ.</a:t>
            </a:r>
            <a:r>
              <a:rPr lang="ko-KR" altLang="en-US" dirty="0"/>
              <a:t> 수행 일정</a:t>
            </a:r>
            <a:endParaRPr dirty="0">
              <a:latin typeface="나눔고딕" panose="020D0604000000000000" pitchFamily="50" charset="-127"/>
            </a:endParaRPr>
          </a:p>
        </p:txBody>
      </p:sp>
      <p:sp>
        <p:nvSpPr>
          <p:cNvPr id="16391" name="Text Box 199"/>
          <p:cNvSpPr txBox="1">
            <a:spLocks noChangeArrowheads="1"/>
          </p:cNvSpPr>
          <p:nvPr/>
        </p:nvSpPr>
        <p:spPr bwMode="auto">
          <a:xfrm>
            <a:off x="6659563" y="147638"/>
            <a:ext cx="182562" cy="279400"/>
          </a:xfrm>
          <a:prstGeom prst="rect">
            <a:avLst/>
          </a:prstGeom>
          <a:noFill/>
          <a:ln w="6350" algn="ctr">
            <a:noFill/>
            <a:miter lim="800000"/>
            <a:headEnd/>
            <a:tailEnd/>
          </a:ln>
        </p:spPr>
        <p:txBody>
          <a:bodyPr wrap="none" lIns="90000" tIns="46800" rIns="90000" bIns="46800">
            <a:spAutoFit/>
          </a:bodyPr>
          <a:lstStyle/>
          <a:p>
            <a:pPr latinLnBrk="0">
              <a:buFont typeface="Wingdings" pitchFamily="2" charset="2"/>
              <a:buNone/>
            </a:pPr>
            <a:endParaRPr lang="ko-KR" altLang="en-US" sz="1200" dirty="0">
              <a:solidFill>
                <a:schemeClr val="tx1"/>
              </a:solidFill>
              <a:latin typeface="나눔고딕" panose="020D0604000000000000" pitchFamily="50" charset="-127"/>
              <a:ea typeface="나눔고딕" panose="020D0604000000000000" pitchFamily="50" charset="-127"/>
            </a:endParaRPr>
          </a:p>
        </p:txBody>
      </p:sp>
      <p:sp>
        <p:nvSpPr>
          <p:cNvPr id="10" name="직사각형 9"/>
          <p:cNvSpPr/>
          <p:nvPr/>
        </p:nvSpPr>
        <p:spPr>
          <a:xfrm>
            <a:off x="5740192" y="480049"/>
            <a:ext cx="3821880" cy="246221"/>
          </a:xfrm>
          <a:prstGeom prst="rect">
            <a:avLst/>
          </a:prstGeom>
        </p:spPr>
        <p:txBody>
          <a:bodyPr wrap="none">
            <a:spAutoFit/>
          </a:bodyPr>
          <a:lstStyle/>
          <a:p>
            <a:r>
              <a:rPr lang="en-US" altLang="ko-KR" b="0" dirty="0">
                <a:latin typeface="나눔고딕" panose="020D0604000000000000" pitchFamily="50" charset="-127"/>
                <a:ea typeface="나눔고딕" panose="020D0604000000000000" pitchFamily="50" charset="-127"/>
              </a:rPr>
              <a:t>※ WBS</a:t>
            </a:r>
            <a:r>
              <a:rPr lang="ko-KR" altLang="en-US" b="0" dirty="0">
                <a:latin typeface="나눔고딕" panose="020D0604000000000000" pitchFamily="50" charset="-127"/>
                <a:ea typeface="나눔고딕" panose="020D0604000000000000" pitchFamily="50" charset="-127"/>
              </a:rPr>
              <a:t>에 대한 상세 정의는 프로젝트 수행 계획 작성을 통한 상세화</a:t>
            </a:r>
            <a:endParaRPr lang="en-US" altLang="ko-KR" b="0" dirty="0">
              <a:latin typeface="나눔고딕" panose="020D0604000000000000" pitchFamily="50" charset="-127"/>
              <a:ea typeface="나눔고딕" panose="020D0604000000000000"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516410678"/>
              </p:ext>
            </p:extLst>
          </p:nvPr>
        </p:nvGraphicFramePr>
        <p:xfrm>
          <a:off x="176626" y="810214"/>
          <a:ext cx="9322759" cy="5681418"/>
        </p:xfrm>
        <a:graphic>
          <a:graphicData uri="http://schemas.openxmlformats.org/drawingml/2006/table">
            <a:tbl>
              <a:tblPr firstRow="1" bandRow="1">
                <a:tableStyleId>{6E25E649-3F16-4E02-A733-19D2CDBF48F0}</a:tableStyleId>
              </a:tblPr>
              <a:tblGrid>
                <a:gridCol w="2088605">
                  <a:extLst>
                    <a:ext uri="{9D8B030D-6E8A-4147-A177-3AD203B41FA5}">
                      <a16:colId xmlns:a16="http://schemas.microsoft.com/office/drawing/2014/main" val="20000"/>
                    </a:ext>
                  </a:extLst>
                </a:gridCol>
                <a:gridCol w="1286959">
                  <a:extLst>
                    <a:ext uri="{9D8B030D-6E8A-4147-A177-3AD203B41FA5}">
                      <a16:colId xmlns:a16="http://schemas.microsoft.com/office/drawing/2014/main" val="20001"/>
                    </a:ext>
                  </a:extLst>
                </a:gridCol>
                <a:gridCol w="1189439">
                  <a:extLst>
                    <a:ext uri="{9D8B030D-6E8A-4147-A177-3AD203B41FA5}">
                      <a16:colId xmlns:a16="http://schemas.microsoft.com/office/drawing/2014/main" val="521638946"/>
                    </a:ext>
                  </a:extLst>
                </a:gridCol>
                <a:gridCol w="1189439">
                  <a:extLst>
                    <a:ext uri="{9D8B030D-6E8A-4147-A177-3AD203B41FA5}">
                      <a16:colId xmlns:a16="http://schemas.microsoft.com/office/drawing/2014/main" val="20003"/>
                    </a:ext>
                  </a:extLst>
                </a:gridCol>
                <a:gridCol w="1189439">
                  <a:extLst>
                    <a:ext uri="{9D8B030D-6E8A-4147-A177-3AD203B41FA5}">
                      <a16:colId xmlns:a16="http://schemas.microsoft.com/office/drawing/2014/main" val="20004"/>
                    </a:ext>
                  </a:extLst>
                </a:gridCol>
                <a:gridCol w="1189439">
                  <a:extLst>
                    <a:ext uri="{9D8B030D-6E8A-4147-A177-3AD203B41FA5}">
                      <a16:colId xmlns:a16="http://schemas.microsoft.com/office/drawing/2014/main" val="20005"/>
                    </a:ext>
                  </a:extLst>
                </a:gridCol>
                <a:gridCol w="1189439">
                  <a:extLst>
                    <a:ext uri="{9D8B030D-6E8A-4147-A177-3AD203B41FA5}">
                      <a16:colId xmlns:a16="http://schemas.microsoft.com/office/drawing/2014/main" val="3069357704"/>
                    </a:ext>
                  </a:extLst>
                </a:gridCol>
              </a:tblGrid>
              <a:tr h="662709">
                <a:tc>
                  <a:txBody>
                    <a:bodyPr/>
                    <a:lstStyle/>
                    <a:p>
                      <a:pPr algn="ctr" latinLnBrk="1"/>
                      <a:r>
                        <a:rPr lang="ko-KR" altLang="en-US" sz="1000" dirty="0">
                          <a:latin typeface="나눔고딕" panose="020D0604000000000000" pitchFamily="50" charset="-127"/>
                          <a:ea typeface="나눔고딕" panose="020D0604000000000000" pitchFamily="50" charset="-127"/>
                        </a:rPr>
                        <a:t>구분</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0070C0"/>
                    </a:solidFill>
                  </a:tcPr>
                </a:tc>
                <a:tc>
                  <a:txBody>
                    <a:bodyPr/>
                    <a:lstStyle/>
                    <a:p>
                      <a:pPr algn="ctr" latinLnBrk="1"/>
                      <a:r>
                        <a:rPr lang="ko-KR" altLang="en-US" sz="1000" dirty="0">
                          <a:latin typeface="나눔고딕" panose="020D0604000000000000" pitchFamily="50" charset="-127"/>
                          <a:ea typeface="나눔고딕" panose="020D0604000000000000" pitchFamily="50" charset="-127"/>
                        </a:rPr>
                        <a:t>단계</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0070C0"/>
                    </a:solidFill>
                  </a:tcPr>
                </a:tc>
                <a:tc>
                  <a:txBody>
                    <a:bodyPr/>
                    <a:lstStyle/>
                    <a:p>
                      <a:pPr algn="ctr" latinLnBrk="1"/>
                      <a:r>
                        <a:rPr lang="en-US" altLang="ko-KR" sz="1000" dirty="0">
                          <a:latin typeface="나눔고딕" panose="020D0604000000000000" pitchFamily="50" charset="-127"/>
                          <a:ea typeface="나눔고딕" panose="020D0604000000000000" pitchFamily="50" charset="-127"/>
                        </a:rPr>
                        <a:t>M</a:t>
                      </a:r>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0070C0"/>
                    </a:solidFill>
                  </a:tcPr>
                </a:tc>
                <a:tc>
                  <a:txBody>
                    <a:bodyPr/>
                    <a:lstStyle/>
                    <a:p>
                      <a:pPr algn="ctr" latinLnBrk="1"/>
                      <a:r>
                        <a:rPr lang="en-US" altLang="ko-KR" sz="1000" dirty="0">
                          <a:latin typeface="나눔고딕" panose="020D0604000000000000" pitchFamily="50" charset="-127"/>
                          <a:ea typeface="나눔고딕" panose="020D0604000000000000" pitchFamily="50" charset="-127"/>
                        </a:rPr>
                        <a:t>M+1</a:t>
                      </a:r>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0070C0"/>
                    </a:solidFill>
                  </a:tcPr>
                </a:tc>
                <a:tc>
                  <a:txBody>
                    <a:bodyPr/>
                    <a:lstStyle/>
                    <a:p>
                      <a:pPr algn="ctr" latinLnBrk="1"/>
                      <a:r>
                        <a:rPr lang="en-US" altLang="ko-KR" sz="1000" dirty="0">
                          <a:latin typeface="나눔고딕" panose="020D0604000000000000" pitchFamily="50" charset="-127"/>
                          <a:ea typeface="나눔고딕" panose="020D0604000000000000" pitchFamily="50" charset="-127"/>
                        </a:rPr>
                        <a:t>M+2</a:t>
                      </a:r>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0070C0"/>
                    </a:solidFill>
                  </a:tcPr>
                </a:tc>
                <a:tc>
                  <a:txBody>
                    <a:bodyPr/>
                    <a:lstStyle/>
                    <a:p>
                      <a:pPr algn="ctr" latinLnBrk="1"/>
                      <a:r>
                        <a:rPr lang="en-US" altLang="ko-KR" sz="1000" dirty="0">
                          <a:latin typeface="나눔고딕" panose="020D0604000000000000" pitchFamily="50" charset="-127"/>
                          <a:ea typeface="나눔고딕" panose="020D0604000000000000" pitchFamily="50" charset="-127"/>
                        </a:rPr>
                        <a:t>M+3</a:t>
                      </a:r>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0070C0"/>
                    </a:solidFill>
                  </a:tcPr>
                </a:tc>
                <a:tc>
                  <a:txBody>
                    <a:bodyPr/>
                    <a:lstStyle/>
                    <a:p>
                      <a:pPr algn="ctr" latinLnBrk="1"/>
                      <a:r>
                        <a:rPr lang="ko-KR" altLang="en-US" sz="1000" dirty="0">
                          <a:latin typeface="나눔고딕" panose="020D0604000000000000" pitchFamily="50" charset="-127"/>
                          <a:ea typeface="나눔고딕" panose="020D0604000000000000" pitchFamily="50" charset="-127"/>
                        </a:rPr>
                        <a:t>비고</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662709">
                <a:tc>
                  <a:txBody>
                    <a:bodyPr/>
                    <a:lstStyle/>
                    <a:p>
                      <a:pPr algn="ctr" latinLnBrk="1"/>
                      <a:r>
                        <a:rPr lang="ko-KR" altLang="en-US" sz="1200" dirty="0">
                          <a:latin typeface="나눔고딕" panose="020D0604000000000000" pitchFamily="50" charset="-127"/>
                          <a:ea typeface="나눔고딕" panose="020D0604000000000000" pitchFamily="50" charset="-127"/>
                        </a:rPr>
                        <a:t>프로젝트관리</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gridSpan="5">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hMerge="1">
                  <a:txBody>
                    <a:bodyPr/>
                    <a:lstStyle/>
                    <a:p>
                      <a:pPr algn="ctr" latinLnBrk="1"/>
                      <a:endParaRPr lang="ko-KR" altLang="en-US" sz="1000" dirty="0">
                        <a:latin typeface="맑은 고딕" panose="020B0503020000020004" pitchFamily="50" charset="-127"/>
                        <a:ea typeface="맑은 고딕" panose="020B05030200000200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latinLnBrk="1"/>
                      <a:endParaRPr lang="ko-KR" altLang="en-US" sz="1000" dirty="0">
                        <a:latin typeface="맑은 고딕" panose="020B0503020000020004" pitchFamily="50" charset="-127"/>
                        <a:ea typeface="맑은 고딕" panose="020B05030200000200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latinLnBrk="1"/>
                      <a:endParaRPr lang="ko-KR" altLang="en-US" sz="1000" dirty="0">
                        <a:latin typeface="맑은 고딕" panose="020B0503020000020004" pitchFamily="50" charset="-127"/>
                        <a:ea typeface="맑은 고딕" panose="020B05030200000200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48000">
                <a:tc rowSpan="5">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나눔고딕" panose="020D0604000000000000" pitchFamily="50" charset="-127"/>
                          <a:ea typeface="나눔고딕" panose="020D0604000000000000" pitchFamily="50" charset="-127"/>
                        </a:rPr>
                        <a:t>PMS</a:t>
                      </a:r>
                      <a:r>
                        <a:rPr lang="ko-KR" altLang="en-US" sz="1200" dirty="0">
                          <a:latin typeface="나눔고딕" panose="020D0604000000000000" pitchFamily="50" charset="-127"/>
                          <a:ea typeface="나눔고딕" panose="020D0604000000000000" pitchFamily="50" charset="-127"/>
                        </a:rPr>
                        <a:t>구축</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ko-KR" altLang="en-US" sz="1000" dirty="0">
                          <a:latin typeface="나눔고딕" panose="020D0604000000000000" pitchFamily="50" charset="-127"/>
                          <a:ea typeface="나눔고딕" panose="020D0604000000000000" pitchFamily="50" charset="-127"/>
                        </a:rPr>
                        <a:t>분석</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48000">
                <a:tc vMerge="1">
                  <a:txBody>
                    <a:bodyPr/>
                    <a:lstStyle/>
                    <a:p>
                      <a:pPr algn="ctr" latinLnBrk="1"/>
                      <a:endParaRPr lang="ko-KR" altLang="en-US" sz="1200" dirty="0">
                        <a:latin typeface="맑은 고딕" panose="020B0503020000020004" pitchFamily="50" charset="-127"/>
                        <a:ea typeface="맑은 고딕" panose="020B05030200000200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ko-KR" altLang="en-US" sz="1000" dirty="0">
                          <a:latin typeface="나눔고딕" panose="020D0604000000000000" pitchFamily="50" charset="-127"/>
                          <a:ea typeface="나눔고딕" panose="020D0604000000000000" pitchFamily="50" charset="-127"/>
                        </a:rPr>
                        <a:t>설계</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260000">
                <a:tc vMerge="1">
                  <a:txBody>
                    <a:bodyPr/>
                    <a:lstStyle/>
                    <a:p>
                      <a:pPr algn="ctr" latinLnBrk="1"/>
                      <a:endParaRPr lang="ko-KR" altLang="en-US" sz="1200" dirty="0">
                        <a:latin typeface="맑은 고딕" panose="020B0503020000020004" pitchFamily="50" charset="-127"/>
                        <a:ea typeface="맑은 고딕" panose="020B05030200000200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ko-KR" altLang="en-US" sz="1000" dirty="0">
                          <a:latin typeface="나눔고딕" panose="020D0604000000000000" pitchFamily="50" charset="-127"/>
                          <a:ea typeface="나눔고딕" panose="020D0604000000000000" pitchFamily="50" charset="-127"/>
                        </a:rPr>
                        <a:t>구현</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296000">
                <a:tc vMerge="1">
                  <a:txBody>
                    <a:bodyPr/>
                    <a:lstStyle/>
                    <a:p>
                      <a:pPr algn="ctr" latinLnBrk="1"/>
                      <a:endParaRPr lang="ko-KR" altLang="en-US" sz="1000" dirty="0">
                        <a:latin typeface="맑은 고딕" panose="020B0503020000020004" pitchFamily="50" charset="-127"/>
                        <a:ea typeface="맑은 고딕" panose="020B05030200000200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ko-KR" altLang="en-US" sz="1000" dirty="0">
                          <a:latin typeface="나눔고딕" panose="020D0604000000000000" pitchFamily="50" charset="-127"/>
                          <a:ea typeface="나눔고딕" panose="020D0604000000000000" pitchFamily="50" charset="-127"/>
                        </a:rPr>
                        <a:t>테스트</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504000">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latin typeface="맑은 고딕" panose="020B0503020000020004" pitchFamily="50" charset="-127"/>
                        <a:ea typeface="맑은 고딕" panose="020B05030200000200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ko-KR" altLang="en-US" sz="1000" dirty="0">
                          <a:latin typeface="나눔고딕" panose="020D0604000000000000" pitchFamily="50" charset="-127"/>
                          <a:ea typeface="나눔고딕" panose="020D0604000000000000" pitchFamily="50" charset="-127"/>
                        </a:rPr>
                        <a:t>이행 및 안정화</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1000" dirty="0">
                        <a:latin typeface="나눔고딕" panose="020D0604000000000000" pitchFamily="50" charset="-127"/>
                        <a:ea typeface="나눔고딕" panose="020D0604000000000000"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45157836"/>
                  </a:ext>
                </a:extLst>
              </a:tr>
            </a:tbl>
          </a:graphicData>
        </a:graphic>
      </p:graphicFrame>
      <p:cxnSp>
        <p:nvCxnSpPr>
          <p:cNvPr id="6" name="직선 연결선 5"/>
          <p:cNvCxnSpPr>
            <a:cxnSpLocks/>
          </p:cNvCxnSpPr>
          <p:nvPr/>
        </p:nvCxnSpPr>
        <p:spPr bwMode="auto">
          <a:xfrm>
            <a:off x="4402100" y="3218766"/>
            <a:ext cx="2382535" cy="0"/>
          </a:xfrm>
          <a:prstGeom prst="line">
            <a:avLst/>
          </a:prstGeom>
          <a:noFill/>
          <a:ln w="38100" cap="flat" cmpd="sng" algn="ctr">
            <a:solidFill>
              <a:srgbClr val="336699"/>
            </a:solidFill>
            <a:prstDash val="solid"/>
            <a:round/>
            <a:headEnd type="oval" w="med" len="med"/>
            <a:tailEnd type="oval"/>
          </a:ln>
          <a:effectLst/>
        </p:spPr>
      </p:cxnSp>
      <p:cxnSp>
        <p:nvCxnSpPr>
          <p:cNvPr id="242" name="직선 연결선 241"/>
          <p:cNvCxnSpPr>
            <a:cxnSpLocks/>
          </p:cNvCxnSpPr>
          <p:nvPr/>
        </p:nvCxnSpPr>
        <p:spPr bwMode="auto">
          <a:xfrm>
            <a:off x="3623483" y="2548028"/>
            <a:ext cx="2907257" cy="0"/>
          </a:xfrm>
          <a:prstGeom prst="line">
            <a:avLst/>
          </a:prstGeom>
          <a:noFill/>
          <a:ln w="38100" cap="flat" cmpd="sng" algn="ctr">
            <a:solidFill>
              <a:srgbClr val="336699"/>
            </a:solidFill>
            <a:prstDash val="solid"/>
            <a:round/>
            <a:headEnd type="oval" w="med" len="med"/>
            <a:tailEnd type="oval"/>
          </a:ln>
          <a:effectLst/>
        </p:spPr>
      </p:cxnSp>
      <p:sp>
        <p:nvSpPr>
          <p:cNvPr id="13" name="TextBox 12"/>
          <p:cNvSpPr txBox="1"/>
          <p:nvPr/>
        </p:nvSpPr>
        <p:spPr>
          <a:xfrm>
            <a:off x="3736584" y="2230845"/>
            <a:ext cx="838691" cy="230832"/>
          </a:xfrm>
          <a:prstGeom prst="rect">
            <a:avLst/>
          </a:prstGeom>
          <a:noFill/>
        </p:spPr>
        <p:txBody>
          <a:bodyPr wrap="square" rtlCol="0">
            <a:spAutoFit/>
          </a:bodyPr>
          <a:lstStyle/>
          <a:p>
            <a:pPr>
              <a:buNone/>
            </a:pPr>
            <a:r>
              <a:rPr lang="ko-KR" altLang="en-US" sz="900" b="0" dirty="0">
                <a:solidFill>
                  <a:srgbClr val="0070C0"/>
                </a:solidFill>
                <a:latin typeface="나눔고딕" panose="020D0604000000000000" pitchFamily="50" charset="-127"/>
                <a:ea typeface="나눔고딕" panose="020D0604000000000000" pitchFamily="50" charset="-127"/>
              </a:rPr>
              <a:t>요구사항정의</a:t>
            </a:r>
          </a:p>
        </p:txBody>
      </p:sp>
      <p:sp>
        <p:nvSpPr>
          <p:cNvPr id="256" name="TextBox 255"/>
          <p:cNvSpPr txBox="1"/>
          <p:nvPr/>
        </p:nvSpPr>
        <p:spPr>
          <a:xfrm>
            <a:off x="4370339" y="2795671"/>
            <a:ext cx="1620069" cy="230832"/>
          </a:xfrm>
          <a:prstGeom prst="rect">
            <a:avLst/>
          </a:prstGeom>
          <a:noFill/>
        </p:spPr>
        <p:txBody>
          <a:bodyPr wrap="square" rtlCol="0">
            <a:spAutoFit/>
          </a:bodyPr>
          <a:lstStyle/>
          <a:p>
            <a:pPr>
              <a:buNone/>
            </a:pPr>
            <a:r>
              <a:rPr lang="ko-KR" altLang="en-US" sz="900" b="0" dirty="0">
                <a:solidFill>
                  <a:srgbClr val="0070C0"/>
                </a:solidFill>
                <a:latin typeface="나눔고딕" panose="020D0604000000000000" pitchFamily="50" charset="-127"/>
                <a:ea typeface="나눔고딕" panose="020D0604000000000000" pitchFamily="50" charset="-127"/>
              </a:rPr>
              <a:t>시스템설계</a:t>
            </a:r>
            <a:r>
              <a:rPr lang="en-US" altLang="ko-KR" sz="900" b="0" dirty="0">
                <a:solidFill>
                  <a:srgbClr val="0070C0"/>
                </a:solidFill>
                <a:latin typeface="나눔고딕" panose="020D0604000000000000" pitchFamily="50" charset="-127"/>
                <a:ea typeface="나눔고딕" panose="020D0604000000000000" pitchFamily="50" charset="-127"/>
              </a:rPr>
              <a:t>/</a:t>
            </a:r>
            <a:r>
              <a:rPr lang="ko-KR" altLang="en-US" sz="900" b="0" dirty="0">
                <a:solidFill>
                  <a:srgbClr val="0070C0"/>
                </a:solidFill>
                <a:latin typeface="나눔고딕" panose="020D0604000000000000" pitchFamily="50" charset="-127"/>
                <a:ea typeface="나눔고딕" panose="020D0604000000000000" pitchFamily="50" charset="-127"/>
              </a:rPr>
              <a:t>인터페이스설계</a:t>
            </a:r>
          </a:p>
        </p:txBody>
      </p:sp>
      <p:sp>
        <p:nvSpPr>
          <p:cNvPr id="19" name="이등변 삼각형 18"/>
          <p:cNvSpPr/>
          <p:nvPr/>
        </p:nvSpPr>
        <p:spPr bwMode="auto">
          <a:xfrm rot="10800000">
            <a:off x="5756195" y="1922413"/>
            <a:ext cx="305160" cy="215099"/>
          </a:xfrm>
          <a:prstGeom prst="triangl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0" fontAlgn="base" latinLnBrk="0" hangingPunct="0">
              <a:lnSpc>
                <a:spcPct val="90000"/>
              </a:lnSpc>
              <a:spcBef>
                <a:spcPct val="50000"/>
              </a:spcBef>
              <a:spcAft>
                <a:spcPct val="0"/>
              </a:spcAft>
              <a:buClrTx/>
              <a:buSzTx/>
              <a:buFontTx/>
              <a:buChar char="•"/>
              <a:tabLst/>
            </a:pPr>
            <a:endParaRPr kumimoji="0" lang="ko-KR" altLang="en-US" sz="1000" b="1" i="0" u="none" strike="noStrike" cap="none" normalizeH="0" baseline="0">
              <a:ln>
                <a:noFill/>
              </a:ln>
              <a:solidFill>
                <a:srgbClr val="080808"/>
              </a:solidFill>
              <a:effectLst/>
              <a:latin typeface="돋움" pitchFamily="50" charset="-127"/>
              <a:ea typeface="돋움" pitchFamily="50" charset="-127"/>
              <a:cs typeface="Arial" charset="0"/>
            </a:endParaRPr>
          </a:p>
        </p:txBody>
      </p:sp>
      <p:sp>
        <p:nvSpPr>
          <p:cNvPr id="269" name="이등변 삼각형 268"/>
          <p:cNvSpPr/>
          <p:nvPr/>
        </p:nvSpPr>
        <p:spPr bwMode="auto">
          <a:xfrm rot="10800000">
            <a:off x="7977845" y="1883199"/>
            <a:ext cx="305160" cy="215099"/>
          </a:xfrm>
          <a:prstGeom prst="triangl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0" fontAlgn="base" latinLnBrk="0" hangingPunct="0">
              <a:lnSpc>
                <a:spcPct val="90000"/>
              </a:lnSpc>
              <a:spcBef>
                <a:spcPct val="50000"/>
              </a:spcBef>
              <a:spcAft>
                <a:spcPct val="0"/>
              </a:spcAft>
              <a:buClrTx/>
              <a:buSzTx/>
              <a:buFontTx/>
              <a:buChar char="•"/>
              <a:tabLst/>
            </a:pPr>
            <a:endParaRPr kumimoji="0" lang="ko-KR" altLang="en-US" sz="1000" b="1" i="0" u="none" strike="noStrike" cap="none" normalizeH="0" baseline="0">
              <a:ln>
                <a:noFill/>
              </a:ln>
              <a:solidFill>
                <a:srgbClr val="080808"/>
              </a:solidFill>
              <a:effectLst/>
              <a:latin typeface="돋움" pitchFamily="50" charset="-127"/>
              <a:ea typeface="돋움" pitchFamily="50" charset="-127"/>
              <a:cs typeface="Arial" charset="0"/>
            </a:endParaRPr>
          </a:p>
        </p:txBody>
      </p:sp>
      <p:cxnSp>
        <p:nvCxnSpPr>
          <p:cNvPr id="32" name="직선 연결선 31"/>
          <p:cNvCxnSpPr>
            <a:cxnSpLocks/>
          </p:cNvCxnSpPr>
          <p:nvPr/>
        </p:nvCxnSpPr>
        <p:spPr bwMode="auto">
          <a:xfrm>
            <a:off x="5461462" y="4149492"/>
            <a:ext cx="2101969" cy="0"/>
          </a:xfrm>
          <a:prstGeom prst="line">
            <a:avLst/>
          </a:prstGeom>
          <a:noFill/>
          <a:ln w="38100" cap="flat" cmpd="sng" algn="ctr">
            <a:solidFill>
              <a:srgbClr val="336699"/>
            </a:solidFill>
            <a:prstDash val="solid"/>
            <a:round/>
            <a:headEnd type="oval" w="med" len="med"/>
            <a:tailEnd type="oval"/>
          </a:ln>
          <a:effectLst/>
        </p:spPr>
      </p:cxnSp>
      <p:sp>
        <p:nvSpPr>
          <p:cNvPr id="33" name="왼쪽 중괄호 32"/>
          <p:cNvSpPr/>
          <p:nvPr/>
        </p:nvSpPr>
        <p:spPr bwMode="auto">
          <a:xfrm rot="5400000">
            <a:off x="6471086" y="2983960"/>
            <a:ext cx="106971" cy="2126219"/>
          </a:xfrm>
          <a:prstGeom prst="leftBrace">
            <a:avLst>
              <a:gd name="adj1" fmla="val 8333"/>
              <a:gd name="adj2" fmla="val 52410"/>
            </a:avLst>
          </a:prstGeom>
          <a:noFill/>
          <a:ln w="15875" cap="flat" cmpd="sng" algn="ctr">
            <a:solidFill>
              <a:srgbClr val="558ED5"/>
            </a:solidFill>
            <a:prstDash val="solid"/>
            <a:round/>
            <a:headEnd type="none" w="med" len="med"/>
            <a:tailEnd type="none"/>
          </a:ln>
          <a:effectLst/>
        </p:spPr>
        <p:txBody>
          <a:bodyPr rtlCol="0" anchor="ctr"/>
          <a:lstStyle/>
          <a:p>
            <a:pPr algn="ctr"/>
            <a:endParaRPr lang="ko-KR" altLang="en-US"/>
          </a:p>
        </p:txBody>
      </p:sp>
      <p:sp>
        <p:nvSpPr>
          <p:cNvPr id="34" name="TextBox 33"/>
          <p:cNvSpPr txBox="1"/>
          <p:nvPr/>
        </p:nvSpPr>
        <p:spPr>
          <a:xfrm>
            <a:off x="5990408" y="3789900"/>
            <a:ext cx="1088760" cy="230832"/>
          </a:xfrm>
          <a:prstGeom prst="rect">
            <a:avLst/>
          </a:prstGeom>
          <a:noFill/>
        </p:spPr>
        <p:txBody>
          <a:bodyPr wrap="none" rtlCol="0">
            <a:spAutoFit/>
          </a:bodyPr>
          <a:lstStyle/>
          <a:p>
            <a:pPr>
              <a:buNone/>
            </a:pPr>
            <a:r>
              <a:rPr lang="ko-KR" altLang="en-US" sz="900" b="0" dirty="0">
                <a:solidFill>
                  <a:srgbClr val="0070C0"/>
                </a:solidFill>
                <a:latin typeface="나눔고딕" panose="020D0604000000000000" pitchFamily="50" charset="-127"/>
                <a:ea typeface="나눔고딕" panose="020D0604000000000000" pitchFamily="50" charset="-127"/>
              </a:rPr>
              <a:t>커스터마이즈 개발</a:t>
            </a:r>
          </a:p>
        </p:txBody>
      </p:sp>
      <p:cxnSp>
        <p:nvCxnSpPr>
          <p:cNvPr id="35" name="직선 연결선 34"/>
          <p:cNvCxnSpPr>
            <a:cxnSpLocks/>
          </p:cNvCxnSpPr>
          <p:nvPr/>
        </p:nvCxnSpPr>
        <p:spPr bwMode="auto">
          <a:xfrm>
            <a:off x="6819376" y="5411290"/>
            <a:ext cx="734014" cy="0"/>
          </a:xfrm>
          <a:prstGeom prst="line">
            <a:avLst/>
          </a:prstGeom>
          <a:noFill/>
          <a:ln w="38100" cap="flat" cmpd="sng" algn="ctr">
            <a:solidFill>
              <a:srgbClr val="336699"/>
            </a:solidFill>
            <a:prstDash val="solid"/>
            <a:round/>
            <a:headEnd type="oval" w="med" len="med"/>
            <a:tailEnd type="oval"/>
          </a:ln>
          <a:effectLst/>
        </p:spPr>
      </p:cxnSp>
      <p:sp>
        <p:nvSpPr>
          <p:cNvPr id="37" name="TextBox 36"/>
          <p:cNvSpPr txBox="1"/>
          <p:nvPr/>
        </p:nvSpPr>
        <p:spPr>
          <a:xfrm>
            <a:off x="6801684" y="5098569"/>
            <a:ext cx="729687" cy="230832"/>
          </a:xfrm>
          <a:prstGeom prst="rect">
            <a:avLst/>
          </a:prstGeom>
          <a:noFill/>
        </p:spPr>
        <p:txBody>
          <a:bodyPr wrap="none" rtlCol="0">
            <a:spAutoFit/>
          </a:bodyPr>
          <a:lstStyle/>
          <a:p>
            <a:pPr>
              <a:buNone/>
            </a:pPr>
            <a:r>
              <a:rPr lang="ko-KR" altLang="en-US" sz="900" b="0" dirty="0">
                <a:solidFill>
                  <a:srgbClr val="0070C0"/>
                </a:solidFill>
                <a:latin typeface="나눔고딕" panose="020D0604000000000000" pitchFamily="50" charset="-127"/>
                <a:ea typeface="나눔고딕" panose="020D0604000000000000" pitchFamily="50" charset="-127"/>
              </a:rPr>
              <a:t>통합테스트</a:t>
            </a:r>
          </a:p>
        </p:txBody>
      </p:sp>
      <p:cxnSp>
        <p:nvCxnSpPr>
          <p:cNvPr id="41" name="직선 연결선 40"/>
          <p:cNvCxnSpPr>
            <a:cxnSpLocks/>
          </p:cNvCxnSpPr>
          <p:nvPr/>
        </p:nvCxnSpPr>
        <p:spPr bwMode="auto">
          <a:xfrm flipV="1">
            <a:off x="4838007" y="5098569"/>
            <a:ext cx="2693364" cy="1"/>
          </a:xfrm>
          <a:prstGeom prst="line">
            <a:avLst/>
          </a:prstGeom>
          <a:noFill/>
          <a:ln w="38100" cap="flat" cmpd="sng" algn="ctr">
            <a:solidFill>
              <a:srgbClr val="336699"/>
            </a:solidFill>
            <a:prstDash val="solid"/>
            <a:round/>
            <a:headEnd type="oval" w="med" len="med"/>
            <a:tailEnd type="oval"/>
          </a:ln>
          <a:effectLst/>
        </p:spPr>
      </p:cxnSp>
      <p:sp>
        <p:nvSpPr>
          <p:cNvPr id="43" name="왼쪽 중괄호 42"/>
          <p:cNvSpPr/>
          <p:nvPr/>
        </p:nvSpPr>
        <p:spPr bwMode="auto">
          <a:xfrm rot="5400000">
            <a:off x="6143883" y="3653999"/>
            <a:ext cx="113670" cy="2725425"/>
          </a:xfrm>
          <a:prstGeom prst="leftBrace">
            <a:avLst>
              <a:gd name="adj1" fmla="val 8333"/>
              <a:gd name="adj2" fmla="val 52410"/>
            </a:avLst>
          </a:prstGeom>
          <a:noFill/>
          <a:ln w="15875" cap="flat" cmpd="sng" algn="ctr">
            <a:solidFill>
              <a:srgbClr val="558ED5"/>
            </a:solidFill>
            <a:prstDash val="solid"/>
            <a:round/>
            <a:headEnd type="none" w="med" len="med"/>
            <a:tailEnd type="none"/>
          </a:ln>
          <a:effectLst/>
        </p:spPr>
        <p:txBody>
          <a:bodyPr rtlCol="0" anchor="ctr"/>
          <a:lstStyle/>
          <a:p>
            <a:pPr algn="ctr"/>
            <a:endParaRPr lang="ko-KR" altLang="en-US"/>
          </a:p>
        </p:txBody>
      </p:sp>
      <p:sp>
        <p:nvSpPr>
          <p:cNvPr id="44" name="TextBox 43"/>
          <p:cNvSpPr txBox="1"/>
          <p:nvPr/>
        </p:nvSpPr>
        <p:spPr>
          <a:xfrm>
            <a:off x="5791974" y="4745284"/>
            <a:ext cx="729687" cy="230832"/>
          </a:xfrm>
          <a:prstGeom prst="rect">
            <a:avLst/>
          </a:prstGeom>
          <a:noFill/>
        </p:spPr>
        <p:txBody>
          <a:bodyPr wrap="none" rtlCol="0">
            <a:spAutoFit/>
          </a:bodyPr>
          <a:lstStyle/>
          <a:p>
            <a:pPr>
              <a:buNone/>
            </a:pPr>
            <a:r>
              <a:rPr lang="ko-KR" altLang="en-US" sz="900" b="0" dirty="0">
                <a:solidFill>
                  <a:srgbClr val="0070C0"/>
                </a:solidFill>
                <a:latin typeface="나눔고딕" panose="020D0604000000000000" pitchFamily="50" charset="-127"/>
                <a:ea typeface="나눔고딕" panose="020D0604000000000000" pitchFamily="50" charset="-127"/>
              </a:rPr>
              <a:t>단위테스트</a:t>
            </a:r>
          </a:p>
        </p:txBody>
      </p:sp>
      <p:cxnSp>
        <p:nvCxnSpPr>
          <p:cNvPr id="46" name="직선 연결선 45"/>
          <p:cNvCxnSpPr>
            <a:cxnSpLocks/>
          </p:cNvCxnSpPr>
          <p:nvPr/>
        </p:nvCxnSpPr>
        <p:spPr bwMode="auto">
          <a:xfrm>
            <a:off x="8283005" y="6374639"/>
            <a:ext cx="450070" cy="0"/>
          </a:xfrm>
          <a:prstGeom prst="line">
            <a:avLst/>
          </a:prstGeom>
          <a:noFill/>
          <a:ln w="38100" cap="flat" cmpd="sng" algn="ctr">
            <a:solidFill>
              <a:srgbClr val="336699"/>
            </a:solidFill>
            <a:prstDash val="solid"/>
            <a:round/>
            <a:headEnd type="oval" w="med" len="med"/>
            <a:tailEnd type="oval"/>
          </a:ln>
          <a:effectLst/>
        </p:spPr>
      </p:cxnSp>
      <p:sp>
        <p:nvSpPr>
          <p:cNvPr id="48" name="TextBox 47"/>
          <p:cNvSpPr txBox="1"/>
          <p:nvPr/>
        </p:nvSpPr>
        <p:spPr>
          <a:xfrm>
            <a:off x="7980095" y="5998019"/>
            <a:ext cx="990977" cy="230832"/>
          </a:xfrm>
          <a:prstGeom prst="rect">
            <a:avLst/>
          </a:prstGeom>
          <a:noFill/>
        </p:spPr>
        <p:txBody>
          <a:bodyPr wrap="none" rtlCol="0">
            <a:spAutoFit/>
          </a:bodyPr>
          <a:lstStyle/>
          <a:p>
            <a:pPr>
              <a:buNone/>
            </a:pPr>
            <a:r>
              <a:rPr lang="ko-KR" altLang="en-US" sz="900" b="0" dirty="0">
                <a:solidFill>
                  <a:srgbClr val="0070C0"/>
                </a:solidFill>
                <a:latin typeface="나눔고딕" panose="020D0604000000000000" pitchFamily="50" charset="-127"/>
                <a:ea typeface="나눔고딕" panose="020D0604000000000000" pitchFamily="50" charset="-127"/>
              </a:rPr>
              <a:t>이행</a:t>
            </a:r>
            <a:r>
              <a:rPr lang="en-US" altLang="ko-KR" sz="900" b="0" dirty="0">
                <a:solidFill>
                  <a:srgbClr val="0070C0"/>
                </a:solidFill>
                <a:latin typeface="나눔고딕" panose="020D0604000000000000" pitchFamily="50" charset="-127"/>
                <a:ea typeface="나눔고딕" panose="020D0604000000000000" pitchFamily="50" charset="-127"/>
              </a:rPr>
              <a:t>/</a:t>
            </a:r>
            <a:r>
              <a:rPr lang="ko-KR" altLang="en-US" sz="900" b="0" dirty="0">
                <a:solidFill>
                  <a:srgbClr val="0070C0"/>
                </a:solidFill>
                <a:latin typeface="나눔고딕" panose="020D0604000000000000" pitchFamily="50" charset="-127"/>
                <a:ea typeface="나눔고딕" panose="020D0604000000000000" pitchFamily="50" charset="-127"/>
              </a:rPr>
              <a:t>안정화지원</a:t>
            </a:r>
          </a:p>
        </p:txBody>
      </p:sp>
      <p:sp>
        <p:nvSpPr>
          <p:cNvPr id="270" name="TextBox 269"/>
          <p:cNvSpPr txBox="1"/>
          <p:nvPr/>
        </p:nvSpPr>
        <p:spPr>
          <a:xfrm>
            <a:off x="5211148" y="1615466"/>
            <a:ext cx="1319592" cy="230832"/>
          </a:xfrm>
          <a:prstGeom prst="rect">
            <a:avLst/>
          </a:prstGeom>
          <a:noFill/>
        </p:spPr>
        <p:txBody>
          <a:bodyPr wrap="none" rtlCol="0">
            <a:spAutoFit/>
          </a:bodyPr>
          <a:lstStyle/>
          <a:p>
            <a:pPr algn="ctr">
              <a:buNone/>
            </a:pPr>
            <a:r>
              <a:rPr lang="ko-KR" altLang="en-US" sz="900" b="0" dirty="0">
                <a:solidFill>
                  <a:srgbClr val="0070C0"/>
                </a:solidFill>
                <a:latin typeface="나눔고딕" panose="020D0604000000000000" pitchFamily="50" charset="-127"/>
                <a:ea typeface="나눔고딕" panose="020D0604000000000000" pitchFamily="50" charset="-127"/>
              </a:rPr>
              <a:t>착수 보고 </a:t>
            </a:r>
            <a:r>
              <a:rPr lang="en-US" altLang="ko-KR" sz="900" b="0" dirty="0">
                <a:solidFill>
                  <a:srgbClr val="0070C0"/>
                </a:solidFill>
                <a:latin typeface="나눔고딕" panose="020D0604000000000000" pitchFamily="50" charset="-127"/>
                <a:ea typeface="나눔고딕" panose="020D0604000000000000" pitchFamily="50" charset="-127"/>
              </a:rPr>
              <a:t>2019.11.01</a:t>
            </a:r>
            <a:endParaRPr lang="ko-KR" altLang="en-US" sz="900" b="0" dirty="0">
              <a:solidFill>
                <a:srgbClr val="0070C0"/>
              </a:solidFill>
              <a:latin typeface="나눔고딕" panose="020D0604000000000000" pitchFamily="50" charset="-127"/>
              <a:ea typeface="나눔고딕" panose="020D0604000000000000" pitchFamily="50" charset="-127"/>
            </a:endParaRPr>
          </a:p>
        </p:txBody>
      </p:sp>
      <p:sp>
        <p:nvSpPr>
          <p:cNvPr id="271" name="TextBox 270"/>
          <p:cNvSpPr txBox="1"/>
          <p:nvPr/>
        </p:nvSpPr>
        <p:spPr>
          <a:xfrm>
            <a:off x="7642443" y="1526359"/>
            <a:ext cx="848309" cy="369332"/>
          </a:xfrm>
          <a:prstGeom prst="rect">
            <a:avLst/>
          </a:prstGeom>
          <a:noFill/>
        </p:spPr>
        <p:txBody>
          <a:bodyPr wrap="none" rtlCol="0">
            <a:spAutoFit/>
          </a:bodyPr>
          <a:lstStyle/>
          <a:p>
            <a:pPr algn="ctr">
              <a:buNone/>
            </a:pPr>
            <a:r>
              <a:rPr lang="en-US" altLang="ko-KR" sz="900" b="0" dirty="0">
                <a:solidFill>
                  <a:srgbClr val="0070C0"/>
                </a:solidFill>
                <a:latin typeface="나눔고딕" panose="020D0604000000000000" pitchFamily="50" charset="-127"/>
                <a:ea typeface="나눔고딕" panose="020D0604000000000000" pitchFamily="50" charset="-127"/>
              </a:rPr>
              <a:t>Grand Open</a:t>
            </a:r>
          </a:p>
          <a:p>
            <a:pPr algn="ctr">
              <a:buNone/>
            </a:pPr>
            <a:r>
              <a:rPr lang="en-US" altLang="ko-KR" sz="900" b="0" dirty="0">
                <a:solidFill>
                  <a:srgbClr val="0070C0"/>
                </a:solidFill>
                <a:latin typeface="나눔고딕" panose="020D0604000000000000" pitchFamily="50" charset="-127"/>
                <a:ea typeface="나눔고딕" panose="020D0604000000000000" pitchFamily="50" charset="-127"/>
              </a:rPr>
              <a:t>2019.12.30</a:t>
            </a:r>
            <a:endParaRPr lang="ko-KR" altLang="en-US" sz="900" b="0" dirty="0">
              <a:solidFill>
                <a:srgbClr val="0070C0"/>
              </a:solidFill>
              <a:latin typeface="나눔고딕" panose="020D0604000000000000" pitchFamily="50" charset="-127"/>
              <a:ea typeface="나눔고딕" panose="020D0604000000000000" pitchFamily="50" charset="-127"/>
            </a:endParaRPr>
          </a:p>
        </p:txBody>
      </p:sp>
      <p:sp>
        <p:nvSpPr>
          <p:cNvPr id="54" name="왼쪽 중괄호 53">
            <a:extLst>
              <a:ext uri="{FF2B5EF4-FFF2-40B4-BE49-F238E27FC236}">
                <a16:creationId xmlns:a16="http://schemas.microsoft.com/office/drawing/2014/main" id="{9378E04F-0853-4F7D-A272-D2547B80E5D6}"/>
              </a:ext>
            </a:extLst>
          </p:cNvPr>
          <p:cNvSpPr/>
          <p:nvPr/>
        </p:nvSpPr>
        <p:spPr bwMode="auto">
          <a:xfrm rot="5400000">
            <a:off x="5053754" y="1032278"/>
            <a:ext cx="53331" cy="2900639"/>
          </a:xfrm>
          <a:prstGeom prst="leftBrace">
            <a:avLst>
              <a:gd name="adj1" fmla="val 8333"/>
              <a:gd name="adj2" fmla="val 52410"/>
            </a:avLst>
          </a:prstGeom>
          <a:noFill/>
          <a:ln w="15875" cap="flat" cmpd="sng" algn="ctr">
            <a:solidFill>
              <a:srgbClr val="558ED5"/>
            </a:solidFill>
            <a:prstDash val="solid"/>
            <a:round/>
            <a:headEnd type="none" w="med" len="med"/>
            <a:tailEnd type="none"/>
          </a:ln>
          <a:effectLst/>
        </p:spPr>
        <p:txBody>
          <a:bodyPr rtlCol="0" anchor="ctr"/>
          <a:lstStyle/>
          <a:p>
            <a:pPr algn="ctr"/>
            <a:endParaRPr lang="ko-KR" altLang="en-US"/>
          </a:p>
        </p:txBody>
      </p:sp>
      <p:sp>
        <p:nvSpPr>
          <p:cNvPr id="58" name="왼쪽 중괄호 57">
            <a:extLst>
              <a:ext uri="{FF2B5EF4-FFF2-40B4-BE49-F238E27FC236}">
                <a16:creationId xmlns:a16="http://schemas.microsoft.com/office/drawing/2014/main" id="{44F42D0F-69EF-4A76-A9A2-A6CE6BEA636C}"/>
              </a:ext>
            </a:extLst>
          </p:cNvPr>
          <p:cNvSpPr/>
          <p:nvPr/>
        </p:nvSpPr>
        <p:spPr bwMode="auto">
          <a:xfrm rot="5400000">
            <a:off x="8472006" y="6010741"/>
            <a:ext cx="107960" cy="450069"/>
          </a:xfrm>
          <a:prstGeom prst="leftBrace">
            <a:avLst>
              <a:gd name="adj1" fmla="val 8333"/>
              <a:gd name="adj2" fmla="val 52410"/>
            </a:avLst>
          </a:prstGeom>
          <a:noFill/>
          <a:ln w="15875" cap="flat" cmpd="sng" algn="ctr">
            <a:solidFill>
              <a:srgbClr val="558ED5"/>
            </a:solidFill>
            <a:prstDash val="solid"/>
            <a:round/>
            <a:headEnd type="none" w="med" len="med"/>
            <a:tailEnd type="none"/>
          </a:ln>
          <a:effectLst/>
        </p:spPr>
        <p:txBody>
          <a:bodyPr rtlCol="0" anchor="ctr"/>
          <a:lstStyle/>
          <a:p>
            <a:pPr algn="ctr"/>
            <a:endParaRPr lang="ko-KR" altLang="en-US"/>
          </a:p>
        </p:txBody>
      </p:sp>
      <p:sp>
        <p:nvSpPr>
          <p:cNvPr id="62" name="왼쪽 중괄호 61">
            <a:extLst>
              <a:ext uri="{FF2B5EF4-FFF2-40B4-BE49-F238E27FC236}">
                <a16:creationId xmlns:a16="http://schemas.microsoft.com/office/drawing/2014/main" id="{DF76D7DD-25F8-45D5-B7DF-B7ADAA39C5CC}"/>
              </a:ext>
            </a:extLst>
          </p:cNvPr>
          <p:cNvSpPr/>
          <p:nvPr/>
        </p:nvSpPr>
        <p:spPr bwMode="auto">
          <a:xfrm rot="5400000">
            <a:off x="5519599" y="1939193"/>
            <a:ext cx="115775" cy="2414295"/>
          </a:xfrm>
          <a:prstGeom prst="leftBrace">
            <a:avLst>
              <a:gd name="adj1" fmla="val 8333"/>
              <a:gd name="adj2" fmla="val 52410"/>
            </a:avLst>
          </a:prstGeom>
          <a:noFill/>
          <a:ln w="15875" cap="flat" cmpd="sng" algn="ctr">
            <a:solidFill>
              <a:srgbClr val="558ED5"/>
            </a:solidFill>
            <a:prstDash val="solid"/>
            <a:round/>
            <a:headEnd type="none" w="med" len="med"/>
            <a:tailEnd type="none"/>
          </a:ln>
          <a:effectLst/>
        </p:spPr>
        <p:txBody>
          <a:bodyPr rtlCol="0" anchor="ctr"/>
          <a:lstStyle/>
          <a:p>
            <a:pPr algn="ctr"/>
            <a:endParaRPr lang="ko-KR" altLang="en-US"/>
          </a:p>
        </p:txBody>
      </p:sp>
      <p:cxnSp>
        <p:nvCxnSpPr>
          <p:cNvPr id="78" name="직선 연결선 77">
            <a:extLst>
              <a:ext uri="{FF2B5EF4-FFF2-40B4-BE49-F238E27FC236}">
                <a16:creationId xmlns:a16="http://schemas.microsoft.com/office/drawing/2014/main" id="{775E37DF-0907-4621-A8FF-952851BA4E1B}"/>
              </a:ext>
            </a:extLst>
          </p:cNvPr>
          <p:cNvCxnSpPr>
            <a:cxnSpLocks/>
          </p:cNvCxnSpPr>
          <p:nvPr/>
        </p:nvCxnSpPr>
        <p:spPr bwMode="auto">
          <a:xfrm>
            <a:off x="6027696" y="4475141"/>
            <a:ext cx="1503675" cy="0"/>
          </a:xfrm>
          <a:prstGeom prst="line">
            <a:avLst/>
          </a:prstGeom>
          <a:noFill/>
          <a:ln w="38100" cap="flat" cmpd="sng" algn="ctr">
            <a:solidFill>
              <a:srgbClr val="336699"/>
            </a:solidFill>
            <a:prstDash val="solid"/>
            <a:round/>
            <a:headEnd type="oval" w="med" len="med"/>
            <a:tailEnd type="oval"/>
          </a:ln>
          <a:effectLst/>
        </p:spPr>
      </p:cxnSp>
      <p:sp>
        <p:nvSpPr>
          <p:cNvPr id="79" name="왼쪽 중괄호 78">
            <a:extLst>
              <a:ext uri="{FF2B5EF4-FFF2-40B4-BE49-F238E27FC236}">
                <a16:creationId xmlns:a16="http://schemas.microsoft.com/office/drawing/2014/main" id="{6335579C-AE0C-4A5F-A91D-5720A31ED518}"/>
              </a:ext>
            </a:extLst>
          </p:cNvPr>
          <p:cNvSpPr/>
          <p:nvPr/>
        </p:nvSpPr>
        <p:spPr bwMode="auto">
          <a:xfrm rot="5400000">
            <a:off x="6751768" y="3610196"/>
            <a:ext cx="130457" cy="1541370"/>
          </a:xfrm>
          <a:prstGeom prst="leftBrace">
            <a:avLst>
              <a:gd name="adj1" fmla="val 8333"/>
              <a:gd name="adj2" fmla="val 52410"/>
            </a:avLst>
          </a:prstGeom>
          <a:noFill/>
          <a:ln w="15875" cap="flat" cmpd="sng" algn="ctr">
            <a:solidFill>
              <a:srgbClr val="558ED5"/>
            </a:solidFill>
            <a:prstDash val="solid"/>
            <a:round/>
            <a:headEnd type="none" w="med" len="med"/>
            <a:tailEnd type="none"/>
          </a:ln>
          <a:effectLst/>
        </p:spPr>
        <p:txBody>
          <a:bodyPr rtlCol="0" anchor="ctr"/>
          <a:lstStyle/>
          <a:p>
            <a:pPr algn="ctr"/>
            <a:endParaRPr lang="ko-KR" altLang="en-US"/>
          </a:p>
        </p:txBody>
      </p:sp>
      <p:sp>
        <p:nvSpPr>
          <p:cNvPr id="80" name="TextBox 79">
            <a:extLst>
              <a:ext uri="{FF2B5EF4-FFF2-40B4-BE49-F238E27FC236}">
                <a16:creationId xmlns:a16="http://schemas.microsoft.com/office/drawing/2014/main" id="{07178EBC-4D10-4E9E-B278-D4BCEB332EAF}"/>
              </a:ext>
            </a:extLst>
          </p:cNvPr>
          <p:cNvSpPr txBox="1"/>
          <p:nvPr/>
        </p:nvSpPr>
        <p:spPr>
          <a:xfrm>
            <a:off x="6289655" y="4116352"/>
            <a:ext cx="979755" cy="230832"/>
          </a:xfrm>
          <a:prstGeom prst="rect">
            <a:avLst/>
          </a:prstGeom>
          <a:noFill/>
        </p:spPr>
        <p:txBody>
          <a:bodyPr wrap="none" rtlCol="0">
            <a:spAutoFit/>
          </a:bodyPr>
          <a:lstStyle/>
          <a:p>
            <a:pPr>
              <a:buNone/>
            </a:pPr>
            <a:r>
              <a:rPr lang="ko-KR" altLang="en-US" sz="900" b="0" dirty="0">
                <a:solidFill>
                  <a:srgbClr val="0070C0"/>
                </a:solidFill>
                <a:latin typeface="나눔고딕" panose="020D0604000000000000" pitchFamily="50" charset="-127"/>
                <a:ea typeface="나눔고딕" panose="020D0604000000000000" pitchFamily="50" charset="-127"/>
              </a:rPr>
              <a:t>인터페이스 개발</a:t>
            </a:r>
          </a:p>
        </p:txBody>
      </p:sp>
      <p:sp>
        <p:nvSpPr>
          <p:cNvPr id="88" name="왼쪽 중괄호 87">
            <a:extLst>
              <a:ext uri="{FF2B5EF4-FFF2-40B4-BE49-F238E27FC236}">
                <a16:creationId xmlns:a16="http://schemas.microsoft.com/office/drawing/2014/main" id="{1720F102-96FE-4634-B9F9-0F064D814C87}"/>
              </a:ext>
            </a:extLst>
          </p:cNvPr>
          <p:cNvSpPr/>
          <p:nvPr/>
        </p:nvSpPr>
        <p:spPr bwMode="auto">
          <a:xfrm rot="5400000">
            <a:off x="7129326" y="4924303"/>
            <a:ext cx="89414" cy="778795"/>
          </a:xfrm>
          <a:prstGeom prst="leftBrace">
            <a:avLst>
              <a:gd name="adj1" fmla="val 8333"/>
              <a:gd name="adj2" fmla="val 52410"/>
            </a:avLst>
          </a:prstGeom>
          <a:noFill/>
          <a:ln w="15875" cap="flat" cmpd="sng" algn="ctr">
            <a:solidFill>
              <a:srgbClr val="558ED5"/>
            </a:solidFill>
            <a:prstDash val="solid"/>
            <a:round/>
            <a:headEnd type="none" w="med" len="med"/>
            <a:tailEnd type="none"/>
          </a:ln>
          <a:effectLst/>
        </p:spPr>
        <p:txBody>
          <a:bodyPr rtlCol="0" anchor="ctr"/>
          <a:lstStyle/>
          <a:p>
            <a:pPr algn="ctr"/>
            <a:endParaRPr lang="ko-KR" altLang="en-US"/>
          </a:p>
        </p:txBody>
      </p:sp>
      <p:cxnSp>
        <p:nvCxnSpPr>
          <p:cNvPr id="93" name="직선 연결선 92">
            <a:extLst>
              <a:ext uri="{FF2B5EF4-FFF2-40B4-BE49-F238E27FC236}">
                <a16:creationId xmlns:a16="http://schemas.microsoft.com/office/drawing/2014/main" id="{44635717-D7F9-4409-90A2-913FBE3AF055}"/>
              </a:ext>
            </a:extLst>
          </p:cNvPr>
          <p:cNvCxnSpPr>
            <a:cxnSpLocks/>
          </p:cNvCxnSpPr>
          <p:nvPr/>
        </p:nvCxnSpPr>
        <p:spPr bwMode="auto">
          <a:xfrm>
            <a:off x="7669509" y="5776685"/>
            <a:ext cx="308336" cy="0"/>
          </a:xfrm>
          <a:prstGeom prst="line">
            <a:avLst/>
          </a:prstGeom>
          <a:noFill/>
          <a:ln w="38100" cap="flat" cmpd="sng" algn="ctr">
            <a:solidFill>
              <a:srgbClr val="336699"/>
            </a:solidFill>
            <a:prstDash val="solid"/>
            <a:round/>
            <a:headEnd type="oval" w="med" len="med"/>
            <a:tailEnd type="oval"/>
          </a:ln>
          <a:effectLst/>
        </p:spPr>
      </p:cxnSp>
      <p:sp>
        <p:nvSpPr>
          <p:cNvPr id="94" name="TextBox 93">
            <a:extLst>
              <a:ext uri="{FF2B5EF4-FFF2-40B4-BE49-F238E27FC236}">
                <a16:creationId xmlns:a16="http://schemas.microsoft.com/office/drawing/2014/main" id="{FE89C5F1-A4B8-40DA-96E7-00E60C44D9E3}"/>
              </a:ext>
            </a:extLst>
          </p:cNvPr>
          <p:cNvSpPr txBox="1"/>
          <p:nvPr/>
        </p:nvSpPr>
        <p:spPr>
          <a:xfrm>
            <a:off x="7399108" y="5456042"/>
            <a:ext cx="761747" cy="230832"/>
          </a:xfrm>
          <a:prstGeom prst="rect">
            <a:avLst/>
          </a:prstGeom>
          <a:noFill/>
        </p:spPr>
        <p:txBody>
          <a:bodyPr wrap="none" rtlCol="0">
            <a:spAutoFit/>
          </a:bodyPr>
          <a:lstStyle/>
          <a:p>
            <a:pPr>
              <a:buNone/>
            </a:pPr>
            <a:r>
              <a:rPr lang="ko-KR" altLang="en-US" sz="900" b="0" dirty="0">
                <a:solidFill>
                  <a:srgbClr val="0070C0"/>
                </a:solidFill>
                <a:latin typeface="나눔고딕" panose="020D0604000000000000" pitchFamily="50" charset="-127"/>
                <a:ea typeface="나눔고딕" panose="020D0604000000000000" pitchFamily="50" charset="-127"/>
              </a:rPr>
              <a:t>사용자 교육</a:t>
            </a:r>
          </a:p>
        </p:txBody>
      </p:sp>
      <p:sp>
        <p:nvSpPr>
          <p:cNvPr id="95" name="왼쪽 중괄호 94">
            <a:extLst>
              <a:ext uri="{FF2B5EF4-FFF2-40B4-BE49-F238E27FC236}">
                <a16:creationId xmlns:a16="http://schemas.microsoft.com/office/drawing/2014/main" id="{C56C040B-554D-4BDA-83A7-2DC65584C318}"/>
              </a:ext>
            </a:extLst>
          </p:cNvPr>
          <p:cNvSpPr/>
          <p:nvPr/>
        </p:nvSpPr>
        <p:spPr bwMode="auto">
          <a:xfrm rot="5400000">
            <a:off x="7797432" y="5506464"/>
            <a:ext cx="52485" cy="308335"/>
          </a:xfrm>
          <a:prstGeom prst="leftBrace">
            <a:avLst>
              <a:gd name="adj1" fmla="val 8333"/>
              <a:gd name="adj2" fmla="val 52410"/>
            </a:avLst>
          </a:prstGeom>
          <a:noFill/>
          <a:ln w="15875" cap="flat" cmpd="sng" algn="ctr">
            <a:solidFill>
              <a:srgbClr val="558ED5"/>
            </a:solidFill>
            <a:prstDash val="solid"/>
            <a:round/>
            <a:headEnd type="none" w="med" len="med"/>
            <a:tailEnd type="none"/>
          </a:ln>
          <a:effectLst/>
        </p:spPr>
        <p:txBody>
          <a:bodyPr rtlCol="0" anchor="ctr"/>
          <a:lstStyle/>
          <a:p>
            <a:pPr algn="ctr"/>
            <a:endParaRPr lang="ko-KR" altLang="en-US"/>
          </a:p>
        </p:txBody>
      </p:sp>
      <p:sp>
        <p:nvSpPr>
          <p:cNvPr id="65" name="이등변 삼각형 64">
            <a:extLst>
              <a:ext uri="{FF2B5EF4-FFF2-40B4-BE49-F238E27FC236}">
                <a16:creationId xmlns:a16="http://schemas.microsoft.com/office/drawing/2014/main" id="{A6C143B3-CAFB-4B5F-8624-D958FD292CD7}"/>
              </a:ext>
            </a:extLst>
          </p:cNvPr>
          <p:cNvSpPr/>
          <p:nvPr/>
        </p:nvSpPr>
        <p:spPr bwMode="auto">
          <a:xfrm rot="10800000">
            <a:off x="8590250" y="1884089"/>
            <a:ext cx="305160" cy="215099"/>
          </a:xfrm>
          <a:prstGeom prst="triangl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0" fontAlgn="base" latinLnBrk="0" hangingPunct="0">
              <a:lnSpc>
                <a:spcPct val="90000"/>
              </a:lnSpc>
              <a:spcBef>
                <a:spcPct val="50000"/>
              </a:spcBef>
              <a:spcAft>
                <a:spcPct val="0"/>
              </a:spcAft>
              <a:buClrTx/>
              <a:buSzTx/>
              <a:buFontTx/>
              <a:buChar char="•"/>
              <a:tabLst/>
            </a:pPr>
            <a:endParaRPr kumimoji="0" lang="ko-KR" altLang="en-US" sz="1000" b="1" i="0" u="none" strike="noStrike" cap="none" normalizeH="0" baseline="0">
              <a:ln>
                <a:noFill/>
              </a:ln>
              <a:solidFill>
                <a:srgbClr val="080808"/>
              </a:solidFill>
              <a:effectLst/>
              <a:latin typeface="돋움" pitchFamily="50" charset="-127"/>
              <a:ea typeface="돋움" pitchFamily="50" charset="-127"/>
              <a:cs typeface="Arial" charset="0"/>
            </a:endParaRPr>
          </a:p>
        </p:txBody>
      </p:sp>
      <p:sp>
        <p:nvSpPr>
          <p:cNvPr id="66" name="TextBox 65">
            <a:extLst>
              <a:ext uri="{FF2B5EF4-FFF2-40B4-BE49-F238E27FC236}">
                <a16:creationId xmlns:a16="http://schemas.microsoft.com/office/drawing/2014/main" id="{244680E0-72DA-45BC-9C3D-5AA89819F2B0}"/>
              </a:ext>
            </a:extLst>
          </p:cNvPr>
          <p:cNvSpPr txBox="1"/>
          <p:nvPr/>
        </p:nvSpPr>
        <p:spPr>
          <a:xfrm>
            <a:off x="8299616" y="2098298"/>
            <a:ext cx="902812" cy="369332"/>
          </a:xfrm>
          <a:prstGeom prst="rect">
            <a:avLst/>
          </a:prstGeom>
          <a:noFill/>
        </p:spPr>
        <p:txBody>
          <a:bodyPr wrap="none" rtlCol="0">
            <a:spAutoFit/>
          </a:bodyPr>
          <a:lstStyle/>
          <a:p>
            <a:pPr algn="ctr">
              <a:buNone/>
            </a:pPr>
            <a:r>
              <a:rPr lang="ko-KR" altLang="en-US" sz="900" b="0" dirty="0">
                <a:solidFill>
                  <a:srgbClr val="0070C0"/>
                </a:solidFill>
                <a:latin typeface="나눔고딕" panose="020D0604000000000000" pitchFamily="50" charset="-127"/>
                <a:ea typeface="나눔고딕" panose="020D0604000000000000" pitchFamily="50" charset="-127"/>
              </a:rPr>
              <a:t>안정화 지원</a:t>
            </a:r>
            <a:endParaRPr lang="en-US" altLang="ko-KR" sz="900" b="0" dirty="0">
              <a:solidFill>
                <a:srgbClr val="0070C0"/>
              </a:solidFill>
              <a:latin typeface="나눔고딕" panose="020D0604000000000000" pitchFamily="50" charset="-127"/>
              <a:ea typeface="나눔고딕" panose="020D0604000000000000" pitchFamily="50" charset="-127"/>
            </a:endParaRPr>
          </a:p>
          <a:p>
            <a:pPr algn="ctr">
              <a:buNone/>
            </a:pPr>
            <a:r>
              <a:rPr lang="en-US" altLang="ko-KR" sz="900" b="0" dirty="0">
                <a:solidFill>
                  <a:srgbClr val="0070C0"/>
                </a:solidFill>
                <a:latin typeface="나눔고딕" panose="020D0604000000000000" pitchFamily="50" charset="-127"/>
                <a:ea typeface="나눔고딕" panose="020D0604000000000000" pitchFamily="50" charset="-127"/>
              </a:rPr>
              <a:t>(2020.01.10)</a:t>
            </a:r>
            <a:endParaRPr lang="ko-KR" altLang="en-US" sz="900" b="0" dirty="0">
              <a:solidFill>
                <a:srgbClr val="0070C0"/>
              </a:solidFill>
              <a:latin typeface="나눔고딕" panose="020D0604000000000000" pitchFamily="50" charset="-127"/>
              <a:ea typeface="나눔고딕" panose="020D0604000000000000" pitchFamily="50" charset="-127"/>
            </a:endParaRPr>
          </a:p>
        </p:txBody>
      </p:sp>
      <p:cxnSp>
        <p:nvCxnSpPr>
          <p:cNvPr id="38" name="직선 연결선 37">
            <a:extLst>
              <a:ext uri="{FF2B5EF4-FFF2-40B4-BE49-F238E27FC236}">
                <a16:creationId xmlns:a16="http://schemas.microsoft.com/office/drawing/2014/main" id="{7DAD76F9-AB3E-41F4-8947-FE5ACA96A918}"/>
              </a:ext>
            </a:extLst>
          </p:cNvPr>
          <p:cNvCxnSpPr>
            <a:cxnSpLocks/>
          </p:cNvCxnSpPr>
          <p:nvPr/>
        </p:nvCxnSpPr>
        <p:spPr bwMode="auto">
          <a:xfrm>
            <a:off x="3661963" y="3874015"/>
            <a:ext cx="2224844" cy="0"/>
          </a:xfrm>
          <a:prstGeom prst="line">
            <a:avLst/>
          </a:prstGeom>
          <a:noFill/>
          <a:ln w="38100" cap="flat" cmpd="sng" algn="ctr">
            <a:solidFill>
              <a:srgbClr val="336699"/>
            </a:solidFill>
            <a:prstDash val="solid"/>
            <a:round/>
            <a:headEnd type="oval" w="med" len="med"/>
            <a:tailEnd type="oval"/>
          </a:ln>
          <a:effectLst/>
        </p:spPr>
      </p:cxnSp>
      <p:sp>
        <p:nvSpPr>
          <p:cNvPr id="39" name="TextBox 38">
            <a:extLst>
              <a:ext uri="{FF2B5EF4-FFF2-40B4-BE49-F238E27FC236}">
                <a16:creationId xmlns:a16="http://schemas.microsoft.com/office/drawing/2014/main" id="{F5616DC7-B1BC-4E09-8792-F8BB52187368}"/>
              </a:ext>
            </a:extLst>
          </p:cNvPr>
          <p:cNvSpPr txBox="1"/>
          <p:nvPr/>
        </p:nvSpPr>
        <p:spPr>
          <a:xfrm>
            <a:off x="3915591" y="3512868"/>
            <a:ext cx="1620069" cy="230832"/>
          </a:xfrm>
          <a:prstGeom prst="rect">
            <a:avLst/>
          </a:prstGeom>
          <a:noFill/>
        </p:spPr>
        <p:txBody>
          <a:bodyPr wrap="square" rtlCol="0">
            <a:spAutoFit/>
          </a:bodyPr>
          <a:lstStyle/>
          <a:p>
            <a:pPr>
              <a:buNone/>
            </a:pPr>
            <a:r>
              <a:rPr lang="ko-KR" altLang="en-US" sz="900" b="0" dirty="0">
                <a:solidFill>
                  <a:srgbClr val="0070C0"/>
                </a:solidFill>
                <a:latin typeface="나눔고딕" panose="020D0604000000000000" pitchFamily="50" charset="-127"/>
                <a:ea typeface="나눔고딕" panose="020D0604000000000000" pitchFamily="50" charset="-127"/>
              </a:rPr>
              <a:t>기본 패키지 모듈 조합 구성</a:t>
            </a:r>
          </a:p>
        </p:txBody>
      </p:sp>
      <p:sp>
        <p:nvSpPr>
          <p:cNvPr id="40" name="왼쪽 중괄호 39">
            <a:extLst>
              <a:ext uri="{FF2B5EF4-FFF2-40B4-BE49-F238E27FC236}">
                <a16:creationId xmlns:a16="http://schemas.microsoft.com/office/drawing/2014/main" id="{6F5A0DE6-A72C-49A9-9D97-8F16A298E3D9}"/>
              </a:ext>
            </a:extLst>
          </p:cNvPr>
          <p:cNvSpPr/>
          <p:nvPr/>
        </p:nvSpPr>
        <p:spPr bwMode="auto">
          <a:xfrm rot="5400000">
            <a:off x="4688143" y="2637642"/>
            <a:ext cx="186228" cy="2315547"/>
          </a:xfrm>
          <a:prstGeom prst="leftBrace">
            <a:avLst>
              <a:gd name="adj1" fmla="val 8333"/>
              <a:gd name="adj2" fmla="val 52410"/>
            </a:avLst>
          </a:prstGeom>
          <a:noFill/>
          <a:ln w="15875" cap="flat" cmpd="sng" algn="ctr">
            <a:solidFill>
              <a:srgbClr val="558ED5"/>
            </a:solidFill>
            <a:prstDash val="solid"/>
            <a:round/>
            <a:headEnd type="none" w="med" len="med"/>
            <a:tailEnd type="none"/>
          </a:ln>
          <a:effectLst/>
        </p:spPr>
        <p:txBody>
          <a:bodyPr rtlCol="0" anchor="ctr"/>
          <a:lstStyle/>
          <a:p>
            <a:pPr algn="ctr"/>
            <a:endParaRPr lang="ko-KR" altLang="en-US"/>
          </a:p>
        </p:txBody>
      </p:sp>
    </p:spTree>
    <p:extLst>
      <p:ext uri="{BB962C8B-B14F-4D97-AF65-F5344CB8AC3E}">
        <p14:creationId xmlns:p14="http://schemas.microsoft.com/office/powerpoint/2010/main" val="102039288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883739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32"/>
          <p:cNvSpPr>
            <a:spLocks noGrp="1" noChangeArrowheads="1"/>
          </p:cNvSpPr>
          <p:nvPr>
            <p:ph type="title"/>
          </p:nvPr>
        </p:nvSpPr>
        <p:spPr>
          <a:xfrm>
            <a:off x="1505479" y="93938"/>
            <a:ext cx="6521109" cy="282527"/>
          </a:xfrm>
        </p:spPr>
        <p:txBody>
          <a:bodyPr/>
          <a:lstStyle/>
          <a:p>
            <a:pPr eaLnBrk="1" hangingPunct="1">
              <a:defRPr/>
            </a:pPr>
            <a:r>
              <a:rPr lang="en-US" altLang="ko-KR" dirty="0"/>
              <a:t>I. </a:t>
            </a:r>
            <a:r>
              <a:rPr lang="ko-KR" altLang="en-US" dirty="0"/>
              <a:t>사업 개요</a:t>
            </a:r>
          </a:p>
        </p:txBody>
      </p:sp>
      <p:sp>
        <p:nvSpPr>
          <p:cNvPr id="10243" name="Rectangle 3"/>
          <p:cNvSpPr>
            <a:spLocks noGrp="1" noChangeArrowheads="1"/>
          </p:cNvSpPr>
          <p:nvPr>
            <p:ph idx="1"/>
          </p:nvPr>
        </p:nvSpPr>
        <p:spPr>
          <a:xfrm>
            <a:off x="126774" y="438165"/>
            <a:ext cx="9676837" cy="283103"/>
          </a:xfrm>
        </p:spPr>
        <p:txBody>
          <a:bodyPr/>
          <a:lstStyle/>
          <a:p>
            <a:pPr marL="0" indent="0" defTabSz="190500" eaLnBrk="1" hangingPunct="1">
              <a:lnSpc>
                <a:spcPct val="100000"/>
              </a:lnSpc>
              <a:spcBef>
                <a:spcPct val="45000"/>
              </a:spcBef>
              <a:buClr>
                <a:srgbClr val="990000"/>
              </a:buClr>
              <a:tabLst>
                <a:tab pos="228600" algn="l"/>
              </a:tabLst>
            </a:pPr>
            <a:r>
              <a:rPr lang="en-US" altLang="ko-KR" b="1" dirty="0">
                <a:solidFill>
                  <a:srgbClr val="000000"/>
                </a:solidFill>
              </a:rPr>
              <a:t>1. </a:t>
            </a:r>
            <a:r>
              <a:rPr lang="ko-KR" altLang="en-US" dirty="0">
                <a:solidFill>
                  <a:srgbClr val="000000"/>
                </a:solidFill>
              </a:rPr>
              <a:t>사업 개요</a:t>
            </a:r>
            <a:endParaRPr lang="en-US" altLang="ko-KR" b="1" dirty="0">
              <a:solidFill>
                <a:srgbClr val="000000"/>
              </a:solidFill>
            </a:endParaRPr>
          </a:p>
        </p:txBody>
      </p:sp>
      <p:sp>
        <p:nvSpPr>
          <p:cNvPr id="4" name="내용 개체 틀 3"/>
          <p:cNvSpPr>
            <a:spLocks noGrp="1"/>
          </p:cNvSpPr>
          <p:nvPr>
            <p:ph idx="10"/>
          </p:nvPr>
        </p:nvSpPr>
        <p:spPr>
          <a:xfrm>
            <a:off x="418501" y="1253707"/>
            <a:ext cx="9385110" cy="205607"/>
          </a:xfrm>
        </p:spPr>
        <p:txBody>
          <a:bodyPr/>
          <a:lstStyle/>
          <a:p>
            <a:r>
              <a:rPr lang="ko-KR" altLang="en-US" dirty="0"/>
              <a:t>배경 및 목적</a:t>
            </a:r>
          </a:p>
        </p:txBody>
      </p:sp>
      <p:sp>
        <p:nvSpPr>
          <p:cNvPr id="5" name="내용 개체 틀 4"/>
          <p:cNvSpPr>
            <a:spLocks noGrp="1"/>
          </p:cNvSpPr>
          <p:nvPr>
            <p:ph idx="11"/>
          </p:nvPr>
        </p:nvSpPr>
        <p:spPr/>
        <p:txBody>
          <a:bodyPr/>
          <a:lstStyle/>
          <a:p>
            <a:r>
              <a:rPr lang="ko-KR" altLang="en-US" dirty="0"/>
              <a:t>프로젝트 관리 솔루션을 도입 및 구축 하여 보다 효율적으로 프로젝트 현황 관리</a:t>
            </a:r>
            <a:r>
              <a:rPr lang="en-US" altLang="ko-KR" dirty="0"/>
              <a:t>, </a:t>
            </a:r>
            <a:r>
              <a:rPr lang="ko-KR" altLang="en-US" dirty="0"/>
              <a:t>인력 관리</a:t>
            </a:r>
            <a:r>
              <a:rPr lang="en-US" altLang="ko-KR" dirty="0"/>
              <a:t>, </a:t>
            </a:r>
            <a:r>
              <a:rPr lang="ko-KR" altLang="en-US" dirty="0"/>
              <a:t>고객</a:t>
            </a:r>
            <a:r>
              <a:rPr lang="en-US" altLang="ko-KR" dirty="0"/>
              <a:t>/</a:t>
            </a:r>
            <a:r>
              <a:rPr lang="ko-KR" altLang="en-US" dirty="0"/>
              <a:t>협력 업체 관리 </a:t>
            </a:r>
            <a:r>
              <a:rPr lang="en-US" altLang="ko-KR" dirty="0"/>
              <a:t> </a:t>
            </a:r>
            <a:r>
              <a:rPr lang="ko-KR" altLang="en-US" dirty="0"/>
              <a:t>등의 기능을 지원하고</a:t>
            </a:r>
            <a:r>
              <a:rPr lang="en-US" altLang="ko-KR" dirty="0"/>
              <a:t>, SAP/</a:t>
            </a:r>
            <a:r>
              <a:rPr lang="ko-KR" altLang="en-US" dirty="0"/>
              <a:t>그룹웨어 등 사내 시스템들과 연계하여 비용</a:t>
            </a:r>
            <a:r>
              <a:rPr lang="en-US" altLang="ko-KR" dirty="0"/>
              <a:t>/</a:t>
            </a:r>
            <a:r>
              <a:rPr lang="ko-KR" altLang="en-US" dirty="0"/>
              <a:t>손익관리 등의 기능을 제공하는 시스템을 구축하는 프로젝트 입니다</a:t>
            </a:r>
            <a:r>
              <a:rPr lang="en-US" altLang="ko-KR" dirty="0"/>
              <a:t>.</a:t>
            </a:r>
            <a:endParaRPr lang="ko-KR" altLang="en-US" dirty="0"/>
          </a:p>
        </p:txBody>
      </p:sp>
      <p:graphicFrame>
        <p:nvGraphicFramePr>
          <p:cNvPr id="10" name="Group 102">
            <a:extLst>
              <a:ext uri="{FF2B5EF4-FFF2-40B4-BE49-F238E27FC236}">
                <a16:creationId xmlns:a16="http://schemas.microsoft.com/office/drawing/2014/main" id="{E4E92C81-BBAE-4949-A6B1-BB0498148524}"/>
              </a:ext>
            </a:extLst>
          </p:cNvPr>
          <p:cNvGraphicFramePr>
            <a:graphicFrameLocks noGrp="1"/>
          </p:cNvGraphicFramePr>
          <p:nvPr>
            <p:extLst>
              <p:ext uri="{D42A27DB-BD31-4B8C-83A1-F6EECF244321}">
                <p14:modId xmlns:p14="http://schemas.microsoft.com/office/powerpoint/2010/main" val="1353375632"/>
              </p:ext>
            </p:extLst>
          </p:nvPr>
        </p:nvGraphicFramePr>
        <p:xfrm>
          <a:off x="766687" y="1983647"/>
          <a:ext cx="8220794" cy="4007233"/>
        </p:xfrm>
        <a:graphic>
          <a:graphicData uri="http://schemas.openxmlformats.org/drawingml/2006/table">
            <a:tbl>
              <a:tblPr/>
              <a:tblGrid>
                <a:gridCol w="1655265">
                  <a:extLst>
                    <a:ext uri="{9D8B030D-6E8A-4147-A177-3AD203B41FA5}">
                      <a16:colId xmlns:a16="http://schemas.microsoft.com/office/drawing/2014/main" val="20000"/>
                    </a:ext>
                  </a:extLst>
                </a:gridCol>
                <a:gridCol w="6565529">
                  <a:extLst>
                    <a:ext uri="{9D8B030D-6E8A-4147-A177-3AD203B41FA5}">
                      <a16:colId xmlns:a16="http://schemas.microsoft.com/office/drawing/2014/main" val="20001"/>
                    </a:ext>
                  </a:extLst>
                </a:gridCol>
              </a:tblGrid>
              <a:tr h="339424">
                <a:tc>
                  <a:txBody>
                    <a:bodyPr/>
                    <a:lstStyle>
                      <a:lvl1pPr marL="0" algn="l" defTabSz="914400" rtl="0" eaLnBrk="1" latinLnBrk="0" hangingPunct="1">
                        <a:defRPr sz="1800" kern="1200">
                          <a:solidFill>
                            <a:schemeClr val="tx1"/>
                          </a:solidFill>
                          <a:latin typeface="산돌고딕B"/>
                          <a:ea typeface="산돌고딕B"/>
                          <a:cs typeface="산돌고딕B"/>
                        </a:defRPr>
                      </a:lvl1pPr>
                      <a:lvl2pPr marL="457200" algn="l" defTabSz="914400" rtl="0" eaLnBrk="1" latinLnBrk="0" hangingPunct="1">
                        <a:defRPr sz="1800" kern="1200">
                          <a:solidFill>
                            <a:schemeClr val="tx1"/>
                          </a:solidFill>
                          <a:latin typeface="산돌고딕B"/>
                          <a:ea typeface="산돌고딕B"/>
                          <a:cs typeface="산돌고딕B"/>
                        </a:defRPr>
                      </a:lvl2pPr>
                      <a:lvl3pPr marL="914400" algn="l" defTabSz="914400" rtl="0" eaLnBrk="1" latinLnBrk="0" hangingPunct="1">
                        <a:defRPr sz="1800" kern="1200">
                          <a:solidFill>
                            <a:schemeClr val="tx1"/>
                          </a:solidFill>
                          <a:latin typeface="산돌고딕B"/>
                          <a:ea typeface="산돌고딕B"/>
                          <a:cs typeface="산돌고딕B"/>
                        </a:defRPr>
                      </a:lvl3pPr>
                      <a:lvl4pPr marL="1371600" algn="l" defTabSz="914400" rtl="0" eaLnBrk="1" latinLnBrk="0" hangingPunct="1">
                        <a:defRPr sz="1800" kern="1200">
                          <a:solidFill>
                            <a:schemeClr val="tx1"/>
                          </a:solidFill>
                          <a:latin typeface="산돌고딕B"/>
                          <a:ea typeface="산돌고딕B"/>
                          <a:cs typeface="산돌고딕B"/>
                        </a:defRPr>
                      </a:lvl4pPr>
                      <a:lvl5pPr marL="1828800" algn="l" defTabSz="914400" rtl="0" eaLnBrk="1" latinLnBrk="0" hangingPunct="1">
                        <a:defRPr sz="1800" kern="1200">
                          <a:solidFill>
                            <a:schemeClr val="tx1"/>
                          </a:solidFill>
                          <a:latin typeface="산돌고딕B"/>
                          <a:ea typeface="산돌고딕B"/>
                          <a:cs typeface="산돌고딕B"/>
                        </a:defRPr>
                      </a:lvl5pPr>
                      <a:lvl6pPr marL="2286000" algn="l" defTabSz="914400" rtl="0" eaLnBrk="1" latinLnBrk="0" hangingPunct="1">
                        <a:defRPr sz="1800" kern="1200">
                          <a:solidFill>
                            <a:schemeClr val="tx1"/>
                          </a:solidFill>
                          <a:latin typeface="산돌고딕B"/>
                          <a:ea typeface="산돌고딕B"/>
                          <a:cs typeface="산돌고딕B"/>
                        </a:defRPr>
                      </a:lvl6pPr>
                      <a:lvl7pPr marL="2743200" algn="l" defTabSz="914400" rtl="0" eaLnBrk="1" latinLnBrk="0" hangingPunct="1">
                        <a:defRPr sz="1800" kern="1200">
                          <a:solidFill>
                            <a:schemeClr val="tx1"/>
                          </a:solidFill>
                          <a:latin typeface="산돌고딕B"/>
                          <a:ea typeface="산돌고딕B"/>
                          <a:cs typeface="산돌고딕B"/>
                        </a:defRPr>
                      </a:lvl7pPr>
                      <a:lvl8pPr marL="3200400" algn="l" defTabSz="914400" rtl="0" eaLnBrk="1" latinLnBrk="0" hangingPunct="1">
                        <a:defRPr sz="1800" kern="1200">
                          <a:solidFill>
                            <a:schemeClr val="tx1"/>
                          </a:solidFill>
                          <a:latin typeface="산돌고딕B"/>
                          <a:ea typeface="산돌고딕B"/>
                          <a:cs typeface="산돌고딕B"/>
                        </a:defRPr>
                      </a:lvl8pPr>
                      <a:lvl9pPr marL="3657600" algn="l" defTabSz="914400" rtl="0" eaLnBrk="1" latinLnBrk="0" hangingPunct="1">
                        <a:defRPr sz="1800" kern="1200">
                          <a:solidFill>
                            <a:schemeClr val="tx1"/>
                          </a:solidFill>
                          <a:latin typeface="산돌고딕B"/>
                          <a:ea typeface="산돌고딕B"/>
                          <a:cs typeface="산돌고딕B"/>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사 업 명</a:t>
                      </a:r>
                    </a:p>
                  </a:txBody>
                  <a:tcPr marL="91437" marR="91437" marT="35998" marB="35998"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solidFill>
                      <a:srgbClr val="96B4CD"/>
                    </a:solidFill>
                  </a:tcPr>
                </a:tc>
                <a:tc>
                  <a:txBody>
                    <a:bodyPr/>
                    <a:lstStyle>
                      <a:lvl1pPr marL="0" algn="l" defTabSz="914400" rtl="0" eaLnBrk="1" latinLnBrk="0" hangingPunct="1">
                        <a:defRPr sz="1800" kern="1200">
                          <a:solidFill>
                            <a:schemeClr val="tx1"/>
                          </a:solidFill>
                          <a:latin typeface="산돌고딕B"/>
                          <a:ea typeface="산돌고딕B"/>
                          <a:cs typeface="산돌고딕B"/>
                        </a:defRPr>
                      </a:lvl1pPr>
                      <a:lvl2pPr marL="457200" algn="l" defTabSz="914400" rtl="0" eaLnBrk="1" latinLnBrk="0" hangingPunct="1">
                        <a:defRPr sz="1800" kern="1200">
                          <a:solidFill>
                            <a:schemeClr val="tx1"/>
                          </a:solidFill>
                          <a:latin typeface="산돌고딕B"/>
                          <a:ea typeface="산돌고딕B"/>
                          <a:cs typeface="산돌고딕B"/>
                        </a:defRPr>
                      </a:lvl2pPr>
                      <a:lvl3pPr marL="914400" algn="l" defTabSz="914400" rtl="0" eaLnBrk="1" latinLnBrk="0" hangingPunct="1">
                        <a:defRPr sz="1800" kern="1200">
                          <a:solidFill>
                            <a:schemeClr val="tx1"/>
                          </a:solidFill>
                          <a:latin typeface="산돌고딕B"/>
                          <a:ea typeface="산돌고딕B"/>
                          <a:cs typeface="산돌고딕B"/>
                        </a:defRPr>
                      </a:lvl3pPr>
                      <a:lvl4pPr marL="1371600" algn="l" defTabSz="914400" rtl="0" eaLnBrk="1" latinLnBrk="0" hangingPunct="1">
                        <a:defRPr sz="1800" kern="1200">
                          <a:solidFill>
                            <a:schemeClr val="tx1"/>
                          </a:solidFill>
                          <a:latin typeface="산돌고딕B"/>
                          <a:ea typeface="산돌고딕B"/>
                          <a:cs typeface="산돌고딕B"/>
                        </a:defRPr>
                      </a:lvl4pPr>
                      <a:lvl5pPr marL="1828800" algn="l" defTabSz="914400" rtl="0" eaLnBrk="1" latinLnBrk="0" hangingPunct="1">
                        <a:defRPr sz="1800" kern="1200">
                          <a:solidFill>
                            <a:schemeClr val="tx1"/>
                          </a:solidFill>
                          <a:latin typeface="산돌고딕B"/>
                          <a:ea typeface="산돌고딕B"/>
                          <a:cs typeface="산돌고딕B"/>
                        </a:defRPr>
                      </a:lvl5pPr>
                      <a:lvl6pPr marL="2286000" algn="l" defTabSz="914400" rtl="0" eaLnBrk="1" latinLnBrk="0" hangingPunct="1">
                        <a:defRPr sz="1800" kern="1200">
                          <a:solidFill>
                            <a:schemeClr val="tx1"/>
                          </a:solidFill>
                          <a:latin typeface="산돌고딕B"/>
                          <a:ea typeface="산돌고딕B"/>
                          <a:cs typeface="산돌고딕B"/>
                        </a:defRPr>
                      </a:lvl6pPr>
                      <a:lvl7pPr marL="2743200" algn="l" defTabSz="914400" rtl="0" eaLnBrk="1" latinLnBrk="0" hangingPunct="1">
                        <a:defRPr sz="1800" kern="1200">
                          <a:solidFill>
                            <a:schemeClr val="tx1"/>
                          </a:solidFill>
                          <a:latin typeface="산돌고딕B"/>
                          <a:ea typeface="산돌고딕B"/>
                          <a:cs typeface="산돌고딕B"/>
                        </a:defRPr>
                      </a:lvl7pPr>
                      <a:lvl8pPr marL="3200400" algn="l" defTabSz="914400" rtl="0" eaLnBrk="1" latinLnBrk="0" hangingPunct="1">
                        <a:defRPr sz="1800" kern="1200">
                          <a:solidFill>
                            <a:schemeClr val="tx1"/>
                          </a:solidFill>
                          <a:latin typeface="산돌고딕B"/>
                          <a:ea typeface="산돌고딕B"/>
                          <a:cs typeface="산돌고딕B"/>
                        </a:defRPr>
                      </a:lvl8pPr>
                      <a:lvl9pPr marL="3657600" algn="l" defTabSz="914400" rtl="0" eaLnBrk="1" latinLnBrk="0" hangingPunct="1">
                        <a:defRPr sz="1800" kern="1200">
                          <a:solidFill>
                            <a:schemeClr val="tx1"/>
                          </a:solidFill>
                          <a:latin typeface="산돌고딕B"/>
                          <a:ea typeface="산돌고딕B"/>
                          <a:cs typeface="산돌고딕B"/>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ko-KR" sz="1400" b="0" i="0" u="none" strike="noStrike" cap="none" normalizeH="0" baseline="0" dirty="0">
                          <a:ln>
                            <a:noFill/>
                          </a:ln>
                          <a:solidFill>
                            <a:schemeClr val="tx1"/>
                          </a:solidFill>
                          <a:effectLst/>
                          <a:latin typeface="맑은 고딕" pitchFamily="50" charset="-127"/>
                          <a:ea typeface="맑은 고딕" pitchFamily="50" charset="-127"/>
                        </a:rPr>
                        <a:t>『NICE</a:t>
                      </a:r>
                      <a:r>
                        <a:rPr kumimoji="0" lang="ko-KR" altLang="en-US" sz="1400" b="0" i="0" u="none" strike="noStrike" cap="none" normalizeH="0" baseline="0" dirty="0">
                          <a:ln>
                            <a:noFill/>
                          </a:ln>
                          <a:solidFill>
                            <a:schemeClr val="tx1"/>
                          </a:solidFill>
                          <a:effectLst/>
                          <a:latin typeface="맑은 고딕" pitchFamily="50" charset="-127"/>
                          <a:ea typeface="맑은 고딕" pitchFamily="50" charset="-127"/>
                        </a:rPr>
                        <a:t>평가정보 </a:t>
                      </a:r>
                      <a:r>
                        <a:rPr kumimoji="0" lang="en-US" altLang="ko-KR" sz="1400" b="0" i="0" u="none" strike="noStrike" cap="none" normalizeH="0" baseline="0" dirty="0">
                          <a:ln>
                            <a:noFill/>
                          </a:ln>
                          <a:solidFill>
                            <a:schemeClr val="tx1"/>
                          </a:solidFill>
                          <a:effectLst/>
                          <a:latin typeface="맑은 고딕" pitchFamily="50" charset="-127"/>
                          <a:ea typeface="맑은 고딕" pitchFamily="50" charset="-127"/>
                        </a:rPr>
                        <a:t>PMS </a:t>
                      </a:r>
                      <a:r>
                        <a:rPr kumimoji="0" lang="ko-KR" altLang="en-US" sz="1400" b="0" i="0" u="none" strike="noStrike" cap="none" normalizeH="0" baseline="0" dirty="0">
                          <a:ln>
                            <a:noFill/>
                          </a:ln>
                          <a:solidFill>
                            <a:schemeClr val="tx1"/>
                          </a:solidFill>
                          <a:effectLst/>
                          <a:latin typeface="맑은 고딕" pitchFamily="50" charset="-127"/>
                          <a:ea typeface="맑은 고딕" pitchFamily="50" charset="-127"/>
                        </a:rPr>
                        <a:t>도입</a:t>
                      </a:r>
                      <a:r>
                        <a:rPr kumimoji="0" lang="en-US" altLang="ko-KR" sz="1400" b="0"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400" b="0" i="0" u="none" strike="noStrike" cap="none" normalizeH="0" baseline="0" dirty="0">
                          <a:ln>
                            <a:noFill/>
                          </a:ln>
                          <a:solidFill>
                            <a:schemeClr val="tx1"/>
                          </a:solidFill>
                          <a:effectLst/>
                          <a:latin typeface="맑은 고딕" pitchFamily="50" charset="-127"/>
                          <a:ea typeface="맑은 고딕" pitchFamily="50" charset="-127"/>
                        </a:rPr>
                        <a:t>및 구축 프로젝트</a:t>
                      </a:r>
                      <a:r>
                        <a:rPr kumimoji="0" lang="en-US" altLang="ko-KR" sz="1400" b="0" i="0" u="none" strike="noStrike" cap="none" normalizeH="0" baseline="0" dirty="0">
                          <a:ln>
                            <a:noFill/>
                          </a:ln>
                          <a:solidFill>
                            <a:schemeClr val="tx1"/>
                          </a:solidFill>
                          <a:effectLst/>
                          <a:latin typeface="맑은 고딕" pitchFamily="50" charset="-127"/>
                          <a:ea typeface="맑은 고딕" pitchFamily="50" charset="-127"/>
                        </a:rPr>
                        <a:t>』</a:t>
                      </a:r>
                      <a:endParaRPr kumimoji="0" lang="ko-KR" altLang="en-US" sz="1400" b="0" i="0" u="none" strike="noStrike" cap="none" normalizeH="0" baseline="0" dirty="0">
                        <a:ln>
                          <a:noFill/>
                        </a:ln>
                        <a:solidFill>
                          <a:schemeClr val="tx1"/>
                        </a:solidFill>
                        <a:effectLst/>
                        <a:latin typeface="맑은 고딕" pitchFamily="50" charset="-127"/>
                        <a:ea typeface="맑은 고딕" pitchFamily="50" charset="-127"/>
                      </a:endParaRPr>
                    </a:p>
                  </a:txBody>
                  <a:tcPr marL="91437" marR="91437" marT="35998" marB="35998"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5461">
                <a:tc>
                  <a:txBody>
                    <a:bodyPr/>
                    <a:lstStyle>
                      <a:lvl1pPr marL="0" algn="l" defTabSz="914400" rtl="0" eaLnBrk="1" latinLnBrk="0" hangingPunct="1">
                        <a:defRPr sz="1800" kern="1200">
                          <a:solidFill>
                            <a:schemeClr val="tx1"/>
                          </a:solidFill>
                          <a:latin typeface="산돌고딕B"/>
                          <a:ea typeface="산돌고딕B"/>
                          <a:cs typeface="산돌고딕B"/>
                        </a:defRPr>
                      </a:lvl1pPr>
                      <a:lvl2pPr marL="457200" algn="l" defTabSz="914400" rtl="0" eaLnBrk="1" latinLnBrk="0" hangingPunct="1">
                        <a:defRPr sz="1800" kern="1200">
                          <a:solidFill>
                            <a:schemeClr val="tx1"/>
                          </a:solidFill>
                          <a:latin typeface="산돌고딕B"/>
                          <a:ea typeface="산돌고딕B"/>
                          <a:cs typeface="산돌고딕B"/>
                        </a:defRPr>
                      </a:lvl2pPr>
                      <a:lvl3pPr marL="914400" algn="l" defTabSz="914400" rtl="0" eaLnBrk="1" latinLnBrk="0" hangingPunct="1">
                        <a:defRPr sz="1800" kern="1200">
                          <a:solidFill>
                            <a:schemeClr val="tx1"/>
                          </a:solidFill>
                          <a:latin typeface="산돌고딕B"/>
                          <a:ea typeface="산돌고딕B"/>
                          <a:cs typeface="산돌고딕B"/>
                        </a:defRPr>
                      </a:lvl3pPr>
                      <a:lvl4pPr marL="1371600" algn="l" defTabSz="914400" rtl="0" eaLnBrk="1" latinLnBrk="0" hangingPunct="1">
                        <a:defRPr sz="1800" kern="1200">
                          <a:solidFill>
                            <a:schemeClr val="tx1"/>
                          </a:solidFill>
                          <a:latin typeface="산돌고딕B"/>
                          <a:ea typeface="산돌고딕B"/>
                          <a:cs typeface="산돌고딕B"/>
                        </a:defRPr>
                      </a:lvl4pPr>
                      <a:lvl5pPr marL="1828800" algn="l" defTabSz="914400" rtl="0" eaLnBrk="1" latinLnBrk="0" hangingPunct="1">
                        <a:defRPr sz="1800" kern="1200">
                          <a:solidFill>
                            <a:schemeClr val="tx1"/>
                          </a:solidFill>
                          <a:latin typeface="산돌고딕B"/>
                          <a:ea typeface="산돌고딕B"/>
                          <a:cs typeface="산돌고딕B"/>
                        </a:defRPr>
                      </a:lvl5pPr>
                      <a:lvl6pPr marL="2286000" algn="l" defTabSz="914400" rtl="0" eaLnBrk="1" latinLnBrk="0" hangingPunct="1">
                        <a:defRPr sz="1800" kern="1200">
                          <a:solidFill>
                            <a:schemeClr val="tx1"/>
                          </a:solidFill>
                          <a:latin typeface="산돌고딕B"/>
                          <a:ea typeface="산돌고딕B"/>
                          <a:cs typeface="산돌고딕B"/>
                        </a:defRPr>
                      </a:lvl6pPr>
                      <a:lvl7pPr marL="2743200" algn="l" defTabSz="914400" rtl="0" eaLnBrk="1" latinLnBrk="0" hangingPunct="1">
                        <a:defRPr sz="1800" kern="1200">
                          <a:solidFill>
                            <a:schemeClr val="tx1"/>
                          </a:solidFill>
                          <a:latin typeface="산돌고딕B"/>
                          <a:ea typeface="산돌고딕B"/>
                          <a:cs typeface="산돌고딕B"/>
                        </a:defRPr>
                      </a:lvl7pPr>
                      <a:lvl8pPr marL="3200400" algn="l" defTabSz="914400" rtl="0" eaLnBrk="1" latinLnBrk="0" hangingPunct="1">
                        <a:defRPr sz="1800" kern="1200">
                          <a:solidFill>
                            <a:schemeClr val="tx1"/>
                          </a:solidFill>
                          <a:latin typeface="산돌고딕B"/>
                          <a:ea typeface="산돌고딕B"/>
                          <a:cs typeface="산돌고딕B"/>
                        </a:defRPr>
                      </a:lvl8pPr>
                      <a:lvl9pPr marL="3657600" algn="l" defTabSz="914400" rtl="0" eaLnBrk="1" latinLnBrk="0" hangingPunct="1">
                        <a:defRPr sz="1800" kern="1200">
                          <a:solidFill>
                            <a:schemeClr val="tx1"/>
                          </a:solidFill>
                          <a:latin typeface="산돌고딕B"/>
                          <a:ea typeface="산돌고딕B"/>
                          <a:cs typeface="산돌고딕B"/>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사 업 기 간</a:t>
                      </a:r>
                    </a:p>
                  </a:txBody>
                  <a:tcPr marL="91437" marR="91437" marT="35998" marB="35998"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solidFill>
                      <a:srgbClr val="96B4CD"/>
                    </a:solidFill>
                  </a:tcPr>
                </a:tc>
                <a:tc>
                  <a:txBody>
                    <a:bodyPr/>
                    <a:lstStyle>
                      <a:lvl1pPr marL="0" algn="l" defTabSz="914400" rtl="0" eaLnBrk="1" latinLnBrk="0" hangingPunct="1">
                        <a:defRPr sz="1800" kern="1200">
                          <a:solidFill>
                            <a:schemeClr val="tx1"/>
                          </a:solidFill>
                          <a:latin typeface="산돌고딕B"/>
                          <a:ea typeface="산돌고딕B"/>
                          <a:cs typeface="산돌고딕B"/>
                        </a:defRPr>
                      </a:lvl1pPr>
                      <a:lvl2pPr marL="457200" algn="l" defTabSz="914400" rtl="0" eaLnBrk="1" latinLnBrk="0" hangingPunct="1">
                        <a:defRPr sz="1800" kern="1200">
                          <a:solidFill>
                            <a:schemeClr val="tx1"/>
                          </a:solidFill>
                          <a:latin typeface="산돌고딕B"/>
                          <a:ea typeface="산돌고딕B"/>
                          <a:cs typeface="산돌고딕B"/>
                        </a:defRPr>
                      </a:lvl2pPr>
                      <a:lvl3pPr marL="914400" algn="l" defTabSz="914400" rtl="0" eaLnBrk="1" latinLnBrk="0" hangingPunct="1">
                        <a:defRPr sz="1800" kern="1200">
                          <a:solidFill>
                            <a:schemeClr val="tx1"/>
                          </a:solidFill>
                          <a:latin typeface="산돌고딕B"/>
                          <a:ea typeface="산돌고딕B"/>
                          <a:cs typeface="산돌고딕B"/>
                        </a:defRPr>
                      </a:lvl3pPr>
                      <a:lvl4pPr marL="1371600" algn="l" defTabSz="914400" rtl="0" eaLnBrk="1" latinLnBrk="0" hangingPunct="1">
                        <a:defRPr sz="1800" kern="1200">
                          <a:solidFill>
                            <a:schemeClr val="tx1"/>
                          </a:solidFill>
                          <a:latin typeface="산돌고딕B"/>
                          <a:ea typeface="산돌고딕B"/>
                          <a:cs typeface="산돌고딕B"/>
                        </a:defRPr>
                      </a:lvl4pPr>
                      <a:lvl5pPr marL="1828800" algn="l" defTabSz="914400" rtl="0" eaLnBrk="1" latinLnBrk="0" hangingPunct="1">
                        <a:defRPr sz="1800" kern="1200">
                          <a:solidFill>
                            <a:schemeClr val="tx1"/>
                          </a:solidFill>
                          <a:latin typeface="산돌고딕B"/>
                          <a:ea typeface="산돌고딕B"/>
                          <a:cs typeface="산돌고딕B"/>
                        </a:defRPr>
                      </a:lvl5pPr>
                      <a:lvl6pPr marL="2286000" algn="l" defTabSz="914400" rtl="0" eaLnBrk="1" latinLnBrk="0" hangingPunct="1">
                        <a:defRPr sz="1800" kern="1200">
                          <a:solidFill>
                            <a:schemeClr val="tx1"/>
                          </a:solidFill>
                          <a:latin typeface="산돌고딕B"/>
                          <a:ea typeface="산돌고딕B"/>
                          <a:cs typeface="산돌고딕B"/>
                        </a:defRPr>
                      </a:lvl6pPr>
                      <a:lvl7pPr marL="2743200" algn="l" defTabSz="914400" rtl="0" eaLnBrk="1" latinLnBrk="0" hangingPunct="1">
                        <a:defRPr sz="1800" kern="1200">
                          <a:solidFill>
                            <a:schemeClr val="tx1"/>
                          </a:solidFill>
                          <a:latin typeface="산돌고딕B"/>
                          <a:ea typeface="산돌고딕B"/>
                          <a:cs typeface="산돌고딕B"/>
                        </a:defRPr>
                      </a:lvl7pPr>
                      <a:lvl8pPr marL="3200400" algn="l" defTabSz="914400" rtl="0" eaLnBrk="1" latinLnBrk="0" hangingPunct="1">
                        <a:defRPr sz="1800" kern="1200">
                          <a:solidFill>
                            <a:schemeClr val="tx1"/>
                          </a:solidFill>
                          <a:latin typeface="산돌고딕B"/>
                          <a:ea typeface="산돌고딕B"/>
                          <a:cs typeface="산돌고딕B"/>
                        </a:defRPr>
                      </a:lvl8pPr>
                      <a:lvl9pPr marL="3657600" algn="l" defTabSz="914400" rtl="0" eaLnBrk="1" latinLnBrk="0" hangingPunct="1">
                        <a:defRPr sz="1800" kern="1200">
                          <a:solidFill>
                            <a:schemeClr val="tx1"/>
                          </a:solidFill>
                          <a:latin typeface="산돌고딕B"/>
                          <a:ea typeface="산돌고딕B"/>
                          <a:cs typeface="산돌고딕B"/>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ko-KR" sz="1400" b="0" i="0" u="none" strike="noStrike" cap="none" normalizeH="0" baseline="0" dirty="0">
                          <a:ln>
                            <a:noFill/>
                          </a:ln>
                          <a:solidFill>
                            <a:srgbClr val="000000"/>
                          </a:solidFill>
                          <a:effectLst/>
                          <a:latin typeface="맑은 고딕" pitchFamily="50" charset="-127"/>
                          <a:ea typeface="맑은 고딕" pitchFamily="50" charset="-127"/>
                        </a:rPr>
                        <a:t>2019</a:t>
                      </a:r>
                      <a:r>
                        <a:rPr kumimoji="0" lang="ko-KR" altLang="en-US" sz="1400" b="0" i="0" u="none" strike="noStrike" cap="none" normalizeH="0" baseline="0" dirty="0">
                          <a:ln>
                            <a:noFill/>
                          </a:ln>
                          <a:solidFill>
                            <a:srgbClr val="000000"/>
                          </a:solidFill>
                          <a:effectLst/>
                          <a:latin typeface="맑은 고딕" pitchFamily="50" charset="-127"/>
                          <a:ea typeface="맑은 고딕" pitchFamily="50" charset="-127"/>
                        </a:rPr>
                        <a:t>년 </a:t>
                      </a:r>
                      <a:r>
                        <a:rPr kumimoji="0" lang="en-US" altLang="ko-KR" sz="1400" b="0" i="0" u="none" strike="noStrike" cap="none" normalizeH="0" baseline="0" dirty="0">
                          <a:ln>
                            <a:noFill/>
                          </a:ln>
                          <a:solidFill>
                            <a:srgbClr val="000000"/>
                          </a:solidFill>
                          <a:effectLst/>
                          <a:latin typeface="맑은 고딕" pitchFamily="50" charset="-127"/>
                          <a:ea typeface="맑은 고딕" pitchFamily="50" charset="-127"/>
                        </a:rPr>
                        <a:t>10</a:t>
                      </a:r>
                      <a:r>
                        <a:rPr kumimoji="0" lang="ko-KR" altLang="en-US" sz="1400" b="0" i="0" u="none" strike="noStrike" cap="none" normalizeH="0" baseline="0" dirty="0">
                          <a:ln>
                            <a:noFill/>
                          </a:ln>
                          <a:solidFill>
                            <a:srgbClr val="000000"/>
                          </a:solidFill>
                          <a:effectLst/>
                          <a:latin typeface="맑은 고딕" pitchFamily="50" charset="-127"/>
                          <a:ea typeface="맑은 고딕" pitchFamily="50" charset="-127"/>
                        </a:rPr>
                        <a:t>월 </a:t>
                      </a:r>
                      <a:r>
                        <a:rPr kumimoji="0" lang="en-US" altLang="ko-KR" sz="1400" b="0" i="0" u="none" strike="noStrike" cap="none" normalizeH="0" baseline="0" dirty="0">
                          <a:ln>
                            <a:noFill/>
                          </a:ln>
                          <a:solidFill>
                            <a:srgbClr val="000000"/>
                          </a:solidFill>
                          <a:effectLst/>
                          <a:latin typeface="맑은 고딕" pitchFamily="50" charset="-127"/>
                          <a:ea typeface="맑은 고딕" pitchFamily="50" charset="-127"/>
                        </a:rPr>
                        <a:t>04</a:t>
                      </a:r>
                      <a:r>
                        <a:rPr kumimoji="0" lang="ko-KR" altLang="en-US" sz="1400" b="0" i="0" u="none" strike="noStrike" cap="none" normalizeH="0" baseline="0" dirty="0">
                          <a:ln>
                            <a:noFill/>
                          </a:ln>
                          <a:solidFill>
                            <a:srgbClr val="000000"/>
                          </a:solidFill>
                          <a:effectLst/>
                          <a:latin typeface="맑은 고딕" pitchFamily="50" charset="-127"/>
                          <a:ea typeface="맑은 고딕" pitchFamily="50" charset="-127"/>
                        </a:rPr>
                        <a:t>일 </a:t>
                      </a:r>
                      <a:r>
                        <a:rPr kumimoji="0" lang="en-US" altLang="ko-KR" sz="1400" b="0" i="0" u="none" strike="noStrike" cap="none" normalizeH="0" baseline="0" dirty="0">
                          <a:ln>
                            <a:noFill/>
                          </a:ln>
                          <a:solidFill>
                            <a:srgbClr val="000000"/>
                          </a:solidFill>
                          <a:effectLst/>
                          <a:latin typeface="맑은 고딕" pitchFamily="50" charset="-127"/>
                          <a:ea typeface="맑은 고딕" pitchFamily="50" charset="-127"/>
                        </a:rPr>
                        <a:t>~ 2019</a:t>
                      </a:r>
                      <a:r>
                        <a:rPr kumimoji="0" lang="ko-KR" altLang="en-US" sz="1400" b="0" i="0" u="none" strike="noStrike" cap="none" normalizeH="0" baseline="0" dirty="0">
                          <a:ln>
                            <a:noFill/>
                          </a:ln>
                          <a:solidFill>
                            <a:srgbClr val="000000"/>
                          </a:solidFill>
                          <a:effectLst/>
                          <a:latin typeface="맑은 고딕" pitchFamily="50" charset="-127"/>
                          <a:ea typeface="맑은 고딕" pitchFamily="50" charset="-127"/>
                        </a:rPr>
                        <a:t>년 </a:t>
                      </a:r>
                      <a:r>
                        <a:rPr kumimoji="0" lang="en-US" altLang="ko-KR" sz="1400" b="0" i="0" u="none" strike="noStrike" cap="none" normalizeH="0" baseline="0" dirty="0">
                          <a:ln>
                            <a:noFill/>
                          </a:ln>
                          <a:solidFill>
                            <a:srgbClr val="000000"/>
                          </a:solidFill>
                          <a:effectLst/>
                          <a:latin typeface="맑은 고딕" pitchFamily="50" charset="-127"/>
                          <a:ea typeface="맑은 고딕" pitchFamily="50" charset="-127"/>
                        </a:rPr>
                        <a:t>12</a:t>
                      </a:r>
                      <a:r>
                        <a:rPr kumimoji="0" lang="ko-KR" altLang="en-US" sz="1400" b="0" i="0" u="none" strike="noStrike" cap="none" normalizeH="0" baseline="0" dirty="0">
                          <a:ln>
                            <a:noFill/>
                          </a:ln>
                          <a:solidFill>
                            <a:srgbClr val="000000"/>
                          </a:solidFill>
                          <a:effectLst/>
                          <a:latin typeface="맑은 고딕" pitchFamily="50" charset="-127"/>
                          <a:ea typeface="맑은 고딕" pitchFamily="50" charset="-127"/>
                        </a:rPr>
                        <a:t>월 </a:t>
                      </a:r>
                      <a:r>
                        <a:rPr kumimoji="0" lang="en-US" altLang="ko-KR" sz="1400" b="0" i="0" u="none" strike="noStrike" cap="none" normalizeH="0" baseline="0" dirty="0">
                          <a:ln>
                            <a:noFill/>
                          </a:ln>
                          <a:solidFill>
                            <a:srgbClr val="000000"/>
                          </a:solidFill>
                          <a:effectLst/>
                          <a:latin typeface="맑은 고딕" pitchFamily="50" charset="-127"/>
                          <a:ea typeface="맑은 고딕" pitchFamily="50" charset="-127"/>
                        </a:rPr>
                        <a:t>30</a:t>
                      </a:r>
                      <a:r>
                        <a:rPr kumimoji="0" lang="ko-KR" altLang="en-US" sz="1400" b="0" i="0" u="none" strike="noStrike" cap="none" normalizeH="0" baseline="0" dirty="0">
                          <a:ln>
                            <a:noFill/>
                          </a:ln>
                          <a:solidFill>
                            <a:srgbClr val="000000"/>
                          </a:solidFill>
                          <a:effectLst/>
                          <a:latin typeface="맑은 고딕" pitchFamily="50" charset="-127"/>
                          <a:ea typeface="맑은 고딕" pitchFamily="50" charset="-127"/>
                        </a:rPr>
                        <a:t>일</a:t>
                      </a:r>
                      <a:r>
                        <a:rPr kumimoji="0" lang="en-US" altLang="ko-KR" sz="1400" b="0" i="0" u="none" strike="noStrike" cap="none" normalizeH="0" baseline="0" dirty="0">
                          <a:ln>
                            <a:noFill/>
                          </a:ln>
                          <a:solidFill>
                            <a:srgbClr val="000000"/>
                          </a:solidFill>
                          <a:effectLst/>
                          <a:latin typeface="맑은 고딕" pitchFamily="50" charset="-127"/>
                          <a:ea typeface="맑은 고딕" pitchFamily="50" charset="-127"/>
                        </a:rPr>
                        <a:t>(3</a:t>
                      </a:r>
                      <a:r>
                        <a:rPr kumimoji="0" lang="ko-KR" altLang="en-US" sz="1400" b="0" i="0" u="none" strike="noStrike" cap="none" normalizeH="0" baseline="0" dirty="0">
                          <a:ln>
                            <a:noFill/>
                          </a:ln>
                          <a:solidFill>
                            <a:srgbClr val="000000"/>
                          </a:solidFill>
                          <a:effectLst/>
                          <a:latin typeface="맑은 고딕" pitchFamily="50" charset="-127"/>
                          <a:ea typeface="맑은 고딕" pitchFamily="50" charset="-127"/>
                        </a:rPr>
                        <a:t>개월</a:t>
                      </a:r>
                      <a:r>
                        <a:rPr kumimoji="0" lang="en-US" altLang="ko-KR" sz="1400" b="0" i="0" u="none" strike="noStrike" cap="none" normalizeH="0" baseline="0" dirty="0">
                          <a:ln>
                            <a:noFill/>
                          </a:ln>
                          <a:solidFill>
                            <a:srgbClr val="000000"/>
                          </a:solidFill>
                          <a:effectLst/>
                          <a:latin typeface="맑은 고딕" pitchFamily="50" charset="-127"/>
                          <a:ea typeface="맑은 고딕" pitchFamily="50" charset="-127"/>
                        </a:rPr>
                        <a:t>)</a:t>
                      </a:r>
                      <a:endParaRPr kumimoji="0" lang="ko-KR" altLang="en-US" sz="1400" b="0" i="0" u="none" strike="noStrike" cap="none" normalizeH="0" baseline="0" dirty="0">
                        <a:ln>
                          <a:noFill/>
                        </a:ln>
                        <a:solidFill>
                          <a:srgbClr val="000000"/>
                        </a:solidFill>
                        <a:effectLst/>
                        <a:latin typeface="맑은 고딕" pitchFamily="50" charset="-127"/>
                        <a:ea typeface="맑은 고딕" pitchFamily="50" charset="-127"/>
                      </a:endParaRPr>
                    </a:p>
                  </a:txBody>
                  <a:tcPr marL="91437" marR="91437" marT="35998" marB="35998"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5989">
                <a:tc>
                  <a:txBody>
                    <a:bodyPr/>
                    <a:lstStyle>
                      <a:lvl1pPr marL="0" algn="l" defTabSz="914400" rtl="0" eaLnBrk="1" latinLnBrk="0" hangingPunct="1">
                        <a:defRPr sz="1800" kern="1200">
                          <a:solidFill>
                            <a:schemeClr val="tx1"/>
                          </a:solidFill>
                          <a:latin typeface="산돌고딕B"/>
                          <a:ea typeface="산돌고딕B"/>
                          <a:cs typeface="산돌고딕B"/>
                        </a:defRPr>
                      </a:lvl1pPr>
                      <a:lvl2pPr marL="457200" algn="l" defTabSz="914400" rtl="0" eaLnBrk="1" latinLnBrk="0" hangingPunct="1">
                        <a:defRPr sz="1800" kern="1200">
                          <a:solidFill>
                            <a:schemeClr val="tx1"/>
                          </a:solidFill>
                          <a:latin typeface="산돌고딕B"/>
                          <a:ea typeface="산돌고딕B"/>
                          <a:cs typeface="산돌고딕B"/>
                        </a:defRPr>
                      </a:lvl2pPr>
                      <a:lvl3pPr marL="914400" algn="l" defTabSz="914400" rtl="0" eaLnBrk="1" latinLnBrk="0" hangingPunct="1">
                        <a:defRPr sz="1800" kern="1200">
                          <a:solidFill>
                            <a:schemeClr val="tx1"/>
                          </a:solidFill>
                          <a:latin typeface="산돌고딕B"/>
                          <a:ea typeface="산돌고딕B"/>
                          <a:cs typeface="산돌고딕B"/>
                        </a:defRPr>
                      </a:lvl3pPr>
                      <a:lvl4pPr marL="1371600" algn="l" defTabSz="914400" rtl="0" eaLnBrk="1" latinLnBrk="0" hangingPunct="1">
                        <a:defRPr sz="1800" kern="1200">
                          <a:solidFill>
                            <a:schemeClr val="tx1"/>
                          </a:solidFill>
                          <a:latin typeface="산돌고딕B"/>
                          <a:ea typeface="산돌고딕B"/>
                          <a:cs typeface="산돌고딕B"/>
                        </a:defRPr>
                      </a:lvl4pPr>
                      <a:lvl5pPr marL="1828800" algn="l" defTabSz="914400" rtl="0" eaLnBrk="1" latinLnBrk="0" hangingPunct="1">
                        <a:defRPr sz="1800" kern="1200">
                          <a:solidFill>
                            <a:schemeClr val="tx1"/>
                          </a:solidFill>
                          <a:latin typeface="산돌고딕B"/>
                          <a:ea typeface="산돌고딕B"/>
                          <a:cs typeface="산돌고딕B"/>
                        </a:defRPr>
                      </a:lvl5pPr>
                      <a:lvl6pPr marL="2286000" algn="l" defTabSz="914400" rtl="0" eaLnBrk="1" latinLnBrk="0" hangingPunct="1">
                        <a:defRPr sz="1800" kern="1200">
                          <a:solidFill>
                            <a:schemeClr val="tx1"/>
                          </a:solidFill>
                          <a:latin typeface="산돌고딕B"/>
                          <a:ea typeface="산돌고딕B"/>
                          <a:cs typeface="산돌고딕B"/>
                        </a:defRPr>
                      </a:lvl6pPr>
                      <a:lvl7pPr marL="2743200" algn="l" defTabSz="914400" rtl="0" eaLnBrk="1" latinLnBrk="0" hangingPunct="1">
                        <a:defRPr sz="1800" kern="1200">
                          <a:solidFill>
                            <a:schemeClr val="tx1"/>
                          </a:solidFill>
                          <a:latin typeface="산돌고딕B"/>
                          <a:ea typeface="산돌고딕B"/>
                          <a:cs typeface="산돌고딕B"/>
                        </a:defRPr>
                      </a:lvl7pPr>
                      <a:lvl8pPr marL="3200400" algn="l" defTabSz="914400" rtl="0" eaLnBrk="1" latinLnBrk="0" hangingPunct="1">
                        <a:defRPr sz="1800" kern="1200">
                          <a:solidFill>
                            <a:schemeClr val="tx1"/>
                          </a:solidFill>
                          <a:latin typeface="산돌고딕B"/>
                          <a:ea typeface="산돌고딕B"/>
                          <a:cs typeface="산돌고딕B"/>
                        </a:defRPr>
                      </a:lvl8pPr>
                      <a:lvl9pPr marL="3657600" algn="l" defTabSz="914400" rtl="0" eaLnBrk="1" latinLnBrk="0" hangingPunct="1">
                        <a:defRPr sz="1800" kern="1200">
                          <a:solidFill>
                            <a:schemeClr val="tx1"/>
                          </a:solidFill>
                          <a:latin typeface="산돌고딕B"/>
                          <a:ea typeface="산돌고딕B"/>
                          <a:cs typeface="산돌고딕B"/>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수 행 업 체</a:t>
                      </a:r>
                    </a:p>
                  </a:txBody>
                  <a:tcPr marL="91437" marR="91437" marT="35998" marB="35998"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solidFill>
                      <a:srgbClr val="96B4CD"/>
                    </a:solidFill>
                  </a:tcPr>
                </a:tc>
                <a:tc>
                  <a:txBody>
                    <a:bodyPr/>
                    <a:lstStyle>
                      <a:lvl1pPr marL="0" algn="l" defTabSz="914400" rtl="0" eaLnBrk="1" latinLnBrk="0" hangingPunct="1">
                        <a:defRPr sz="1800" kern="1200">
                          <a:solidFill>
                            <a:schemeClr val="tx1"/>
                          </a:solidFill>
                          <a:latin typeface="산돌고딕B"/>
                          <a:ea typeface="산돌고딕B"/>
                          <a:cs typeface="산돌고딕B"/>
                        </a:defRPr>
                      </a:lvl1pPr>
                      <a:lvl2pPr marL="457200" algn="l" defTabSz="914400" rtl="0" eaLnBrk="1" latinLnBrk="0" hangingPunct="1">
                        <a:defRPr sz="1800" kern="1200">
                          <a:solidFill>
                            <a:schemeClr val="tx1"/>
                          </a:solidFill>
                          <a:latin typeface="산돌고딕B"/>
                          <a:ea typeface="산돌고딕B"/>
                          <a:cs typeface="산돌고딕B"/>
                        </a:defRPr>
                      </a:lvl2pPr>
                      <a:lvl3pPr marL="914400" algn="l" defTabSz="914400" rtl="0" eaLnBrk="1" latinLnBrk="0" hangingPunct="1">
                        <a:defRPr sz="1800" kern="1200">
                          <a:solidFill>
                            <a:schemeClr val="tx1"/>
                          </a:solidFill>
                          <a:latin typeface="산돌고딕B"/>
                          <a:ea typeface="산돌고딕B"/>
                          <a:cs typeface="산돌고딕B"/>
                        </a:defRPr>
                      </a:lvl3pPr>
                      <a:lvl4pPr marL="1371600" algn="l" defTabSz="914400" rtl="0" eaLnBrk="1" latinLnBrk="0" hangingPunct="1">
                        <a:defRPr sz="1800" kern="1200">
                          <a:solidFill>
                            <a:schemeClr val="tx1"/>
                          </a:solidFill>
                          <a:latin typeface="산돌고딕B"/>
                          <a:ea typeface="산돌고딕B"/>
                          <a:cs typeface="산돌고딕B"/>
                        </a:defRPr>
                      </a:lvl4pPr>
                      <a:lvl5pPr marL="1828800" algn="l" defTabSz="914400" rtl="0" eaLnBrk="1" latinLnBrk="0" hangingPunct="1">
                        <a:defRPr sz="1800" kern="1200">
                          <a:solidFill>
                            <a:schemeClr val="tx1"/>
                          </a:solidFill>
                          <a:latin typeface="산돌고딕B"/>
                          <a:ea typeface="산돌고딕B"/>
                          <a:cs typeface="산돌고딕B"/>
                        </a:defRPr>
                      </a:lvl5pPr>
                      <a:lvl6pPr marL="2286000" algn="l" defTabSz="914400" rtl="0" eaLnBrk="1" latinLnBrk="0" hangingPunct="1">
                        <a:defRPr sz="1800" kern="1200">
                          <a:solidFill>
                            <a:schemeClr val="tx1"/>
                          </a:solidFill>
                          <a:latin typeface="산돌고딕B"/>
                          <a:ea typeface="산돌고딕B"/>
                          <a:cs typeface="산돌고딕B"/>
                        </a:defRPr>
                      </a:lvl6pPr>
                      <a:lvl7pPr marL="2743200" algn="l" defTabSz="914400" rtl="0" eaLnBrk="1" latinLnBrk="0" hangingPunct="1">
                        <a:defRPr sz="1800" kern="1200">
                          <a:solidFill>
                            <a:schemeClr val="tx1"/>
                          </a:solidFill>
                          <a:latin typeface="산돌고딕B"/>
                          <a:ea typeface="산돌고딕B"/>
                          <a:cs typeface="산돌고딕B"/>
                        </a:defRPr>
                      </a:lvl7pPr>
                      <a:lvl8pPr marL="3200400" algn="l" defTabSz="914400" rtl="0" eaLnBrk="1" latinLnBrk="0" hangingPunct="1">
                        <a:defRPr sz="1800" kern="1200">
                          <a:solidFill>
                            <a:schemeClr val="tx1"/>
                          </a:solidFill>
                          <a:latin typeface="산돌고딕B"/>
                          <a:ea typeface="산돌고딕B"/>
                          <a:cs typeface="산돌고딕B"/>
                        </a:defRPr>
                      </a:lvl8pPr>
                      <a:lvl9pPr marL="3657600" algn="l" defTabSz="914400" rtl="0" eaLnBrk="1" latinLnBrk="0" hangingPunct="1">
                        <a:defRPr sz="1800" kern="1200">
                          <a:solidFill>
                            <a:schemeClr val="tx1"/>
                          </a:solidFill>
                          <a:latin typeface="산돌고딕B"/>
                          <a:ea typeface="산돌고딕B"/>
                          <a:cs typeface="산돌고딕B"/>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ko-KR" altLang="en-US" sz="1400" b="0" i="0" u="none" strike="noStrike" cap="none" normalizeH="0" baseline="0" dirty="0">
                          <a:ln>
                            <a:noFill/>
                          </a:ln>
                          <a:solidFill>
                            <a:srgbClr val="000000"/>
                          </a:solidFill>
                          <a:effectLst/>
                          <a:latin typeface="맑은 고딕" pitchFamily="50" charset="-127"/>
                          <a:ea typeface="맑은 고딕" pitchFamily="50" charset="-127"/>
                        </a:rPr>
                        <a:t>㈜솔루션링크</a:t>
                      </a:r>
                    </a:p>
                  </a:txBody>
                  <a:tcPr marL="91437" marR="91437" marT="35998" marB="35998"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96359">
                <a:tc gridSpan="2">
                  <a:txBody>
                    <a:bodyPr/>
                    <a:lstStyle>
                      <a:lvl1pPr marL="0" algn="l" defTabSz="914400" rtl="0" eaLnBrk="1" latinLnBrk="0" hangingPunct="1">
                        <a:defRPr sz="1800" kern="1200">
                          <a:solidFill>
                            <a:schemeClr val="tx1"/>
                          </a:solidFill>
                          <a:latin typeface="산돌고딕B"/>
                          <a:ea typeface="산돌고딕B"/>
                          <a:cs typeface="산돌고딕B"/>
                        </a:defRPr>
                      </a:lvl1pPr>
                      <a:lvl2pPr marL="457200" algn="l" defTabSz="914400" rtl="0" eaLnBrk="1" latinLnBrk="0" hangingPunct="1">
                        <a:defRPr sz="1800" kern="1200">
                          <a:solidFill>
                            <a:schemeClr val="tx1"/>
                          </a:solidFill>
                          <a:latin typeface="산돌고딕B"/>
                          <a:ea typeface="산돌고딕B"/>
                          <a:cs typeface="산돌고딕B"/>
                        </a:defRPr>
                      </a:lvl2pPr>
                      <a:lvl3pPr marL="914400" algn="l" defTabSz="914400" rtl="0" eaLnBrk="1" latinLnBrk="0" hangingPunct="1">
                        <a:defRPr sz="1800" kern="1200">
                          <a:solidFill>
                            <a:schemeClr val="tx1"/>
                          </a:solidFill>
                          <a:latin typeface="산돌고딕B"/>
                          <a:ea typeface="산돌고딕B"/>
                          <a:cs typeface="산돌고딕B"/>
                        </a:defRPr>
                      </a:lvl3pPr>
                      <a:lvl4pPr marL="1371600" algn="l" defTabSz="914400" rtl="0" eaLnBrk="1" latinLnBrk="0" hangingPunct="1">
                        <a:defRPr sz="1800" kern="1200">
                          <a:solidFill>
                            <a:schemeClr val="tx1"/>
                          </a:solidFill>
                          <a:latin typeface="산돌고딕B"/>
                          <a:ea typeface="산돌고딕B"/>
                          <a:cs typeface="산돌고딕B"/>
                        </a:defRPr>
                      </a:lvl4pPr>
                      <a:lvl5pPr marL="1828800" algn="l" defTabSz="914400" rtl="0" eaLnBrk="1" latinLnBrk="0" hangingPunct="1">
                        <a:defRPr sz="1800" kern="1200">
                          <a:solidFill>
                            <a:schemeClr val="tx1"/>
                          </a:solidFill>
                          <a:latin typeface="산돌고딕B"/>
                          <a:ea typeface="산돌고딕B"/>
                          <a:cs typeface="산돌고딕B"/>
                        </a:defRPr>
                      </a:lvl5pPr>
                      <a:lvl6pPr marL="2286000" algn="l" defTabSz="914400" rtl="0" eaLnBrk="1" latinLnBrk="0" hangingPunct="1">
                        <a:defRPr sz="1800" kern="1200">
                          <a:solidFill>
                            <a:schemeClr val="tx1"/>
                          </a:solidFill>
                          <a:latin typeface="산돌고딕B"/>
                          <a:ea typeface="산돌고딕B"/>
                          <a:cs typeface="산돌고딕B"/>
                        </a:defRPr>
                      </a:lvl6pPr>
                      <a:lvl7pPr marL="2743200" algn="l" defTabSz="914400" rtl="0" eaLnBrk="1" latinLnBrk="0" hangingPunct="1">
                        <a:defRPr sz="1800" kern="1200">
                          <a:solidFill>
                            <a:schemeClr val="tx1"/>
                          </a:solidFill>
                          <a:latin typeface="산돌고딕B"/>
                          <a:ea typeface="산돌고딕B"/>
                          <a:cs typeface="산돌고딕B"/>
                        </a:defRPr>
                      </a:lvl7pPr>
                      <a:lvl8pPr marL="3200400" algn="l" defTabSz="914400" rtl="0" eaLnBrk="1" latinLnBrk="0" hangingPunct="1">
                        <a:defRPr sz="1800" kern="1200">
                          <a:solidFill>
                            <a:schemeClr val="tx1"/>
                          </a:solidFill>
                          <a:latin typeface="산돌고딕B"/>
                          <a:ea typeface="산돌고딕B"/>
                          <a:cs typeface="산돌고딕B"/>
                        </a:defRPr>
                      </a:lvl8pPr>
                      <a:lvl9pPr marL="3657600" algn="l" defTabSz="914400" rtl="0" eaLnBrk="1" latinLnBrk="0" hangingPunct="1">
                        <a:defRPr sz="1800" kern="1200">
                          <a:solidFill>
                            <a:schemeClr val="tx1"/>
                          </a:solidFill>
                          <a:latin typeface="산돌고딕B"/>
                          <a:ea typeface="산돌고딕B"/>
                          <a:cs typeface="산돌고딕B"/>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ko-KR" sz="1100" b="0" i="0" u="none" strike="noStrike" cap="none" normalizeH="0" baseline="0" dirty="0">
                        <a:ln>
                          <a:noFill/>
                        </a:ln>
                        <a:solidFill>
                          <a:srgbClr val="000000"/>
                        </a:solidFill>
                        <a:effectLst/>
                        <a:latin typeface="맑은 고딕" pitchFamily="50" charset="-127"/>
                        <a:ea typeface="맑은 고딕" pitchFamily="50" charset="-127"/>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ko-KR" sz="1100" b="0" i="0" u="none" strike="noStrike" cap="none" normalizeH="0" baseline="0" dirty="0">
                        <a:ln>
                          <a:noFill/>
                        </a:ln>
                        <a:solidFill>
                          <a:srgbClr val="000000"/>
                        </a:solidFill>
                        <a:effectLst/>
                        <a:latin typeface="맑은 고딕" pitchFamily="50" charset="-127"/>
                        <a:ea typeface="맑은 고딕" pitchFamily="50" charset="-127"/>
                      </a:endParaRPr>
                    </a:p>
                  </a:txBody>
                  <a:tcPr marL="91437" marR="91437" marT="35998" marB="35998"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extLst>
                  <a:ext uri="{0D108BD9-81ED-4DB2-BD59-A6C34878D82A}">
                    <a16:rowId xmlns:a16="http://schemas.microsoft.com/office/drawing/2014/main" val="10004"/>
                  </a:ext>
                </a:extLst>
              </a:tr>
            </a:tbl>
          </a:graphicData>
        </a:graphic>
      </p:graphicFrame>
      <p:grpSp>
        <p:nvGrpSpPr>
          <p:cNvPr id="11" name="Group 70">
            <a:extLst>
              <a:ext uri="{FF2B5EF4-FFF2-40B4-BE49-F238E27FC236}">
                <a16:creationId xmlns:a16="http://schemas.microsoft.com/office/drawing/2014/main" id="{FD74FB3B-C797-4E09-A55F-8226C8827FE5}"/>
              </a:ext>
            </a:extLst>
          </p:cNvPr>
          <p:cNvGrpSpPr>
            <a:grpSpLocks/>
          </p:cNvGrpSpPr>
          <p:nvPr/>
        </p:nvGrpSpPr>
        <p:grpSpPr bwMode="auto">
          <a:xfrm>
            <a:off x="4597245" y="4339761"/>
            <a:ext cx="215900" cy="211137"/>
            <a:chOff x="-289" y="3528"/>
            <a:chExt cx="269" cy="265"/>
          </a:xfrm>
        </p:grpSpPr>
        <p:sp>
          <p:nvSpPr>
            <p:cNvPr id="16" name="Oval 71">
              <a:extLst>
                <a:ext uri="{FF2B5EF4-FFF2-40B4-BE49-F238E27FC236}">
                  <a16:creationId xmlns:a16="http://schemas.microsoft.com/office/drawing/2014/main" id="{70491083-4B30-4E63-937D-9A22F6DD3A68}"/>
                </a:ext>
              </a:extLst>
            </p:cNvPr>
            <p:cNvSpPr>
              <a:spLocks noChangeArrowheads="1"/>
            </p:cNvSpPr>
            <p:nvPr/>
          </p:nvSpPr>
          <p:spPr bwMode="auto">
            <a:xfrm>
              <a:off x="-289" y="3528"/>
              <a:ext cx="253" cy="251"/>
            </a:xfrm>
            <a:prstGeom prst="ellipse">
              <a:avLst/>
            </a:prstGeom>
            <a:solidFill>
              <a:srgbClr val="407EB6"/>
            </a:solidFill>
            <a:ln>
              <a:noFill/>
            </a:ln>
          </p:spPr>
          <p:txBody>
            <a:bodyPr wrap="none" anchor="ctr"/>
            <a:lstStyle/>
            <a:p>
              <a:pPr latinLnBrk="0">
                <a:defRPr/>
              </a:pPr>
              <a:endParaRPr kumimoji="1" lang="ko-KR" altLang="en-US" sz="1800" b="0" kern="0">
                <a:solidFill>
                  <a:srgbClr val="000000"/>
                </a:solidFill>
                <a:latin typeface="맑은 고딕" pitchFamily="50" charset="-127"/>
                <a:ea typeface="맑은 고딕" panose="020B0503020000020004" pitchFamily="50" charset="-127"/>
              </a:endParaRPr>
            </a:p>
          </p:txBody>
        </p:sp>
        <p:sp>
          <p:nvSpPr>
            <p:cNvPr id="17" name="Rectangle 72">
              <a:extLst>
                <a:ext uri="{FF2B5EF4-FFF2-40B4-BE49-F238E27FC236}">
                  <a16:creationId xmlns:a16="http://schemas.microsoft.com/office/drawing/2014/main" id="{7EF6C2CD-FA32-4B79-B7CF-4A8FD06F60E0}"/>
                </a:ext>
              </a:extLst>
            </p:cNvPr>
            <p:cNvSpPr>
              <a:spLocks noChangeArrowheads="1"/>
            </p:cNvSpPr>
            <p:nvPr/>
          </p:nvSpPr>
          <p:spPr bwMode="auto">
            <a:xfrm>
              <a:off x="-161" y="3652"/>
              <a:ext cx="141" cy="141"/>
            </a:xfrm>
            <a:prstGeom prst="rect">
              <a:avLst/>
            </a:prstGeom>
            <a:solidFill>
              <a:srgbClr val="FFFFFF"/>
            </a:solidFill>
            <a:ln w="9525">
              <a:noFill/>
              <a:miter lim="800000"/>
              <a:headEnd/>
              <a:tailEnd/>
            </a:ln>
          </p:spPr>
          <p:txBody>
            <a:bodyPr wrap="none" anchor="ctr"/>
            <a:lstStyle/>
            <a:p>
              <a:pPr latinLnBrk="0">
                <a:defRPr/>
              </a:pPr>
              <a:endParaRPr kumimoji="1" lang="ko-KR" altLang="en-US" sz="1800" b="0" kern="0">
                <a:solidFill>
                  <a:srgbClr val="000000"/>
                </a:solidFill>
                <a:latin typeface="맑은 고딕" pitchFamily="50" charset="-127"/>
                <a:ea typeface="맑은 고딕" panose="020B0503020000020004" pitchFamily="50" charset="-127"/>
              </a:endParaRPr>
            </a:p>
          </p:txBody>
        </p:sp>
      </p:grpSp>
      <p:sp>
        <p:nvSpPr>
          <p:cNvPr id="18" name="Rectangle 73">
            <a:extLst>
              <a:ext uri="{FF2B5EF4-FFF2-40B4-BE49-F238E27FC236}">
                <a16:creationId xmlns:a16="http://schemas.microsoft.com/office/drawing/2014/main" id="{68864E3E-02AF-487A-BAB4-B81C68DF9E80}"/>
              </a:ext>
            </a:extLst>
          </p:cNvPr>
          <p:cNvSpPr>
            <a:spLocks noChangeArrowheads="1"/>
          </p:cNvSpPr>
          <p:nvPr/>
        </p:nvSpPr>
        <p:spPr bwMode="auto">
          <a:xfrm>
            <a:off x="4856359" y="4538729"/>
            <a:ext cx="91371" cy="200055"/>
          </a:xfrm>
          <a:prstGeom prst="rect">
            <a:avLst/>
          </a:prstGeom>
          <a:noFill/>
          <a:ln w="9525">
            <a:noFill/>
            <a:miter lim="800000"/>
            <a:headEnd/>
            <a:tailEnd/>
          </a:ln>
        </p:spPr>
        <p:txBody>
          <a:bodyPr wrap="none" lIns="0" tIns="0" rIns="0" bIns="0" anchor="ctr">
            <a:spAutoFit/>
          </a:bodyPr>
          <a:lstStyle/>
          <a:p>
            <a:pPr algn="ctr" latinLnBrk="0">
              <a:defRPr/>
            </a:pPr>
            <a:r>
              <a:rPr kumimoji="1" lang="en-US" altLang="ko-KR" sz="1300" b="0" kern="0" dirty="0">
                <a:solidFill>
                  <a:srgbClr val="336699"/>
                </a:solidFill>
                <a:latin typeface="맑은 고딕" pitchFamily="50" charset="-127"/>
                <a:ea typeface="맑은 고딕" panose="020B0503020000020004" pitchFamily="50" charset="-127"/>
                <a:cs typeface="굴림" charset="-127"/>
              </a:rPr>
              <a:t>4</a:t>
            </a:r>
            <a:endParaRPr kumimoji="1" lang="ko-KR" altLang="ko-KR" sz="1800" b="0" kern="0" dirty="0">
              <a:solidFill>
                <a:srgbClr val="000000"/>
              </a:solidFill>
              <a:latin typeface="맑은 고딕" pitchFamily="50" charset="-127"/>
              <a:ea typeface="맑은 고딕" panose="020B0503020000020004" pitchFamily="50" charset="-127"/>
              <a:cs typeface="굴림" charset="-127"/>
            </a:endParaRPr>
          </a:p>
        </p:txBody>
      </p:sp>
      <p:sp>
        <p:nvSpPr>
          <p:cNvPr id="19" name="Line 74">
            <a:extLst>
              <a:ext uri="{FF2B5EF4-FFF2-40B4-BE49-F238E27FC236}">
                <a16:creationId xmlns:a16="http://schemas.microsoft.com/office/drawing/2014/main" id="{EB8F2491-B369-4381-A582-CD39E3740060}"/>
              </a:ext>
            </a:extLst>
          </p:cNvPr>
          <p:cNvSpPr>
            <a:spLocks noChangeShapeType="1"/>
          </p:cNvSpPr>
          <p:nvPr/>
        </p:nvSpPr>
        <p:spPr bwMode="auto">
          <a:xfrm>
            <a:off x="4822670" y="4520488"/>
            <a:ext cx="3600450" cy="0"/>
          </a:xfrm>
          <a:prstGeom prst="line">
            <a:avLst/>
          </a:prstGeom>
          <a:noFill/>
          <a:ln w="3175">
            <a:solidFill>
              <a:srgbClr val="C0C0C0"/>
            </a:solidFill>
            <a:prstDash val="dash"/>
            <a:round/>
            <a:headEnd type="none" w="sm" len="sm"/>
            <a:tailEnd type="oval" w="sm" len="sm"/>
          </a:ln>
        </p:spPr>
        <p:txBody>
          <a:bodyPr anchor="ctr"/>
          <a:lstStyle/>
          <a:p>
            <a:pPr>
              <a:defRPr/>
            </a:pPr>
            <a:endParaRPr kumimoji="1" lang="ko-KR" altLang="en-US" sz="1800" b="0" kern="0">
              <a:solidFill>
                <a:srgbClr val="000000"/>
              </a:solidFill>
              <a:latin typeface="맑은 고딕" pitchFamily="50" charset="-127"/>
              <a:ea typeface="맑은 고딕" panose="020B0503020000020004" pitchFamily="50" charset="-127"/>
            </a:endParaRPr>
          </a:p>
        </p:txBody>
      </p:sp>
      <p:sp>
        <p:nvSpPr>
          <p:cNvPr id="20" name="TextBox 19">
            <a:extLst>
              <a:ext uri="{FF2B5EF4-FFF2-40B4-BE49-F238E27FC236}">
                <a16:creationId xmlns:a16="http://schemas.microsoft.com/office/drawing/2014/main" id="{3759DF2A-A1F2-4182-A81B-AC31D630BC93}"/>
              </a:ext>
            </a:extLst>
          </p:cNvPr>
          <p:cNvSpPr txBox="1"/>
          <p:nvPr/>
        </p:nvSpPr>
        <p:spPr bwMode="auto">
          <a:xfrm>
            <a:off x="5105032" y="4526838"/>
            <a:ext cx="3511746" cy="400110"/>
          </a:xfrm>
          <a:prstGeom prst="rect">
            <a:avLst/>
          </a:prstGeom>
          <a:noFill/>
        </p:spPr>
        <p:txBody>
          <a:bodyPr wrap="square">
            <a:spAutoFit/>
          </a:bodyPr>
          <a:lstStyle/>
          <a:p>
            <a:pPr marL="92075" indent="-92075" fontAlgn="ctr" latinLnBrk="0">
              <a:buFont typeface="Arial" charset="0"/>
              <a:buChar char="•"/>
              <a:defRPr/>
            </a:pPr>
            <a:r>
              <a:rPr lang="ko-KR" altLang="en-US" b="0" kern="0" dirty="0">
                <a:solidFill>
                  <a:srgbClr val="404040"/>
                </a:solidFill>
                <a:latin typeface="맑은 고딕" pitchFamily="50" charset="-127"/>
                <a:ea typeface="맑은 고딕" panose="020B0503020000020004" pitchFamily="50" charset="-127"/>
              </a:rPr>
              <a:t>고객</a:t>
            </a:r>
            <a:r>
              <a:rPr lang="en-US" altLang="ko-KR" b="0" kern="0" dirty="0">
                <a:solidFill>
                  <a:srgbClr val="404040"/>
                </a:solidFill>
                <a:latin typeface="맑은 고딕" pitchFamily="50" charset="-127"/>
                <a:ea typeface="맑은 고딕" panose="020B0503020000020004" pitchFamily="50" charset="-127"/>
              </a:rPr>
              <a:t> / </a:t>
            </a:r>
            <a:r>
              <a:rPr lang="ko-KR" altLang="en-US" b="0" kern="0" dirty="0">
                <a:solidFill>
                  <a:srgbClr val="404040"/>
                </a:solidFill>
                <a:latin typeface="맑은 고딕" pitchFamily="50" charset="-127"/>
                <a:ea typeface="맑은 고딕" panose="020B0503020000020004" pitchFamily="50" charset="-127"/>
              </a:rPr>
              <a:t>협력업체 관리</a:t>
            </a:r>
            <a:endParaRPr lang="en-US" altLang="ko-KR" b="0" kern="0" dirty="0">
              <a:solidFill>
                <a:srgbClr val="404040"/>
              </a:solidFill>
              <a:latin typeface="맑은 고딕" pitchFamily="50" charset="-127"/>
              <a:ea typeface="맑은 고딕" panose="020B0503020000020004" pitchFamily="50" charset="-127"/>
            </a:endParaRPr>
          </a:p>
          <a:p>
            <a:pPr marL="92075" indent="-92075" fontAlgn="ctr" latinLnBrk="0">
              <a:buFont typeface="Arial" charset="0"/>
              <a:buChar char="•"/>
              <a:defRPr/>
            </a:pPr>
            <a:r>
              <a:rPr lang="ko-KR" altLang="en-US" b="0" kern="0" dirty="0">
                <a:solidFill>
                  <a:srgbClr val="404040"/>
                </a:solidFill>
                <a:latin typeface="맑은 고딕" pitchFamily="50" charset="-127"/>
                <a:ea typeface="맑은 고딕" panose="020B0503020000020004" pitchFamily="50" charset="-127"/>
              </a:rPr>
              <a:t>외주 업체 평가 관리</a:t>
            </a:r>
            <a:endParaRPr lang="en-US" altLang="ko-KR" b="0" kern="0" dirty="0">
              <a:solidFill>
                <a:srgbClr val="404040"/>
              </a:solidFill>
              <a:latin typeface="맑은 고딕" pitchFamily="50" charset="-127"/>
              <a:ea typeface="맑은 고딕" panose="020B0503020000020004" pitchFamily="50" charset="-127"/>
            </a:endParaRPr>
          </a:p>
        </p:txBody>
      </p:sp>
      <p:grpSp>
        <p:nvGrpSpPr>
          <p:cNvPr id="21" name="Group 70">
            <a:extLst>
              <a:ext uri="{FF2B5EF4-FFF2-40B4-BE49-F238E27FC236}">
                <a16:creationId xmlns:a16="http://schemas.microsoft.com/office/drawing/2014/main" id="{55951DEE-AAAE-4B68-BE81-1396C9FB40DE}"/>
              </a:ext>
            </a:extLst>
          </p:cNvPr>
          <p:cNvGrpSpPr>
            <a:grpSpLocks/>
          </p:cNvGrpSpPr>
          <p:nvPr/>
        </p:nvGrpSpPr>
        <p:grpSpPr bwMode="auto">
          <a:xfrm>
            <a:off x="803070" y="5031739"/>
            <a:ext cx="215900" cy="212725"/>
            <a:chOff x="-289" y="3528"/>
            <a:chExt cx="269" cy="265"/>
          </a:xfrm>
        </p:grpSpPr>
        <p:sp>
          <p:nvSpPr>
            <p:cNvPr id="22" name="Oval 71">
              <a:extLst>
                <a:ext uri="{FF2B5EF4-FFF2-40B4-BE49-F238E27FC236}">
                  <a16:creationId xmlns:a16="http://schemas.microsoft.com/office/drawing/2014/main" id="{D14C6B4F-572B-402B-AD3C-DCCB685D1789}"/>
                </a:ext>
              </a:extLst>
            </p:cNvPr>
            <p:cNvSpPr>
              <a:spLocks noChangeArrowheads="1"/>
            </p:cNvSpPr>
            <p:nvPr/>
          </p:nvSpPr>
          <p:spPr bwMode="auto">
            <a:xfrm>
              <a:off x="-289" y="3528"/>
              <a:ext cx="253" cy="253"/>
            </a:xfrm>
            <a:prstGeom prst="ellipse">
              <a:avLst/>
            </a:prstGeom>
            <a:solidFill>
              <a:srgbClr val="7AA0D6"/>
            </a:solidFill>
            <a:ln>
              <a:noFill/>
            </a:ln>
          </p:spPr>
          <p:txBody>
            <a:bodyPr wrap="none" anchor="ctr"/>
            <a:lstStyle/>
            <a:p>
              <a:pPr latinLnBrk="0">
                <a:defRPr/>
              </a:pPr>
              <a:endParaRPr kumimoji="1" lang="ko-KR" altLang="en-US" sz="1800" b="0" kern="0">
                <a:solidFill>
                  <a:srgbClr val="000000"/>
                </a:solidFill>
                <a:latin typeface="맑은 고딕" pitchFamily="50" charset="-127"/>
                <a:ea typeface="맑은 고딕" panose="020B0503020000020004" pitchFamily="50" charset="-127"/>
              </a:endParaRPr>
            </a:p>
          </p:txBody>
        </p:sp>
        <p:sp>
          <p:nvSpPr>
            <p:cNvPr id="23" name="Rectangle 72">
              <a:extLst>
                <a:ext uri="{FF2B5EF4-FFF2-40B4-BE49-F238E27FC236}">
                  <a16:creationId xmlns:a16="http://schemas.microsoft.com/office/drawing/2014/main" id="{C4D6C159-3F1E-4CF1-8E56-96AF811E42E5}"/>
                </a:ext>
              </a:extLst>
            </p:cNvPr>
            <p:cNvSpPr>
              <a:spLocks noChangeArrowheads="1"/>
            </p:cNvSpPr>
            <p:nvPr/>
          </p:nvSpPr>
          <p:spPr bwMode="auto">
            <a:xfrm>
              <a:off x="-161" y="3652"/>
              <a:ext cx="141" cy="141"/>
            </a:xfrm>
            <a:prstGeom prst="rect">
              <a:avLst/>
            </a:prstGeom>
            <a:solidFill>
              <a:srgbClr val="FFFFFF"/>
            </a:solidFill>
            <a:ln w="9525">
              <a:noFill/>
              <a:miter lim="800000"/>
              <a:headEnd/>
              <a:tailEnd/>
            </a:ln>
          </p:spPr>
          <p:txBody>
            <a:bodyPr wrap="none" anchor="ctr"/>
            <a:lstStyle/>
            <a:p>
              <a:pPr latinLnBrk="0">
                <a:defRPr/>
              </a:pPr>
              <a:endParaRPr kumimoji="1" lang="ko-KR" altLang="en-US" sz="1800" b="0" kern="0">
                <a:solidFill>
                  <a:srgbClr val="000000"/>
                </a:solidFill>
                <a:latin typeface="맑은 고딕" pitchFamily="50" charset="-127"/>
                <a:ea typeface="맑은 고딕" panose="020B0503020000020004" pitchFamily="50" charset="-127"/>
              </a:endParaRPr>
            </a:p>
          </p:txBody>
        </p:sp>
      </p:grpSp>
      <p:sp>
        <p:nvSpPr>
          <p:cNvPr id="24" name="Rectangle 73">
            <a:extLst>
              <a:ext uri="{FF2B5EF4-FFF2-40B4-BE49-F238E27FC236}">
                <a16:creationId xmlns:a16="http://schemas.microsoft.com/office/drawing/2014/main" id="{A1A968FB-9C86-4E5F-9C33-F9C9CCF6AF69}"/>
              </a:ext>
            </a:extLst>
          </p:cNvPr>
          <p:cNvSpPr>
            <a:spLocks noChangeArrowheads="1"/>
          </p:cNvSpPr>
          <p:nvPr/>
        </p:nvSpPr>
        <p:spPr bwMode="auto">
          <a:xfrm>
            <a:off x="1062184" y="5146818"/>
            <a:ext cx="91371" cy="200055"/>
          </a:xfrm>
          <a:prstGeom prst="rect">
            <a:avLst/>
          </a:prstGeom>
          <a:noFill/>
          <a:ln w="9525">
            <a:noFill/>
            <a:miter lim="800000"/>
            <a:headEnd/>
            <a:tailEnd/>
          </a:ln>
        </p:spPr>
        <p:txBody>
          <a:bodyPr wrap="none" lIns="0" tIns="0" rIns="0" bIns="0" anchor="ctr">
            <a:spAutoFit/>
          </a:bodyPr>
          <a:lstStyle/>
          <a:p>
            <a:pPr algn="ctr" latinLnBrk="0">
              <a:defRPr/>
            </a:pPr>
            <a:r>
              <a:rPr kumimoji="1" lang="en-US" altLang="ko-KR" sz="1300" b="0" kern="0" dirty="0">
                <a:solidFill>
                  <a:srgbClr val="336699"/>
                </a:solidFill>
                <a:latin typeface="맑은 고딕" pitchFamily="50" charset="-127"/>
                <a:ea typeface="맑은 고딕" panose="020B0503020000020004" pitchFamily="50" charset="-127"/>
                <a:cs typeface="굴림" charset="-127"/>
              </a:rPr>
              <a:t>5</a:t>
            </a:r>
            <a:endParaRPr kumimoji="1" lang="ko-KR" altLang="ko-KR" sz="1800" b="0" kern="0" dirty="0">
              <a:solidFill>
                <a:srgbClr val="000000"/>
              </a:solidFill>
              <a:latin typeface="맑은 고딕" pitchFamily="50" charset="-127"/>
              <a:ea typeface="맑은 고딕" panose="020B0503020000020004" pitchFamily="50" charset="-127"/>
              <a:cs typeface="굴림" charset="-127"/>
            </a:endParaRPr>
          </a:p>
        </p:txBody>
      </p:sp>
      <p:sp>
        <p:nvSpPr>
          <p:cNvPr id="25" name="Line 74">
            <a:extLst>
              <a:ext uri="{FF2B5EF4-FFF2-40B4-BE49-F238E27FC236}">
                <a16:creationId xmlns:a16="http://schemas.microsoft.com/office/drawing/2014/main" id="{892B7454-B56E-40E9-A615-115AAC55E865}"/>
              </a:ext>
            </a:extLst>
          </p:cNvPr>
          <p:cNvSpPr>
            <a:spLocks noChangeShapeType="1"/>
          </p:cNvSpPr>
          <p:nvPr/>
        </p:nvSpPr>
        <p:spPr bwMode="auto">
          <a:xfrm flipV="1">
            <a:off x="1028496" y="5123996"/>
            <a:ext cx="3282756" cy="4581"/>
          </a:xfrm>
          <a:prstGeom prst="line">
            <a:avLst/>
          </a:prstGeom>
          <a:noFill/>
          <a:ln w="3175">
            <a:solidFill>
              <a:srgbClr val="C0C0C0"/>
            </a:solidFill>
            <a:prstDash val="dash"/>
            <a:round/>
            <a:headEnd type="none" w="sm" len="sm"/>
            <a:tailEnd type="oval" w="sm" len="sm"/>
          </a:ln>
        </p:spPr>
        <p:txBody>
          <a:bodyPr anchor="ctr"/>
          <a:lstStyle/>
          <a:p>
            <a:pPr>
              <a:defRPr/>
            </a:pPr>
            <a:endParaRPr kumimoji="1" lang="ko-KR" altLang="en-US" sz="1800" b="0" kern="0">
              <a:solidFill>
                <a:srgbClr val="000000"/>
              </a:solidFill>
              <a:latin typeface="맑은 고딕" pitchFamily="50" charset="-127"/>
              <a:ea typeface="맑은 고딕" panose="020B0503020000020004" pitchFamily="50" charset="-127"/>
            </a:endParaRPr>
          </a:p>
        </p:txBody>
      </p:sp>
      <p:sp>
        <p:nvSpPr>
          <p:cNvPr id="26" name="TextBox 25">
            <a:extLst>
              <a:ext uri="{FF2B5EF4-FFF2-40B4-BE49-F238E27FC236}">
                <a16:creationId xmlns:a16="http://schemas.microsoft.com/office/drawing/2014/main" id="{A010A271-EDC8-45FA-B876-411C4AFC223B}"/>
              </a:ext>
            </a:extLst>
          </p:cNvPr>
          <p:cNvSpPr txBox="1"/>
          <p:nvPr/>
        </p:nvSpPr>
        <p:spPr bwMode="auto">
          <a:xfrm>
            <a:off x="1281983" y="5134927"/>
            <a:ext cx="3074219" cy="400110"/>
          </a:xfrm>
          <a:prstGeom prst="rect">
            <a:avLst/>
          </a:prstGeom>
          <a:noFill/>
        </p:spPr>
        <p:txBody>
          <a:bodyPr wrap="square">
            <a:spAutoFit/>
          </a:bodyPr>
          <a:lstStyle/>
          <a:p>
            <a:pPr marL="92075" indent="-92075" fontAlgn="ctr" latinLnBrk="0">
              <a:buFont typeface="Arial" charset="0"/>
              <a:buChar char="•"/>
              <a:defRPr/>
            </a:pPr>
            <a:r>
              <a:rPr lang="ko-KR" altLang="en-US" b="0" kern="0" dirty="0">
                <a:solidFill>
                  <a:srgbClr val="404040"/>
                </a:solidFill>
                <a:latin typeface="맑은 고딕" pitchFamily="50" charset="-127"/>
                <a:ea typeface="맑은 고딕" panose="020B0503020000020004" pitchFamily="50" charset="-127"/>
              </a:rPr>
              <a:t>프로젝트 진행 현황 </a:t>
            </a:r>
            <a:r>
              <a:rPr lang="en-US" altLang="ko-KR" b="0" kern="0" dirty="0">
                <a:solidFill>
                  <a:srgbClr val="404040"/>
                </a:solidFill>
                <a:latin typeface="맑은 고딕" pitchFamily="50" charset="-127"/>
                <a:ea typeface="맑은 고딕" panose="020B0503020000020004" pitchFamily="50" charset="-127"/>
              </a:rPr>
              <a:t>Dashboard</a:t>
            </a:r>
          </a:p>
          <a:p>
            <a:pPr marL="92075" indent="-92075" fontAlgn="ctr" latinLnBrk="0">
              <a:buFont typeface="Arial" charset="0"/>
              <a:buChar char="•"/>
              <a:defRPr/>
            </a:pPr>
            <a:r>
              <a:rPr lang="ko-KR" altLang="en-US" b="0" kern="0" dirty="0">
                <a:solidFill>
                  <a:srgbClr val="404040"/>
                </a:solidFill>
                <a:latin typeface="맑은 고딕" pitchFamily="50" charset="-127"/>
                <a:ea typeface="맑은 고딕" panose="020B0503020000020004" pitchFamily="50" charset="-127"/>
              </a:rPr>
              <a:t>프로젝트 손익 현황 </a:t>
            </a:r>
            <a:r>
              <a:rPr lang="en-US" altLang="ko-KR" b="0" kern="0" dirty="0">
                <a:solidFill>
                  <a:srgbClr val="404040"/>
                </a:solidFill>
                <a:latin typeface="맑은 고딕" pitchFamily="50" charset="-127"/>
                <a:ea typeface="맑은 고딕" panose="020B0503020000020004" pitchFamily="50" charset="-127"/>
              </a:rPr>
              <a:t>Dashboard</a:t>
            </a:r>
          </a:p>
        </p:txBody>
      </p:sp>
      <p:grpSp>
        <p:nvGrpSpPr>
          <p:cNvPr id="27" name="Group 70">
            <a:extLst>
              <a:ext uri="{FF2B5EF4-FFF2-40B4-BE49-F238E27FC236}">
                <a16:creationId xmlns:a16="http://schemas.microsoft.com/office/drawing/2014/main" id="{0FB1DA2A-E2B7-41E8-99B0-44C2F41476ED}"/>
              </a:ext>
            </a:extLst>
          </p:cNvPr>
          <p:cNvGrpSpPr>
            <a:grpSpLocks/>
          </p:cNvGrpSpPr>
          <p:nvPr/>
        </p:nvGrpSpPr>
        <p:grpSpPr bwMode="auto">
          <a:xfrm>
            <a:off x="4597245" y="5049202"/>
            <a:ext cx="215900" cy="212725"/>
            <a:chOff x="-289" y="3528"/>
            <a:chExt cx="269" cy="265"/>
          </a:xfrm>
        </p:grpSpPr>
        <p:sp>
          <p:nvSpPr>
            <p:cNvPr id="28" name="Oval 71">
              <a:extLst>
                <a:ext uri="{FF2B5EF4-FFF2-40B4-BE49-F238E27FC236}">
                  <a16:creationId xmlns:a16="http://schemas.microsoft.com/office/drawing/2014/main" id="{C195E518-0CAA-4D61-9668-EC616C544252}"/>
                </a:ext>
              </a:extLst>
            </p:cNvPr>
            <p:cNvSpPr>
              <a:spLocks noChangeArrowheads="1"/>
            </p:cNvSpPr>
            <p:nvPr/>
          </p:nvSpPr>
          <p:spPr bwMode="auto">
            <a:xfrm>
              <a:off x="-289" y="3528"/>
              <a:ext cx="253" cy="253"/>
            </a:xfrm>
            <a:prstGeom prst="ellipse">
              <a:avLst/>
            </a:prstGeom>
            <a:solidFill>
              <a:srgbClr val="7AA0D6"/>
            </a:solidFill>
            <a:ln>
              <a:noFill/>
            </a:ln>
          </p:spPr>
          <p:txBody>
            <a:bodyPr wrap="none" anchor="ctr"/>
            <a:lstStyle/>
            <a:p>
              <a:pPr latinLnBrk="0">
                <a:defRPr/>
              </a:pPr>
              <a:endParaRPr kumimoji="1" lang="ko-KR" altLang="en-US" sz="1800" b="0" kern="0">
                <a:solidFill>
                  <a:srgbClr val="000000"/>
                </a:solidFill>
                <a:latin typeface="맑은 고딕" pitchFamily="50" charset="-127"/>
                <a:ea typeface="맑은 고딕" panose="020B0503020000020004" pitchFamily="50" charset="-127"/>
              </a:endParaRPr>
            </a:p>
          </p:txBody>
        </p:sp>
        <p:sp>
          <p:nvSpPr>
            <p:cNvPr id="29" name="Rectangle 72">
              <a:extLst>
                <a:ext uri="{FF2B5EF4-FFF2-40B4-BE49-F238E27FC236}">
                  <a16:creationId xmlns:a16="http://schemas.microsoft.com/office/drawing/2014/main" id="{B04A4AAD-C40E-4389-B865-683B10E06F08}"/>
                </a:ext>
              </a:extLst>
            </p:cNvPr>
            <p:cNvSpPr>
              <a:spLocks noChangeArrowheads="1"/>
            </p:cNvSpPr>
            <p:nvPr/>
          </p:nvSpPr>
          <p:spPr bwMode="auto">
            <a:xfrm>
              <a:off x="-161" y="3652"/>
              <a:ext cx="141" cy="141"/>
            </a:xfrm>
            <a:prstGeom prst="rect">
              <a:avLst/>
            </a:prstGeom>
            <a:solidFill>
              <a:srgbClr val="FFFFFF"/>
            </a:solidFill>
            <a:ln w="9525">
              <a:noFill/>
              <a:miter lim="800000"/>
              <a:headEnd/>
              <a:tailEnd/>
            </a:ln>
          </p:spPr>
          <p:txBody>
            <a:bodyPr wrap="none" anchor="ctr"/>
            <a:lstStyle/>
            <a:p>
              <a:pPr latinLnBrk="0">
                <a:defRPr/>
              </a:pPr>
              <a:endParaRPr kumimoji="1" lang="ko-KR" altLang="en-US" sz="1800" b="0" kern="0">
                <a:solidFill>
                  <a:srgbClr val="000000"/>
                </a:solidFill>
                <a:latin typeface="맑은 고딕" pitchFamily="50" charset="-127"/>
                <a:ea typeface="맑은 고딕" panose="020B0503020000020004" pitchFamily="50" charset="-127"/>
              </a:endParaRPr>
            </a:p>
          </p:txBody>
        </p:sp>
      </p:grpSp>
      <p:sp>
        <p:nvSpPr>
          <p:cNvPr id="30" name="Rectangle 73">
            <a:extLst>
              <a:ext uri="{FF2B5EF4-FFF2-40B4-BE49-F238E27FC236}">
                <a16:creationId xmlns:a16="http://schemas.microsoft.com/office/drawing/2014/main" id="{6007D414-217F-4A02-BE24-C802E87D83FD}"/>
              </a:ext>
            </a:extLst>
          </p:cNvPr>
          <p:cNvSpPr>
            <a:spLocks noChangeArrowheads="1"/>
          </p:cNvSpPr>
          <p:nvPr/>
        </p:nvSpPr>
        <p:spPr bwMode="auto">
          <a:xfrm>
            <a:off x="4856359" y="5164280"/>
            <a:ext cx="91371" cy="200055"/>
          </a:xfrm>
          <a:prstGeom prst="rect">
            <a:avLst/>
          </a:prstGeom>
          <a:noFill/>
          <a:ln w="9525">
            <a:noFill/>
            <a:miter lim="800000"/>
            <a:headEnd/>
            <a:tailEnd/>
          </a:ln>
        </p:spPr>
        <p:txBody>
          <a:bodyPr wrap="none" lIns="0" tIns="0" rIns="0" bIns="0" anchor="ctr">
            <a:spAutoFit/>
          </a:bodyPr>
          <a:lstStyle/>
          <a:p>
            <a:pPr algn="ctr" latinLnBrk="0">
              <a:defRPr/>
            </a:pPr>
            <a:r>
              <a:rPr kumimoji="1" lang="en-US" altLang="ko-KR" sz="1300" b="0" kern="0" dirty="0">
                <a:solidFill>
                  <a:srgbClr val="336699"/>
                </a:solidFill>
                <a:latin typeface="맑은 고딕" pitchFamily="50" charset="-127"/>
                <a:ea typeface="맑은 고딕" panose="020B0503020000020004" pitchFamily="50" charset="-127"/>
                <a:cs typeface="굴림" charset="-127"/>
              </a:rPr>
              <a:t>6</a:t>
            </a:r>
            <a:endParaRPr kumimoji="1" lang="ko-KR" altLang="ko-KR" sz="1800" b="0" kern="0" dirty="0">
              <a:solidFill>
                <a:srgbClr val="000000"/>
              </a:solidFill>
              <a:latin typeface="맑은 고딕" pitchFamily="50" charset="-127"/>
              <a:ea typeface="맑은 고딕" panose="020B0503020000020004" pitchFamily="50" charset="-127"/>
              <a:cs typeface="굴림" charset="-127"/>
            </a:endParaRPr>
          </a:p>
        </p:txBody>
      </p:sp>
      <p:sp>
        <p:nvSpPr>
          <p:cNvPr id="31" name="Line 74">
            <a:extLst>
              <a:ext uri="{FF2B5EF4-FFF2-40B4-BE49-F238E27FC236}">
                <a16:creationId xmlns:a16="http://schemas.microsoft.com/office/drawing/2014/main" id="{199F8EE9-F04E-4E9E-BBDF-CEAE428CF7F9}"/>
              </a:ext>
            </a:extLst>
          </p:cNvPr>
          <p:cNvSpPr>
            <a:spLocks noChangeShapeType="1"/>
          </p:cNvSpPr>
          <p:nvPr/>
        </p:nvSpPr>
        <p:spPr bwMode="auto">
          <a:xfrm>
            <a:off x="4822670" y="5146039"/>
            <a:ext cx="3600450" cy="0"/>
          </a:xfrm>
          <a:prstGeom prst="line">
            <a:avLst/>
          </a:prstGeom>
          <a:noFill/>
          <a:ln w="3175">
            <a:solidFill>
              <a:srgbClr val="C0C0C0"/>
            </a:solidFill>
            <a:prstDash val="dash"/>
            <a:round/>
            <a:headEnd type="none" w="sm" len="sm"/>
            <a:tailEnd type="oval" w="sm" len="sm"/>
          </a:ln>
        </p:spPr>
        <p:txBody>
          <a:bodyPr anchor="ctr"/>
          <a:lstStyle/>
          <a:p>
            <a:pPr>
              <a:defRPr/>
            </a:pPr>
            <a:endParaRPr kumimoji="1" lang="ko-KR" altLang="en-US" sz="1800" b="0" kern="0">
              <a:solidFill>
                <a:srgbClr val="000000"/>
              </a:solidFill>
              <a:latin typeface="맑은 고딕" pitchFamily="50" charset="-127"/>
              <a:ea typeface="맑은 고딕" panose="020B0503020000020004" pitchFamily="50" charset="-127"/>
            </a:endParaRPr>
          </a:p>
        </p:txBody>
      </p:sp>
      <p:sp>
        <p:nvSpPr>
          <p:cNvPr id="32" name="TextBox 31">
            <a:extLst>
              <a:ext uri="{FF2B5EF4-FFF2-40B4-BE49-F238E27FC236}">
                <a16:creationId xmlns:a16="http://schemas.microsoft.com/office/drawing/2014/main" id="{C329AAFE-2629-4156-8234-1DC5B4621BC5}"/>
              </a:ext>
            </a:extLst>
          </p:cNvPr>
          <p:cNvSpPr txBox="1"/>
          <p:nvPr/>
        </p:nvSpPr>
        <p:spPr bwMode="auto">
          <a:xfrm>
            <a:off x="5105032" y="5152389"/>
            <a:ext cx="3175000" cy="246221"/>
          </a:xfrm>
          <a:prstGeom prst="rect">
            <a:avLst/>
          </a:prstGeom>
          <a:noFill/>
        </p:spPr>
        <p:txBody>
          <a:bodyPr>
            <a:spAutoFit/>
          </a:bodyPr>
          <a:lstStyle/>
          <a:p>
            <a:pPr marL="92075" indent="-92075" fontAlgn="ctr" latinLnBrk="0">
              <a:buFont typeface="Arial" charset="0"/>
              <a:buChar char="•"/>
              <a:defRPr/>
            </a:pPr>
            <a:r>
              <a:rPr lang="ko-KR" altLang="en-US" b="0" kern="0" dirty="0">
                <a:solidFill>
                  <a:srgbClr val="404040"/>
                </a:solidFill>
                <a:latin typeface="맑은 고딕" pitchFamily="50" charset="-127"/>
                <a:ea typeface="맑은 고딕" panose="020B0503020000020004" pitchFamily="50" charset="-127"/>
                <a:sym typeface="Wingdings" panose="05000000000000000000" pitchFamily="2" charset="2"/>
              </a:rPr>
              <a:t>프로젝트별 보안 관리</a:t>
            </a:r>
            <a:endParaRPr lang="en-US" altLang="ko-KR" b="0" kern="0" dirty="0">
              <a:solidFill>
                <a:srgbClr val="404040"/>
              </a:solidFill>
              <a:latin typeface="맑은 고딕" pitchFamily="50" charset="-127"/>
              <a:ea typeface="맑은 고딕" panose="020B0503020000020004" pitchFamily="50" charset="-127"/>
              <a:sym typeface="Wingdings" panose="05000000000000000000" pitchFamily="2" charset="2"/>
            </a:endParaRPr>
          </a:p>
        </p:txBody>
      </p:sp>
      <p:sp>
        <p:nvSpPr>
          <p:cNvPr id="33" name="Rectangle 72">
            <a:extLst>
              <a:ext uri="{FF2B5EF4-FFF2-40B4-BE49-F238E27FC236}">
                <a16:creationId xmlns:a16="http://schemas.microsoft.com/office/drawing/2014/main" id="{3D017CDF-4C37-4F5D-9B8E-096F443E80DD}"/>
              </a:ext>
            </a:extLst>
          </p:cNvPr>
          <p:cNvSpPr>
            <a:spLocks noChangeArrowheads="1"/>
          </p:cNvSpPr>
          <p:nvPr/>
        </p:nvSpPr>
        <p:spPr bwMode="auto">
          <a:xfrm>
            <a:off x="906258" y="4523663"/>
            <a:ext cx="112713" cy="112712"/>
          </a:xfrm>
          <a:prstGeom prst="rect">
            <a:avLst/>
          </a:prstGeom>
          <a:solidFill>
            <a:srgbClr val="FFFFFF"/>
          </a:solidFill>
          <a:ln w="9525">
            <a:noFill/>
            <a:miter lim="800000"/>
            <a:headEnd/>
            <a:tailEnd/>
          </a:ln>
        </p:spPr>
        <p:txBody>
          <a:bodyPr wrap="none" anchor="ctr"/>
          <a:lstStyle/>
          <a:p>
            <a:pPr latinLnBrk="0">
              <a:defRPr/>
            </a:pPr>
            <a:endParaRPr kumimoji="1" lang="ko-KR" altLang="en-US" sz="1800" b="0" kern="0">
              <a:solidFill>
                <a:srgbClr val="000000"/>
              </a:solidFill>
              <a:latin typeface="맑은 고딕" pitchFamily="50" charset="-127"/>
              <a:ea typeface="맑은 고딕" panose="020B0503020000020004" pitchFamily="50" charset="-127"/>
            </a:endParaRPr>
          </a:p>
        </p:txBody>
      </p:sp>
      <p:sp>
        <p:nvSpPr>
          <p:cNvPr id="34" name="Rectangle 73">
            <a:extLst>
              <a:ext uri="{FF2B5EF4-FFF2-40B4-BE49-F238E27FC236}">
                <a16:creationId xmlns:a16="http://schemas.microsoft.com/office/drawing/2014/main" id="{1025D387-6EB3-4939-B2A7-C554992252D4}"/>
              </a:ext>
            </a:extLst>
          </p:cNvPr>
          <p:cNvSpPr>
            <a:spLocks noChangeArrowheads="1"/>
          </p:cNvSpPr>
          <p:nvPr/>
        </p:nvSpPr>
        <p:spPr bwMode="auto">
          <a:xfrm>
            <a:off x="1062184" y="4540317"/>
            <a:ext cx="91371" cy="200055"/>
          </a:xfrm>
          <a:prstGeom prst="rect">
            <a:avLst/>
          </a:prstGeom>
          <a:noFill/>
          <a:ln w="9525">
            <a:noFill/>
            <a:miter lim="800000"/>
            <a:headEnd/>
            <a:tailEnd/>
          </a:ln>
        </p:spPr>
        <p:txBody>
          <a:bodyPr wrap="none" lIns="0" tIns="0" rIns="0" bIns="0" anchor="ctr">
            <a:spAutoFit/>
          </a:bodyPr>
          <a:lstStyle/>
          <a:p>
            <a:pPr algn="ctr" latinLnBrk="0">
              <a:defRPr/>
            </a:pPr>
            <a:r>
              <a:rPr kumimoji="1" lang="en-US" altLang="ko-KR" sz="1300" b="0" kern="0" dirty="0">
                <a:solidFill>
                  <a:srgbClr val="336699"/>
                </a:solidFill>
                <a:latin typeface="맑은 고딕" pitchFamily="50" charset="-127"/>
                <a:ea typeface="맑은 고딕" panose="020B0503020000020004" pitchFamily="50" charset="-127"/>
                <a:cs typeface="굴림" charset="-127"/>
              </a:rPr>
              <a:t>3</a:t>
            </a:r>
            <a:endParaRPr kumimoji="1" lang="ko-KR" altLang="ko-KR" sz="1800" b="0" kern="0" dirty="0">
              <a:solidFill>
                <a:srgbClr val="000000"/>
              </a:solidFill>
              <a:latin typeface="맑은 고딕" pitchFamily="50" charset="-127"/>
              <a:ea typeface="맑은 고딕" panose="020B0503020000020004" pitchFamily="50" charset="-127"/>
              <a:cs typeface="굴림" charset="-127"/>
            </a:endParaRPr>
          </a:p>
        </p:txBody>
      </p:sp>
      <p:sp>
        <p:nvSpPr>
          <p:cNvPr id="35" name="TextBox 34">
            <a:extLst>
              <a:ext uri="{FF2B5EF4-FFF2-40B4-BE49-F238E27FC236}">
                <a16:creationId xmlns:a16="http://schemas.microsoft.com/office/drawing/2014/main" id="{830FE5AB-08E3-4BC4-AF7C-CE325A33E601}"/>
              </a:ext>
            </a:extLst>
          </p:cNvPr>
          <p:cNvSpPr txBox="1"/>
          <p:nvPr/>
        </p:nvSpPr>
        <p:spPr bwMode="auto">
          <a:xfrm>
            <a:off x="1281983" y="4534776"/>
            <a:ext cx="2804344" cy="400110"/>
          </a:xfrm>
          <a:prstGeom prst="rect">
            <a:avLst/>
          </a:prstGeom>
          <a:noFill/>
        </p:spPr>
        <p:txBody>
          <a:bodyPr wrap="square">
            <a:spAutoFit/>
          </a:bodyPr>
          <a:lstStyle/>
          <a:p>
            <a:pPr marL="92075" indent="-92075" fontAlgn="ctr" latinLnBrk="0">
              <a:buFont typeface="Arial" charset="0"/>
              <a:buChar char="•"/>
              <a:defRPr/>
            </a:pPr>
            <a:r>
              <a:rPr lang="ko-KR" altLang="en-US" b="0" kern="0" dirty="0">
                <a:solidFill>
                  <a:srgbClr val="404040"/>
                </a:solidFill>
                <a:latin typeface="맑은 고딕" pitchFamily="50" charset="-127"/>
                <a:ea typeface="맑은 고딕" panose="020B0503020000020004" pitchFamily="50" charset="-127"/>
              </a:rPr>
              <a:t>프로젝트 투입 인력 현황 관리</a:t>
            </a:r>
            <a:endParaRPr lang="en-US" altLang="ko-KR" b="0" kern="0" dirty="0">
              <a:solidFill>
                <a:srgbClr val="404040"/>
              </a:solidFill>
              <a:latin typeface="맑은 고딕" pitchFamily="50" charset="-127"/>
              <a:ea typeface="맑은 고딕" panose="020B0503020000020004" pitchFamily="50" charset="-127"/>
            </a:endParaRPr>
          </a:p>
          <a:p>
            <a:pPr marL="92075" indent="-92075" fontAlgn="ctr" latinLnBrk="0">
              <a:buFont typeface="Arial" charset="0"/>
              <a:buChar char="•"/>
              <a:defRPr/>
            </a:pPr>
            <a:r>
              <a:rPr lang="ko-KR" altLang="en-US" b="0" kern="0" dirty="0">
                <a:solidFill>
                  <a:srgbClr val="404040"/>
                </a:solidFill>
                <a:latin typeface="맑은 고딕" pitchFamily="50" charset="-127"/>
                <a:ea typeface="맑은 고딕" panose="020B0503020000020004" pitchFamily="50" charset="-127"/>
              </a:rPr>
              <a:t>프로젝트 인력 공수</a:t>
            </a:r>
            <a:r>
              <a:rPr lang="en-US" altLang="ko-KR" b="0" kern="0" dirty="0">
                <a:solidFill>
                  <a:srgbClr val="404040"/>
                </a:solidFill>
                <a:latin typeface="맑은 고딕" pitchFamily="50" charset="-127"/>
                <a:ea typeface="맑은 고딕" panose="020B0503020000020004" pitchFamily="50" charset="-127"/>
              </a:rPr>
              <a:t> </a:t>
            </a:r>
            <a:r>
              <a:rPr lang="ko-KR" altLang="en-US" b="0" kern="0" dirty="0">
                <a:solidFill>
                  <a:srgbClr val="404040"/>
                </a:solidFill>
                <a:latin typeface="맑은 고딕" pitchFamily="50" charset="-127"/>
                <a:ea typeface="맑은 고딕" panose="020B0503020000020004" pitchFamily="50" charset="-127"/>
              </a:rPr>
              <a:t>관리</a:t>
            </a:r>
          </a:p>
        </p:txBody>
      </p:sp>
      <p:pic>
        <p:nvPicPr>
          <p:cNvPr id="36" name="Picture 9">
            <a:extLst>
              <a:ext uri="{FF2B5EF4-FFF2-40B4-BE49-F238E27FC236}">
                <a16:creationId xmlns:a16="http://schemas.microsoft.com/office/drawing/2014/main" id="{7D8D11E6-E0D2-478B-BB83-42C018385B63}"/>
              </a:ext>
            </a:extLst>
          </p:cNvPr>
          <p:cNvPicPr>
            <a:picLocks noChangeAspect="1" noChangeArrowheads="1"/>
          </p:cNvPicPr>
          <p:nvPr/>
        </p:nvPicPr>
        <p:blipFill>
          <a:blip r:embed="rId3"/>
          <a:srcRect/>
          <a:stretch>
            <a:fillRect/>
          </a:stretch>
        </p:blipFill>
        <p:spPr bwMode="gray">
          <a:xfrm>
            <a:off x="7013565" y="2361883"/>
            <a:ext cx="1512888" cy="1135062"/>
          </a:xfrm>
          <a:prstGeom prst="rect">
            <a:avLst/>
          </a:prstGeom>
          <a:noFill/>
          <a:ln w="9525">
            <a:noFill/>
            <a:miter lim="800000"/>
            <a:headEnd/>
            <a:tailEnd/>
          </a:ln>
        </p:spPr>
      </p:pic>
      <p:sp>
        <p:nvSpPr>
          <p:cNvPr id="37" name="Line 74">
            <a:extLst>
              <a:ext uri="{FF2B5EF4-FFF2-40B4-BE49-F238E27FC236}">
                <a16:creationId xmlns:a16="http://schemas.microsoft.com/office/drawing/2014/main" id="{DAE0BD4C-D98F-4D37-8FC7-9DA498B5F601}"/>
              </a:ext>
            </a:extLst>
          </p:cNvPr>
          <p:cNvSpPr>
            <a:spLocks noChangeShapeType="1"/>
          </p:cNvSpPr>
          <p:nvPr/>
        </p:nvSpPr>
        <p:spPr bwMode="auto">
          <a:xfrm>
            <a:off x="4822670" y="3845466"/>
            <a:ext cx="3600450" cy="0"/>
          </a:xfrm>
          <a:prstGeom prst="line">
            <a:avLst/>
          </a:prstGeom>
          <a:noFill/>
          <a:ln w="3175">
            <a:solidFill>
              <a:srgbClr val="C0C0C0"/>
            </a:solidFill>
            <a:prstDash val="dash"/>
            <a:round/>
            <a:headEnd type="none" w="sm" len="sm"/>
            <a:tailEnd type="oval" w="sm" len="sm"/>
          </a:ln>
        </p:spPr>
        <p:txBody>
          <a:bodyPr anchor="ctr"/>
          <a:lstStyle/>
          <a:p>
            <a:pPr>
              <a:defRPr/>
            </a:pPr>
            <a:endParaRPr kumimoji="1" lang="ko-KR" altLang="en-US" sz="1800" b="0" kern="0">
              <a:solidFill>
                <a:srgbClr val="000000"/>
              </a:solidFill>
              <a:latin typeface="맑은 고딕" pitchFamily="50" charset="-127"/>
              <a:ea typeface="맑은 고딕" panose="020B0503020000020004" pitchFamily="50" charset="-127"/>
            </a:endParaRPr>
          </a:p>
        </p:txBody>
      </p:sp>
      <p:sp>
        <p:nvSpPr>
          <p:cNvPr id="38" name="TextBox 37">
            <a:extLst>
              <a:ext uri="{FF2B5EF4-FFF2-40B4-BE49-F238E27FC236}">
                <a16:creationId xmlns:a16="http://schemas.microsoft.com/office/drawing/2014/main" id="{FD061CE3-89F0-4B2C-94C1-EAD693274CE0}"/>
              </a:ext>
            </a:extLst>
          </p:cNvPr>
          <p:cNvSpPr txBox="1"/>
          <p:nvPr/>
        </p:nvSpPr>
        <p:spPr bwMode="auto">
          <a:xfrm>
            <a:off x="5105032" y="3851816"/>
            <a:ext cx="3361302" cy="400110"/>
          </a:xfrm>
          <a:prstGeom prst="rect">
            <a:avLst/>
          </a:prstGeom>
          <a:noFill/>
        </p:spPr>
        <p:txBody>
          <a:bodyPr wrap="square">
            <a:spAutoFit/>
          </a:bodyPr>
          <a:lstStyle/>
          <a:p>
            <a:pPr marL="92075" indent="-92075" fontAlgn="ctr" latinLnBrk="0">
              <a:buFont typeface="Arial" charset="0"/>
              <a:buChar char="•"/>
              <a:defRPr/>
            </a:pPr>
            <a:r>
              <a:rPr lang="en-US" altLang="ko-KR" b="0" kern="0" dirty="0">
                <a:solidFill>
                  <a:srgbClr val="404040"/>
                </a:solidFill>
                <a:latin typeface="맑은 고딕" pitchFamily="50" charset="-127"/>
                <a:ea typeface="맑은 고딕" panose="020B0503020000020004" pitchFamily="50" charset="-127"/>
              </a:rPr>
              <a:t>ERP / </a:t>
            </a:r>
            <a:r>
              <a:rPr lang="ko-KR" altLang="en-US" b="0" kern="0" dirty="0">
                <a:solidFill>
                  <a:srgbClr val="404040"/>
                </a:solidFill>
                <a:latin typeface="맑은 고딕" pitchFamily="50" charset="-127"/>
                <a:ea typeface="맑은 고딕" panose="020B0503020000020004" pitchFamily="50" charset="-127"/>
              </a:rPr>
              <a:t>그룹웨어 시스템 연계</a:t>
            </a:r>
            <a:endParaRPr lang="en-US" altLang="ko-KR" b="0" kern="0" dirty="0">
              <a:solidFill>
                <a:srgbClr val="404040"/>
              </a:solidFill>
              <a:latin typeface="맑은 고딕" pitchFamily="50" charset="-127"/>
              <a:ea typeface="맑은 고딕" panose="020B0503020000020004" pitchFamily="50" charset="-127"/>
            </a:endParaRPr>
          </a:p>
          <a:p>
            <a:pPr marL="92075" indent="-92075" fontAlgn="ctr" latinLnBrk="0">
              <a:buFont typeface="Arial" charset="0"/>
              <a:buChar char="•"/>
              <a:defRPr/>
            </a:pPr>
            <a:r>
              <a:rPr lang="ko-KR" altLang="en-US" b="0" kern="0" dirty="0">
                <a:solidFill>
                  <a:srgbClr val="404040"/>
                </a:solidFill>
                <a:latin typeface="맑은 고딕" pitchFamily="50" charset="-127"/>
                <a:ea typeface="맑은 고딕" panose="020B0503020000020004" pitchFamily="50" charset="-127"/>
              </a:rPr>
              <a:t>프로젝트 원가</a:t>
            </a:r>
            <a:r>
              <a:rPr lang="en-US" altLang="ko-KR" b="0" kern="0" dirty="0">
                <a:solidFill>
                  <a:srgbClr val="404040"/>
                </a:solidFill>
                <a:latin typeface="맑은 고딕" pitchFamily="50" charset="-127"/>
                <a:ea typeface="맑은 고딕" panose="020B0503020000020004" pitchFamily="50" charset="-127"/>
              </a:rPr>
              <a:t>, </a:t>
            </a:r>
            <a:r>
              <a:rPr lang="ko-KR" altLang="en-US" b="0" kern="0" dirty="0">
                <a:solidFill>
                  <a:srgbClr val="404040"/>
                </a:solidFill>
                <a:latin typeface="맑은 고딕" pitchFamily="50" charset="-127"/>
                <a:ea typeface="맑은 고딕" panose="020B0503020000020004" pitchFamily="50" charset="-127"/>
              </a:rPr>
              <a:t>비용 </a:t>
            </a:r>
            <a:r>
              <a:rPr lang="en-US" altLang="ko-KR" b="0" kern="0" dirty="0">
                <a:solidFill>
                  <a:srgbClr val="404040"/>
                </a:solidFill>
                <a:latin typeface="맑은 고딕" pitchFamily="50" charset="-127"/>
                <a:ea typeface="맑은 고딕" panose="020B0503020000020004" pitchFamily="50" charset="-127"/>
              </a:rPr>
              <a:t>, </a:t>
            </a:r>
            <a:r>
              <a:rPr lang="ko-KR" altLang="en-US" b="0" kern="0" dirty="0">
                <a:solidFill>
                  <a:srgbClr val="404040"/>
                </a:solidFill>
                <a:latin typeface="맑은 고딕" pitchFamily="50" charset="-127"/>
                <a:ea typeface="맑은 고딕" panose="020B0503020000020004" pitchFamily="50" charset="-127"/>
              </a:rPr>
              <a:t>손익 관리</a:t>
            </a:r>
            <a:endParaRPr lang="en-US" altLang="ko-KR" b="0" kern="0" dirty="0">
              <a:solidFill>
                <a:srgbClr val="404040"/>
              </a:solidFill>
              <a:latin typeface="맑은 고딕" pitchFamily="50" charset="-127"/>
              <a:ea typeface="맑은 고딕" panose="020B0503020000020004" pitchFamily="50" charset="-127"/>
            </a:endParaRPr>
          </a:p>
        </p:txBody>
      </p:sp>
      <p:sp>
        <p:nvSpPr>
          <p:cNvPr id="39" name="Rectangle 72">
            <a:extLst>
              <a:ext uri="{FF2B5EF4-FFF2-40B4-BE49-F238E27FC236}">
                <a16:creationId xmlns:a16="http://schemas.microsoft.com/office/drawing/2014/main" id="{FE00108D-0970-4377-A2B0-ABC56EC86362}"/>
              </a:ext>
            </a:extLst>
          </p:cNvPr>
          <p:cNvSpPr>
            <a:spLocks noChangeArrowheads="1"/>
          </p:cNvSpPr>
          <p:nvPr/>
        </p:nvSpPr>
        <p:spPr bwMode="auto">
          <a:xfrm>
            <a:off x="906258" y="3848641"/>
            <a:ext cx="112713" cy="112712"/>
          </a:xfrm>
          <a:prstGeom prst="rect">
            <a:avLst/>
          </a:prstGeom>
          <a:solidFill>
            <a:srgbClr val="FFFFFF"/>
          </a:solidFill>
          <a:ln w="9525">
            <a:noFill/>
            <a:miter lim="800000"/>
            <a:headEnd/>
            <a:tailEnd/>
          </a:ln>
        </p:spPr>
        <p:txBody>
          <a:bodyPr wrap="none" anchor="ctr"/>
          <a:lstStyle/>
          <a:p>
            <a:pPr latinLnBrk="0">
              <a:defRPr/>
            </a:pPr>
            <a:endParaRPr kumimoji="1" lang="ko-KR" altLang="en-US" sz="1800" b="0" kern="0">
              <a:solidFill>
                <a:srgbClr val="000000"/>
              </a:solidFill>
              <a:latin typeface="맑은 고딕" pitchFamily="50" charset="-127"/>
              <a:ea typeface="맑은 고딕" panose="020B0503020000020004" pitchFamily="50" charset="-127"/>
            </a:endParaRPr>
          </a:p>
        </p:txBody>
      </p:sp>
      <p:sp>
        <p:nvSpPr>
          <p:cNvPr id="40" name="TextBox 39">
            <a:extLst>
              <a:ext uri="{FF2B5EF4-FFF2-40B4-BE49-F238E27FC236}">
                <a16:creationId xmlns:a16="http://schemas.microsoft.com/office/drawing/2014/main" id="{9C1E9A9D-F452-4AF5-8F32-1A463E10FCB7}"/>
              </a:ext>
            </a:extLst>
          </p:cNvPr>
          <p:cNvSpPr txBox="1"/>
          <p:nvPr/>
        </p:nvSpPr>
        <p:spPr bwMode="auto">
          <a:xfrm>
            <a:off x="1281983" y="3859754"/>
            <a:ext cx="3126108" cy="246221"/>
          </a:xfrm>
          <a:prstGeom prst="rect">
            <a:avLst/>
          </a:prstGeom>
          <a:noFill/>
        </p:spPr>
        <p:txBody>
          <a:bodyPr wrap="square">
            <a:spAutoFit/>
          </a:bodyPr>
          <a:lstStyle/>
          <a:p>
            <a:pPr marL="92075" indent="-92075" fontAlgn="ctr" latinLnBrk="0">
              <a:buFont typeface="Arial" charset="0"/>
              <a:buChar char="•"/>
              <a:defRPr/>
            </a:pPr>
            <a:r>
              <a:rPr lang="ko-KR" altLang="en-US" b="0" kern="0" dirty="0">
                <a:solidFill>
                  <a:srgbClr val="404040"/>
                </a:solidFill>
                <a:latin typeface="맑은 고딕" pitchFamily="50" charset="-127"/>
                <a:ea typeface="맑은 고딕" panose="020B0503020000020004" pitchFamily="50" charset="-127"/>
              </a:rPr>
              <a:t>프로젝트 관리 솔루션 도입 및 구축</a:t>
            </a:r>
            <a:endParaRPr lang="en-US" altLang="ko-KR" b="0" kern="0" dirty="0">
              <a:solidFill>
                <a:srgbClr val="404040"/>
              </a:solidFill>
              <a:latin typeface="맑은 고딕" pitchFamily="50" charset="-127"/>
              <a:ea typeface="맑은 고딕" panose="020B0503020000020004" pitchFamily="50" charset="-127"/>
            </a:endParaRPr>
          </a:p>
        </p:txBody>
      </p:sp>
      <p:grpSp>
        <p:nvGrpSpPr>
          <p:cNvPr id="41" name="Group 70">
            <a:extLst>
              <a:ext uri="{FF2B5EF4-FFF2-40B4-BE49-F238E27FC236}">
                <a16:creationId xmlns:a16="http://schemas.microsoft.com/office/drawing/2014/main" id="{7A79BFC5-E5AC-46ED-B3D5-68CC0F31506A}"/>
              </a:ext>
            </a:extLst>
          </p:cNvPr>
          <p:cNvGrpSpPr>
            <a:grpSpLocks/>
          </p:cNvGrpSpPr>
          <p:nvPr/>
        </p:nvGrpSpPr>
        <p:grpSpPr bwMode="auto">
          <a:xfrm>
            <a:off x="812695" y="3758039"/>
            <a:ext cx="215900" cy="211137"/>
            <a:chOff x="-289" y="3528"/>
            <a:chExt cx="269" cy="265"/>
          </a:xfrm>
        </p:grpSpPr>
        <p:sp>
          <p:nvSpPr>
            <p:cNvPr id="42" name="Oval 71">
              <a:extLst>
                <a:ext uri="{FF2B5EF4-FFF2-40B4-BE49-F238E27FC236}">
                  <a16:creationId xmlns:a16="http://schemas.microsoft.com/office/drawing/2014/main" id="{0E03ACBE-1DEB-4D10-8FD1-EF29A0894730}"/>
                </a:ext>
              </a:extLst>
            </p:cNvPr>
            <p:cNvSpPr>
              <a:spLocks noChangeArrowheads="1"/>
            </p:cNvSpPr>
            <p:nvPr/>
          </p:nvSpPr>
          <p:spPr bwMode="auto">
            <a:xfrm>
              <a:off x="-289" y="3528"/>
              <a:ext cx="253" cy="253"/>
            </a:xfrm>
            <a:prstGeom prst="ellipse">
              <a:avLst/>
            </a:prstGeom>
            <a:solidFill>
              <a:srgbClr val="7AA0D6"/>
            </a:solidFill>
            <a:ln>
              <a:noFill/>
            </a:ln>
          </p:spPr>
          <p:txBody>
            <a:bodyPr wrap="none" anchor="ctr"/>
            <a:lstStyle/>
            <a:p>
              <a:pPr latinLnBrk="0">
                <a:defRPr/>
              </a:pPr>
              <a:endParaRPr kumimoji="1" lang="ko-KR" altLang="en-US" sz="1800" b="0" kern="0">
                <a:solidFill>
                  <a:srgbClr val="000000"/>
                </a:solidFill>
                <a:latin typeface="맑은 고딕" pitchFamily="50" charset="-127"/>
                <a:ea typeface="맑은 고딕" panose="020B0503020000020004" pitchFamily="50" charset="-127"/>
              </a:endParaRPr>
            </a:p>
          </p:txBody>
        </p:sp>
        <p:sp>
          <p:nvSpPr>
            <p:cNvPr id="43" name="Rectangle 72">
              <a:extLst>
                <a:ext uri="{FF2B5EF4-FFF2-40B4-BE49-F238E27FC236}">
                  <a16:creationId xmlns:a16="http://schemas.microsoft.com/office/drawing/2014/main" id="{F2F7B52E-5631-4DC5-B353-17B8408B041B}"/>
                </a:ext>
              </a:extLst>
            </p:cNvPr>
            <p:cNvSpPr>
              <a:spLocks noChangeArrowheads="1"/>
            </p:cNvSpPr>
            <p:nvPr/>
          </p:nvSpPr>
          <p:spPr bwMode="auto">
            <a:xfrm>
              <a:off x="-161" y="3652"/>
              <a:ext cx="141" cy="141"/>
            </a:xfrm>
            <a:prstGeom prst="rect">
              <a:avLst/>
            </a:prstGeom>
            <a:solidFill>
              <a:srgbClr val="FFFFFF"/>
            </a:solidFill>
            <a:ln w="9525">
              <a:noFill/>
              <a:miter lim="800000"/>
              <a:headEnd/>
              <a:tailEnd/>
            </a:ln>
          </p:spPr>
          <p:txBody>
            <a:bodyPr wrap="none" anchor="ctr"/>
            <a:lstStyle/>
            <a:p>
              <a:pPr latinLnBrk="0">
                <a:defRPr/>
              </a:pPr>
              <a:endParaRPr kumimoji="1" lang="ko-KR" altLang="en-US" sz="1800" b="0" kern="0">
                <a:solidFill>
                  <a:srgbClr val="000000"/>
                </a:solidFill>
                <a:latin typeface="맑은 고딕" pitchFamily="50" charset="-127"/>
                <a:ea typeface="맑은 고딕" panose="020B0503020000020004" pitchFamily="50" charset="-127"/>
              </a:endParaRPr>
            </a:p>
          </p:txBody>
        </p:sp>
      </p:grpSp>
      <p:sp>
        <p:nvSpPr>
          <p:cNvPr id="44" name="Rectangle 73">
            <a:extLst>
              <a:ext uri="{FF2B5EF4-FFF2-40B4-BE49-F238E27FC236}">
                <a16:creationId xmlns:a16="http://schemas.microsoft.com/office/drawing/2014/main" id="{33DE1B60-55FE-4149-A986-EA93F8CC7082}"/>
              </a:ext>
            </a:extLst>
          </p:cNvPr>
          <p:cNvSpPr>
            <a:spLocks noChangeArrowheads="1"/>
          </p:cNvSpPr>
          <p:nvPr/>
        </p:nvSpPr>
        <p:spPr bwMode="auto">
          <a:xfrm>
            <a:off x="1062184" y="3865295"/>
            <a:ext cx="91372" cy="200055"/>
          </a:xfrm>
          <a:prstGeom prst="rect">
            <a:avLst/>
          </a:prstGeom>
          <a:noFill/>
          <a:ln w="9525">
            <a:noFill/>
            <a:miter lim="800000"/>
            <a:headEnd/>
            <a:tailEnd/>
          </a:ln>
        </p:spPr>
        <p:txBody>
          <a:bodyPr wrap="none" lIns="0" tIns="0" rIns="0" bIns="0" anchor="ctr">
            <a:spAutoFit/>
          </a:bodyPr>
          <a:lstStyle/>
          <a:p>
            <a:pPr algn="ctr" latinLnBrk="0">
              <a:defRPr/>
            </a:pPr>
            <a:r>
              <a:rPr kumimoji="1" lang="en-US" altLang="ko-KR" sz="1300" b="0" kern="0" dirty="0">
                <a:solidFill>
                  <a:srgbClr val="336699"/>
                </a:solidFill>
                <a:latin typeface="맑은 고딕" pitchFamily="50" charset="-127"/>
                <a:ea typeface="맑은 고딕" panose="020B0503020000020004" pitchFamily="50" charset="-127"/>
                <a:cs typeface="굴림" charset="-127"/>
              </a:rPr>
              <a:t>1</a:t>
            </a:r>
            <a:endParaRPr kumimoji="1" lang="ko-KR" altLang="ko-KR" sz="1800" b="0" kern="0" dirty="0">
              <a:solidFill>
                <a:srgbClr val="000000"/>
              </a:solidFill>
              <a:latin typeface="맑은 고딕" pitchFamily="50" charset="-127"/>
              <a:ea typeface="맑은 고딕" panose="020B0503020000020004" pitchFamily="50" charset="-127"/>
              <a:cs typeface="굴림" charset="-127"/>
            </a:endParaRPr>
          </a:p>
        </p:txBody>
      </p:sp>
      <p:sp>
        <p:nvSpPr>
          <p:cNvPr id="45" name="Line 74">
            <a:extLst>
              <a:ext uri="{FF2B5EF4-FFF2-40B4-BE49-F238E27FC236}">
                <a16:creationId xmlns:a16="http://schemas.microsoft.com/office/drawing/2014/main" id="{9F11FC16-A2E2-40EA-A65C-A95EC8300601}"/>
              </a:ext>
            </a:extLst>
          </p:cNvPr>
          <p:cNvSpPr>
            <a:spLocks noChangeShapeType="1"/>
          </p:cNvSpPr>
          <p:nvPr/>
        </p:nvSpPr>
        <p:spPr bwMode="auto">
          <a:xfrm flipV="1">
            <a:off x="1028496" y="4506930"/>
            <a:ext cx="3282756" cy="4581"/>
          </a:xfrm>
          <a:prstGeom prst="line">
            <a:avLst/>
          </a:prstGeom>
          <a:noFill/>
          <a:ln w="3175">
            <a:solidFill>
              <a:srgbClr val="C0C0C0"/>
            </a:solidFill>
            <a:prstDash val="dash"/>
            <a:round/>
            <a:headEnd type="none" w="sm" len="sm"/>
            <a:tailEnd type="oval" w="sm" len="sm"/>
          </a:ln>
        </p:spPr>
        <p:txBody>
          <a:bodyPr anchor="ctr"/>
          <a:lstStyle/>
          <a:p>
            <a:pPr>
              <a:defRPr/>
            </a:pPr>
            <a:endParaRPr kumimoji="1" lang="ko-KR" altLang="en-US" sz="1800" b="0" kern="0">
              <a:solidFill>
                <a:srgbClr val="000000"/>
              </a:solidFill>
              <a:latin typeface="맑은 고딕" pitchFamily="50" charset="-127"/>
              <a:ea typeface="맑은 고딕" panose="020B0503020000020004" pitchFamily="50" charset="-127"/>
            </a:endParaRPr>
          </a:p>
        </p:txBody>
      </p:sp>
      <p:sp>
        <p:nvSpPr>
          <p:cNvPr id="46" name="Line 74">
            <a:extLst>
              <a:ext uri="{FF2B5EF4-FFF2-40B4-BE49-F238E27FC236}">
                <a16:creationId xmlns:a16="http://schemas.microsoft.com/office/drawing/2014/main" id="{D9ED9ACE-8713-4186-B705-C9B085C2FA3B}"/>
              </a:ext>
            </a:extLst>
          </p:cNvPr>
          <p:cNvSpPr>
            <a:spLocks noChangeShapeType="1"/>
          </p:cNvSpPr>
          <p:nvPr/>
        </p:nvSpPr>
        <p:spPr bwMode="auto">
          <a:xfrm flipV="1">
            <a:off x="1044787" y="3855894"/>
            <a:ext cx="3282756" cy="4581"/>
          </a:xfrm>
          <a:prstGeom prst="line">
            <a:avLst/>
          </a:prstGeom>
          <a:noFill/>
          <a:ln w="3175">
            <a:solidFill>
              <a:srgbClr val="C0C0C0"/>
            </a:solidFill>
            <a:prstDash val="dash"/>
            <a:round/>
            <a:headEnd type="none" w="sm" len="sm"/>
            <a:tailEnd type="oval" w="sm" len="sm"/>
          </a:ln>
        </p:spPr>
        <p:txBody>
          <a:bodyPr anchor="ctr"/>
          <a:lstStyle/>
          <a:p>
            <a:pPr>
              <a:defRPr/>
            </a:pPr>
            <a:endParaRPr kumimoji="1" lang="ko-KR" altLang="en-US" sz="1800" b="0" kern="0">
              <a:solidFill>
                <a:srgbClr val="000000"/>
              </a:solidFill>
              <a:latin typeface="맑은 고딕" pitchFamily="50" charset="-127"/>
              <a:ea typeface="맑은 고딕" panose="020B0503020000020004" pitchFamily="50" charset="-127"/>
            </a:endParaRPr>
          </a:p>
        </p:txBody>
      </p:sp>
      <p:grpSp>
        <p:nvGrpSpPr>
          <p:cNvPr id="47" name="그룹 46">
            <a:extLst>
              <a:ext uri="{FF2B5EF4-FFF2-40B4-BE49-F238E27FC236}">
                <a16:creationId xmlns:a16="http://schemas.microsoft.com/office/drawing/2014/main" id="{C730F393-96DF-49B7-92D0-A15C0FB54F07}"/>
              </a:ext>
            </a:extLst>
          </p:cNvPr>
          <p:cNvGrpSpPr/>
          <p:nvPr/>
        </p:nvGrpSpPr>
        <p:grpSpPr>
          <a:xfrm>
            <a:off x="4597245" y="3749993"/>
            <a:ext cx="215900" cy="211137"/>
            <a:chOff x="5849396" y="5811470"/>
            <a:chExt cx="215900" cy="211137"/>
          </a:xfrm>
        </p:grpSpPr>
        <p:sp>
          <p:nvSpPr>
            <p:cNvPr id="48" name="Oval 71">
              <a:extLst>
                <a:ext uri="{FF2B5EF4-FFF2-40B4-BE49-F238E27FC236}">
                  <a16:creationId xmlns:a16="http://schemas.microsoft.com/office/drawing/2014/main" id="{4D358139-B3C4-4F04-8F76-85DDFAC64672}"/>
                </a:ext>
              </a:extLst>
            </p:cNvPr>
            <p:cNvSpPr>
              <a:spLocks noChangeArrowheads="1"/>
            </p:cNvSpPr>
            <p:nvPr/>
          </p:nvSpPr>
          <p:spPr bwMode="auto">
            <a:xfrm>
              <a:off x="5849396" y="5811470"/>
              <a:ext cx="203200" cy="200025"/>
            </a:xfrm>
            <a:prstGeom prst="ellipse">
              <a:avLst/>
            </a:prstGeom>
            <a:solidFill>
              <a:srgbClr val="7AA0D6"/>
            </a:solidFill>
            <a:ln>
              <a:noFill/>
            </a:ln>
          </p:spPr>
          <p:txBody>
            <a:bodyPr wrap="none" anchor="ctr"/>
            <a:lstStyle/>
            <a:p>
              <a:pPr latinLnBrk="0">
                <a:defRPr/>
              </a:pPr>
              <a:endParaRPr kumimoji="1" lang="ko-KR" altLang="en-US" sz="1800" b="0" kern="0">
                <a:solidFill>
                  <a:srgbClr val="000000"/>
                </a:solidFill>
                <a:latin typeface="맑은 고딕" pitchFamily="50" charset="-127"/>
                <a:ea typeface="맑은 고딕" panose="020B0503020000020004" pitchFamily="50" charset="-127"/>
              </a:endParaRPr>
            </a:p>
          </p:txBody>
        </p:sp>
        <p:sp>
          <p:nvSpPr>
            <p:cNvPr id="49" name="Rectangle 72">
              <a:extLst>
                <a:ext uri="{FF2B5EF4-FFF2-40B4-BE49-F238E27FC236}">
                  <a16:creationId xmlns:a16="http://schemas.microsoft.com/office/drawing/2014/main" id="{6EAFF887-CE4B-4ABA-B493-5386139B346A}"/>
                </a:ext>
              </a:extLst>
            </p:cNvPr>
            <p:cNvSpPr>
              <a:spLocks noChangeArrowheads="1"/>
            </p:cNvSpPr>
            <p:nvPr/>
          </p:nvSpPr>
          <p:spPr bwMode="auto">
            <a:xfrm>
              <a:off x="5952583" y="5909895"/>
              <a:ext cx="112713" cy="112712"/>
            </a:xfrm>
            <a:prstGeom prst="rect">
              <a:avLst/>
            </a:prstGeom>
            <a:solidFill>
              <a:srgbClr val="FFFFFF"/>
            </a:solidFill>
            <a:ln w="9525">
              <a:noFill/>
              <a:miter lim="800000"/>
              <a:headEnd/>
              <a:tailEnd/>
            </a:ln>
          </p:spPr>
          <p:txBody>
            <a:bodyPr wrap="none" anchor="ctr"/>
            <a:lstStyle/>
            <a:p>
              <a:pPr latinLnBrk="0">
                <a:defRPr/>
              </a:pPr>
              <a:endParaRPr kumimoji="1" lang="ko-KR" altLang="en-US" sz="1800" b="0" kern="0">
                <a:solidFill>
                  <a:srgbClr val="000000"/>
                </a:solidFill>
                <a:latin typeface="맑은 고딕" pitchFamily="50" charset="-127"/>
                <a:ea typeface="맑은 고딕" panose="020B0503020000020004" pitchFamily="50" charset="-127"/>
              </a:endParaRPr>
            </a:p>
          </p:txBody>
        </p:sp>
      </p:grpSp>
      <p:sp>
        <p:nvSpPr>
          <p:cNvPr id="50" name="Rectangle 73">
            <a:extLst>
              <a:ext uri="{FF2B5EF4-FFF2-40B4-BE49-F238E27FC236}">
                <a16:creationId xmlns:a16="http://schemas.microsoft.com/office/drawing/2014/main" id="{B7AA7D9B-87FE-4A7E-8587-3400FA08906C}"/>
              </a:ext>
            </a:extLst>
          </p:cNvPr>
          <p:cNvSpPr>
            <a:spLocks noChangeArrowheads="1"/>
          </p:cNvSpPr>
          <p:nvPr/>
        </p:nvSpPr>
        <p:spPr bwMode="auto">
          <a:xfrm>
            <a:off x="4856359" y="3863707"/>
            <a:ext cx="91372" cy="200055"/>
          </a:xfrm>
          <a:prstGeom prst="rect">
            <a:avLst/>
          </a:prstGeom>
          <a:noFill/>
          <a:ln w="9525">
            <a:noFill/>
            <a:miter lim="800000"/>
            <a:headEnd/>
            <a:tailEnd/>
          </a:ln>
        </p:spPr>
        <p:txBody>
          <a:bodyPr wrap="none" lIns="0" tIns="0" rIns="0" bIns="0" anchor="ctr">
            <a:spAutoFit/>
          </a:bodyPr>
          <a:lstStyle/>
          <a:p>
            <a:pPr algn="ctr" latinLnBrk="0">
              <a:defRPr/>
            </a:pPr>
            <a:r>
              <a:rPr kumimoji="1" lang="en-US" altLang="ko-KR" sz="1300" b="0" kern="0" dirty="0">
                <a:solidFill>
                  <a:srgbClr val="336699"/>
                </a:solidFill>
                <a:latin typeface="맑은 고딕" pitchFamily="50" charset="-127"/>
                <a:ea typeface="맑은 고딕" panose="020B0503020000020004" pitchFamily="50" charset="-127"/>
                <a:cs typeface="굴림" charset="-127"/>
              </a:rPr>
              <a:t>2</a:t>
            </a:r>
            <a:endParaRPr kumimoji="1" lang="ko-KR" altLang="ko-KR" sz="1800" b="0" kern="0" dirty="0">
              <a:solidFill>
                <a:srgbClr val="000000"/>
              </a:solidFill>
              <a:latin typeface="맑은 고딕" pitchFamily="50" charset="-127"/>
              <a:ea typeface="맑은 고딕" panose="020B0503020000020004" pitchFamily="50" charset="-127"/>
              <a:cs typeface="굴림" charset="-127"/>
            </a:endParaRPr>
          </a:p>
        </p:txBody>
      </p:sp>
      <p:grpSp>
        <p:nvGrpSpPr>
          <p:cNvPr id="51" name="Group 70">
            <a:extLst>
              <a:ext uri="{FF2B5EF4-FFF2-40B4-BE49-F238E27FC236}">
                <a16:creationId xmlns:a16="http://schemas.microsoft.com/office/drawing/2014/main" id="{5FFF6CAD-1254-4DBA-B30A-D3BE9CCF5FDA}"/>
              </a:ext>
            </a:extLst>
          </p:cNvPr>
          <p:cNvGrpSpPr>
            <a:grpSpLocks/>
          </p:cNvGrpSpPr>
          <p:nvPr/>
        </p:nvGrpSpPr>
        <p:grpSpPr bwMode="auto">
          <a:xfrm>
            <a:off x="822728" y="4356773"/>
            <a:ext cx="215900" cy="211137"/>
            <a:chOff x="-289" y="3528"/>
            <a:chExt cx="269" cy="265"/>
          </a:xfrm>
        </p:grpSpPr>
        <p:sp>
          <p:nvSpPr>
            <p:cNvPr id="52" name="Oval 71">
              <a:extLst>
                <a:ext uri="{FF2B5EF4-FFF2-40B4-BE49-F238E27FC236}">
                  <a16:creationId xmlns:a16="http://schemas.microsoft.com/office/drawing/2014/main" id="{245BA5F9-6C4F-4F63-BC4E-89E73565D5B1}"/>
                </a:ext>
              </a:extLst>
            </p:cNvPr>
            <p:cNvSpPr>
              <a:spLocks noChangeArrowheads="1"/>
            </p:cNvSpPr>
            <p:nvPr/>
          </p:nvSpPr>
          <p:spPr bwMode="auto">
            <a:xfrm>
              <a:off x="-289" y="3528"/>
              <a:ext cx="253" cy="251"/>
            </a:xfrm>
            <a:prstGeom prst="ellipse">
              <a:avLst/>
            </a:prstGeom>
            <a:solidFill>
              <a:srgbClr val="407EB6"/>
            </a:solidFill>
            <a:ln>
              <a:noFill/>
            </a:ln>
          </p:spPr>
          <p:txBody>
            <a:bodyPr wrap="none" anchor="ctr"/>
            <a:lstStyle/>
            <a:p>
              <a:pPr latinLnBrk="0">
                <a:defRPr/>
              </a:pPr>
              <a:endParaRPr kumimoji="1" lang="ko-KR" altLang="en-US" sz="1800" b="0" kern="0">
                <a:solidFill>
                  <a:srgbClr val="000000"/>
                </a:solidFill>
                <a:latin typeface="맑은 고딕" pitchFamily="50" charset="-127"/>
                <a:ea typeface="맑은 고딕" panose="020B0503020000020004" pitchFamily="50" charset="-127"/>
              </a:endParaRPr>
            </a:p>
          </p:txBody>
        </p:sp>
        <p:sp>
          <p:nvSpPr>
            <p:cNvPr id="53" name="Rectangle 72">
              <a:extLst>
                <a:ext uri="{FF2B5EF4-FFF2-40B4-BE49-F238E27FC236}">
                  <a16:creationId xmlns:a16="http://schemas.microsoft.com/office/drawing/2014/main" id="{3C4BBCB4-7BD4-441F-903D-898AE48E8C88}"/>
                </a:ext>
              </a:extLst>
            </p:cNvPr>
            <p:cNvSpPr>
              <a:spLocks noChangeArrowheads="1"/>
            </p:cNvSpPr>
            <p:nvPr/>
          </p:nvSpPr>
          <p:spPr bwMode="auto">
            <a:xfrm>
              <a:off x="-161" y="3652"/>
              <a:ext cx="141" cy="141"/>
            </a:xfrm>
            <a:prstGeom prst="rect">
              <a:avLst/>
            </a:prstGeom>
            <a:solidFill>
              <a:srgbClr val="FFFFFF"/>
            </a:solidFill>
            <a:ln w="9525">
              <a:noFill/>
              <a:miter lim="800000"/>
              <a:headEnd/>
              <a:tailEnd/>
            </a:ln>
          </p:spPr>
          <p:txBody>
            <a:bodyPr wrap="none" anchor="ctr"/>
            <a:lstStyle/>
            <a:p>
              <a:pPr latinLnBrk="0">
                <a:defRPr/>
              </a:pPr>
              <a:endParaRPr kumimoji="1" lang="ko-KR" altLang="en-US" sz="1800" b="0" kern="0">
                <a:solidFill>
                  <a:srgbClr val="000000"/>
                </a:solidFill>
                <a:latin typeface="맑은 고딕" pitchFamily="50" charset="-127"/>
                <a:ea typeface="맑은 고딕" panose="020B0503020000020004" pitchFamily="50" charset="-127"/>
              </a:endParaRPr>
            </a:p>
          </p:txBody>
        </p:sp>
      </p:grpSp>
    </p:spTree>
    <p:extLst>
      <p:ext uri="{BB962C8B-B14F-4D97-AF65-F5344CB8AC3E}">
        <p14:creationId xmlns:p14="http://schemas.microsoft.com/office/powerpoint/2010/main" val="160780620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32"/>
          <p:cNvSpPr>
            <a:spLocks noGrp="1" noChangeArrowheads="1"/>
          </p:cNvSpPr>
          <p:nvPr>
            <p:ph type="title"/>
          </p:nvPr>
        </p:nvSpPr>
        <p:spPr>
          <a:xfrm>
            <a:off x="1505479" y="93938"/>
            <a:ext cx="6521109" cy="282527"/>
          </a:xfrm>
        </p:spPr>
        <p:txBody>
          <a:bodyPr/>
          <a:lstStyle/>
          <a:p>
            <a:pPr eaLnBrk="1" hangingPunct="1">
              <a:defRPr/>
            </a:pPr>
            <a:r>
              <a:rPr lang="en-US" altLang="ko-KR" dirty="0"/>
              <a:t>I. </a:t>
            </a:r>
            <a:r>
              <a:rPr lang="ko-KR" altLang="en-US" dirty="0"/>
              <a:t>사업 개요</a:t>
            </a:r>
          </a:p>
        </p:txBody>
      </p:sp>
      <p:sp>
        <p:nvSpPr>
          <p:cNvPr id="10243" name="Rectangle 3"/>
          <p:cNvSpPr>
            <a:spLocks noGrp="1" noChangeArrowheads="1"/>
          </p:cNvSpPr>
          <p:nvPr>
            <p:ph idx="1"/>
          </p:nvPr>
        </p:nvSpPr>
        <p:spPr>
          <a:xfrm>
            <a:off x="126774" y="438165"/>
            <a:ext cx="9676837" cy="283103"/>
          </a:xfrm>
        </p:spPr>
        <p:txBody>
          <a:bodyPr/>
          <a:lstStyle/>
          <a:p>
            <a:pPr marL="0" indent="0" defTabSz="190500" eaLnBrk="1" hangingPunct="1">
              <a:lnSpc>
                <a:spcPct val="100000"/>
              </a:lnSpc>
              <a:spcBef>
                <a:spcPct val="45000"/>
              </a:spcBef>
              <a:buClr>
                <a:srgbClr val="990000"/>
              </a:buClr>
              <a:tabLst>
                <a:tab pos="228600" algn="l"/>
              </a:tabLst>
            </a:pPr>
            <a:r>
              <a:rPr lang="en-US" altLang="ko-KR" b="1" dirty="0">
                <a:solidFill>
                  <a:srgbClr val="000000"/>
                </a:solidFill>
              </a:rPr>
              <a:t>1. </a:t>
            </a:r>
            <a:r>
              <a:rPr lang="ko-KR" altLang="en-US" b="1" dirty="0">
                <a:solidFill>
                  <a:srgbClr val="000000"/>
                </a:solidFill>
              </a:rPr>
              <a:t>목적 및 </a:t>
            </a:r>
            <a:r>
              <a:rPr lang="ko-KR" altLang="en-US" dirty="0">
                <a:solidFill>
                  <a:srgbClr val="000000"/>
                </a:solidFill>
              </a:rPr>
              <a:t>배경</a:t>
            </a:r>
            <a:endParaRPr lang="en-US" altLang="ko-KR" b="1" dirty="0">
              <a:solidFill>
                <a:srgbClr val="000000"/>
              </a:solidFill>
            </a:endParaRPr>
          </a:p>
        </p:txBody>
      </p:sp>
      <p:sp>
        <p:nvSpPr>
          <p:cNvPr id="4" name="내용 개체 틀 3"/>
          <p:cNvSpPr>
            <a:spLocks noGrp="1"/>
          </p:cNvSpPr>
          <p:nvPr>
            <p:ph idx="10"/>
          </p:nvPr>
        </p:nvSpPr>
        <p:spPr>
          <a:xfrm>
            <a:off x="418501" y="1253707"/>
            <a:ext cx="9385110" cy="205607"/>
          </a:xfrm>
        </p:spPr>
        <p:txBody>
          <a:bodyPr/>
          <a:lstStyle/>
          <a:p>
            <a:r>
              <a:rPr lang="ko-KR" altLang="en-US" dirty="0"/>
              <a:t>배경 및 목적</a:t>
            </a:r>
          </a:p>
        </p:txBody>
      </p:sp>
      <p:sp>
        <p:nvSpPr>
          <p:cNvPr id="5" name="내용 개체 틀 4"/>
          <p:cNvSpPr>
            <a:spLocks noGrp="1"/>
          </p:cNvSpPr>
          <p:nvPr>
            <p:ph idx="11"/>
          </p:nvPr>
        </p:nvSpPr>
        <p:spPr/>
        <p:txBody>
          <a:bodyPr/>
          <a:lstStyle/>
          <a:p>
            <a:r>
              <a:rPr lang="ko-KR" altLang="en-US" dirty="0"/>
              <a:t>프로젝트관리는 단순하게 단일 업무에 대한 개발을 의미 하는 것이 아니며 기업의 전략과 목표 등을 통하여 관리되어야 합니다</a:t>
            </a:r>
            <a:r>
              <a:rPr lang="en-US" altLang="ko-KR" dirty="0"/>
              <a:t>.</a:t>
            </a:r>
            <a:r>
              <a:rPr lang="ko-KR" altLang="en-US" dirty="0"/>
              <a:t> 프로젝트관리시스템에서 발생하는 데이터와 </a:t>
            </a:r>
            <a:r>
              <a:rPr lang="en-US" altLang="ko-KR" dirty="0"/>
              <a:t>ERP, </a:t>
            </a:r>
            <a:r>
              <a:rPr lang="ko-KR" altLang="en-US" dirty="0"/>
              <a:t>그룹웨어 등 기존 프로젝트 관련 데이터 정보와 연계하여 신뢰성 높고</a:t>
            </a:r>
            <a:r>
              <a:rPr lang="en-US" altLang="ko-KR" dirty="0"/>
              <a:t>, </a:t>
            </a:r>
            <a:r>
              <a:rPr lang="ko-KR" altLang="en-US" dirty="0"/>
              <a:t>적재적소에 의사결정 데이터를 제공할 수 있는 도구를 구축하겠습니다</a:t>
            </a:r>
            <a:r>
              <a:rPr lang="en-US" altLang="ko-KR" dirty="0"/>
              <a:t>.</a:t>
            </a:r>
            <a:endParaRPr lang="ko-KR" altLang="en-US" dirty="0"/>
          </a:p>
        </p:txBody>
      </p:sp>
      <p:sp>
        <p:nvSpPr>
          <p:cNvPr id="12" name="Rectangle 27"/>
          <p:cNvSpPr>
            <a:spLocks noChangeArrowheads="1"/>
          </p:cNvSpPr>
          <p:nvPr/>
        </p:nvSpPr>
        <p:spPr bwMode="auto">
          <a:xfrm>
            <a:off x="385089" y="1762662"/>
            <a:ext cx="1371600" cy="1658114"/>
          </a:xfrm>
          <a:prstGeom prst="rect">
            <a:avLst/>
          </a:prstGeom>
          <a:solidFill>
            <a:schemeClr val="accent2"/>
          </a:solidFill>
          <a:ln w="9525">
            <a:solidFill>
              <a:schemeClr val="tx1"/>
            </a:solidFill>
            <a:miter lim="800000"/>
            <a:headEnd/>
            <a:tailEnd/>
          </a:ln>
          <a:effectLst>
            <a:outerShdw dist="35921" dir="2700000" algn="ctr" rotWithShape="0">
              <a:srgbClr val="C0C0C0"/>
            </a:outerShdw>
          </a:effectLst>
        </p:spPr>
        <p:txBody>
          <a:bodyPr tIns="91440" bIns="91440" anchor="ctr"/>
          <a:lstStyle/>
          <a:p>
            <a:pPr algn="ctr" eaLnBrk="0" latinLnBrk="0" hangingPunct="0">
              <a:spcBef>
                <a:spcPct val="50000"/>
              </a:spcBef>
              <a:buClr>
                <a:schemeClr val="tx1"/>
              </a:buClr>
              <a:buFont typeface="Wingdings" pitchFamily="2" charset="2"/>
              <a:buNone/>
              <a:defRPr/>
            </a:pPr>
            <a:r>
              <a:rPr lang="ko-KR" altLang="en-US" sz="1600" dirty="0">
                <a:solidFill>
                  <a:schemeClr val="bg1"/>
                </a:solidFill>
                <a:latin typeface="나눔고딕" panose="020D0604000000000000" pitchFamily="50" charset="-127"/>
                <a:ea typeface="나눔고딕" panose="020D0604000000000000" pitchFamily="50" charset="-127"/>
              </a:rPr>
              <a:t>추진 배경</a:t>
            </a:r>
          </a:p>
        </p:txBody>
      </p:sp>
      <p:sp>
        <p:nvSpPr>
          <p:cNvPr id="13" name="Rectangle 28"/>
          <p:cNvSpPr>
            <a:spLocks noChangeArrowheads="1"/>
          </p:cNvSpPr>
          <p:nvPr/>
        </p:nvSpPr>
        <p:spPr bwMode="auto">
          <a:xfrm>
            <a:off x="385089" y="3548771"/>
            <a:ext cx="1371600" cy="2654153"/>
          </a:xfrm>
          <a:prstGeom prst="rect">
            <a:avLst/>
          </a:prstGeom>
          <a:solidFill>
            <a:srgbClr val="C8CCDC"/>
          </a:solidFill>
          <a:ln w="9525">
            <a:solidFill>
              <a:schemeClr val="tx1"/>
            </a:solidFill>
            <a:miter lim="800000"/>
            <a:headEnd/>
            <a:tailEnd/>
          </a:ln>
          <a:effectLst>
            <a:outerShdw dist="35921" dir="2700000" algn="ctr" rotWithShape="0">
              <a:srgbClr val="C0C0C0"/>
            </a:outerShdw>
          </a:effectLst>
        </p:spPr>
        <p:txBody>
          <a:bodyPr tIns="91440" bIns="91440" anchor="ctr"/>
          <a:lstStyle/>
          <a:p>
            <a:pPr algn="ctr" eaLnBrk="0" latinLnBrk="0" hangingPunct="0">
              <a:spcBef>
                <a:spcPct val="50000"/>
              </a:spcBef>
              <a:buClr>
                <a:schemeClr val="tx1"/>
              </a:buClr>
              <a:buFont typeface="Wingdings" pitchFamily="2" charset="2"/>
              <a:buNone/>
              <a:defRPr/>
            </a:pPr>
            <a:r>
              <a:rPr lang="ko-KR" altLang="en-US" sz="1600" dirty="0">
                <a:solidFill>
                  <a:srgbClr val="000000"/>
                </a:solidFill>
                <a:latin typeface="나눔고딕" panose="020D0604000000000000" pitchFamily="50" charset="-127"/>
                <a:ea typeface="나눔고딕" panose="020D0604000000000000" pitchFamily="50" charset="-127"/>
              </a:rPr>
              <a:t>목적</a:t>
            </a:r>
          </a:p>
        </p:txBody>
      </p:sp>
      <p:sp>
        <p:nvSpPr>
          <p:cNvPr id="14" name="Rectangle 29"/>
          <p:cNvSpPr>
            <a:spLocks noChangeArrowheads="1"/>
          </p:cNvSpPr>
          <p:nvPr/>
        </p:nvSpPr>
        <p:spPr bwMode="auto">
          <a:xfrm>
            <a:off x="1860996" y="1756139"/>
            <a:ext cx="7726260" cy="1672861"/>
          </a:xfrm>
          <a:prstGeom prst="rect">
            <a:avLst/>
          </a:prstGeom>
          <a:solidFill>
            <a:schemeClr val="bg1"/>
          </a:solidFill>
          <a:ln w="9525" cap="rnd">
            <a:solidFill>
              <a:schemeClr val="tx1"/>
            </a:solidFill>
            <a:prstDash val="sysDot"/>
            <a:miter lim="800000"/>
            <a:headEnd/>
            <a:tailEnd/>
          </a:ln>
          <a:effectLst>
            <a:outerShdw dist="35921" dir="2700000" algn="ctr" rotWithShape="0">
              <a:srgbClr val="C0C0C0"/>
            </a:outerShdw>
          </a:effectLst>
        </p:spPr>
        <p:txBody>
          <a:bodyPr tIns="91440" bIns="91440" anchor="ctr"/>
          <a:lstStyle/>
          <a:p>
            <a:pPr marL="228600" indent="-228600" eaLnBrk="0" hangingPunct="0">
              <a:spcBef>
                <a:spcPct val="50000"/>
              </a:spcBef>
              <a:buClr>
                <a:schemeClr val="tx1"/>
              </a:buClr>
              <a:buSzPct val="100000"/>
              <a:buFont typeface="Wingdings" pitchFamily="2" charset="2"/>
              <a:buAutoNum type="arabicPeriod"/>
              <a:defRPr/>
            </a:pPr>
            <a:r>
              <a:rPr lang="ko-KR" altLang="en-US" sz="1100" b="0" dirty="0">
                <a:solidFill>
                  <a:srgbClr val="000000"/>
                </a:solidFill>
                <a:latin typeface="나눔고딕" panose="020D0604000000000000" pitchFamily="50" charset="-127"/>
                <a:ea typeface="나눔고딕" panose="020D0604000000000000" pitchFamily="50" charset="-127"/>
              </a:rPr>
              <a:t>프로젝트 서비스 건수의 지속적인 증가로 인한 관리 포인트 필요</a:t>
            </a:r>
            <a:r>
              <a:rPr lang="en-US" altLang="ko-KR" sz="1100" b="0" dirty="0">
                <a:solidFill>
                  <a:srgbClr val="000000"/>
                </a:solidFill>
                <a:latin typeface="나눔고딕" panose="020D0604000000000000" pitchFamily="50" charset="-127"/>
                <a:ea typeface="나눔고딕" panose="020D0604000000000000" pitchFamily="50" charset="-127"/>
              </a:rPr>
              <a:t>.</a:t>
            </a:r>
          </a:p>
          <a:p>
            <a:pPr marL="228600" indent="-228600" eaLnBrk="0" hangingPunct="0">
              <a:spcBef>
                <a:spcPct val="50000"/>
              </a:spcBef>
              <a:buClr>
                <a:schemeClr val="tx1"/>
              </a:buClr>
              <a:buSzPct val="100000"/>
              <a:buFont typeface="Wingdings" pitchFamily="2" charset="2"/>
              <a:buAutoNum type="arabicPeriod"/>
              <a:defRPr/>
            </a:pPr>
            <a:r>
              <a:rPr lang="ko-KR" altLang="en-US" sz="1100" b="0" dirty="0">
                <a:solidFill>
                  <a:srgbClr val="000000"/>
                </a:solidFill>
                <a:latin typeface="나눔고딕" panose="020D0604000000000000" pitchFamily="50" charset="-127"/>
                <a:ea typeface="나눔고딕" panose="020D0604000000000000" pitchFamily="50" charset="-127"/>
              </a:rPr>
              <a:t>전통적인 관리방법론의 한계로 인한 효율적인 프로젝트 관리의 어려움</a:t>
            </a:r>
            <a:r>
              <a:rPr lang="en-US" altLang="ko-KR" sz="1100" b="0" dirty="0">
                <a:solidFill>
                  <a:srgbClr val="000000"/>
                </a:solidFill>
                <a:latin typeface="나눔고딕" panose="020D0604000000000000" pitchFamily="50" charset="-127"/>
                <a:ea typeface="나눔고딕" panose="020D0604000000000000" pitchFamily="50" charset="-127"/>
              </a:rPr>
              <a:t>.</a:t>
            </a:r>
          </a:p>
          <a:p>
            <a:pPr marL="228600" indent="-228600" eaLnBrk="0" hangingPunct="0">
              <a:spcBef>
                <a:spcPct val="50000"/>
              </a:spcBef>
              <a:buClr>
                <a:schemeClr val="tx1"/>
              </a:buClr>
              <a:buSzPct val="100000"/>
              <a:buFont typeface="Wingdings" pitchFamily="2" charset="2"/>
              <a:buAutoNum type="arabicPeriod"/>
              <a:defRPr/>
            </a:pPr>
            <a:r>
              <a:rPr lang="ko-KR" altLang="en-US" sz="1100" b="0" dirty="0">
                <a:solidFill>
                  <a:srgbClr val="000000"/>
                </a:solidFill>
                <a:latin typeface="나눔고딕" panose="020D0604000000000000" pitchFamily="50" charset="-127"/>
                <a:ea typeface="나눔고딕" panose="020D0604000000000000" pitchFamily="50" charset="-127"/>
              </a:rPr>
              <a:t>보안</a:t>
            </a:r>
            <a:r>
              <a:rPr lang="en-US" altLang="ko-KR" sz="1100" b="0" dirty="0">
                <a:solidFill>
                  <a:srgbClr val="000000"/>
                </a:solidFill>
                <a:latin typeface="나눔고딕" panose="020D0604000000000000" pitchFamily="50" charset="-127"/>
                <a:ea typeface="나눔고딕" panose="020D0604000000000000" pitchFamily="50" charset="-127"/>
              </a:rPr>
              <a:t>/</a:t>
            </a:r>
            <a:r>
              <a:rPr lang="ko-KR" altLang="en-US" sz="1100" b="0" dirty="0">
                <a:solidFill>
                  <a:srgbClr val="000000"/>
                </a:solidFill>
                <a:latin typeface="나눔고딕" panose="020D0604000000000000" pitchFamily="50" charset="-127"/>
                <a:ea typeface="나눔고딕" panose="020D0604000000000000" pitchFamily="50" charset="-127"/>
              </a:rPr>
              <a:t>외주</a:t>
            </a:r>
            <a:r>
              <a:rPr lang="en-US" altLang="ko-KR" sz="1100" b="0" dirty="0">
                <a:solidFill>
                  <a:srgbClr val="000000"/>
                </a:solidFill>
                <a:latin typeface="나눔고딕" panose="020D0604000000000000" pitchFamily="50" charset="-127"/>
                <a:ea typeface="나눔고딕" panose="020D0604000000000000" pitchFamily="50" charset="-127"/>
              </a:rPr>
              <a:t>/</a:t>
            </a:r>
            <a:r>
              <a:rPr lang="ko-KR" altLang="en-US" sz="1100" b="0" dirty="0">
                <a:solidFill>
                  <a:srgbClr val="000000"/>
                </a:solidFill>
                <a:latin typeface="나눔고딕" panose="020D0604000000000000" pitchFamily="50" charset="-127"/>
                <a:ea typeface="나눔고딕" panose="020D0604000000000000" pitchFamily="50" charset="-127"/>
              </a:rPr>
              <a:t>손익 등의 다양한 관리포인트 필요</a:t>
            </a:r>
            <a:r>
              <a:rPr lang="en-US" altLang="ko-KR" sz="1100" b="0" dirty="0">
                <a:solidFill>
                  <a:srgbClr val="000000"/>
                </a:solidFill>
                <a:latin typeface="나눔고딕" panose="020D0604000000000000" pitchFamily="50" charset="-127"/>
                <a:ea typeface="나눔고딕" panose="020D0604000000000000" pitchFamily="50" charset="-127"/>
              </a:rPr>
              <a:t>.</a:t>
            </a:r>
          </a:p>
          <a:p>
            <a:pPr marL="228600" indent="-228600" eaLnBrk="0" hangingPunct="0">
              <a:spcBef>
                <a:spcPct val="50000"/>
              </a:spcBef>
              <a:buClr>
                <a:schemeClr val="tx1"/>
              </a:buClr>
              <a:buSzPct val="100000"/>
              <a:buFont typeface="Wingdings" pitchFamily="2" charset="2"/>
              <a:buAutoNum type="arabicPeriod"/>
              <a:defRPr/>
            </a:pPr>
            <a:r>
              <a:rPr lang="ko-KR" altLang="en-US" sz="1100" b="0" dirty="0">
                <a:solidFill>
                  <a:srgbClr val="000000"/>
                </a:solidFill>
                <a:latin typeface="나눔고딕" panose="020D0604000000000000" pitchFamily="50" charset="-127"/>
                <a:ea typeface="나눔고딕" panose="020D0604000000000000" pitchFamily="50" charset="-127"/>
              </a:rPr>
              <a:t>관리포인트에서 도출된 현황 분석으로 체계적이고 지속가능한 업무방식으로 전환 필요</a:t>
            </a:r>
            <a:r>
              <a:rPr lang="en-US" altLang="ko-KR" sz="1100" b="0" dirty="0">
                <a:solidFill>
                  <a:srgbClr val="000000"/>
                </a:solidFill>
                <a:latin typeface="나눔고딕" panose="020D0604000000000000" pitchFamily="50" charset="-127"/>
                <a:ea typeface="나눔고딕" panose="020D0604000000000000" pitchFamily="50" charset="-127"/>
              </a:rPr>
              <a:t>.</a:t>
            </a:r>
          </a:p>
          <a:p>
            <a:pPr marL="228600" indent="-228600" eaLnBrk="0" hangingPunct="0">
              <a:spcBef>
                <a:spcPct val="50000"/>
              </a:spcBef>
              <a:buClr>
                <a:schemeClr val="tx1"/>
              </a:buClr>
              <a:buSzPct val="100000"/>
              <a:buFont typeface="Wingdings" pitchFamily="2" charset="2"/>
              <a:buAutoNum type="arabicPeriod"/>
              <a:defRPr/>
            </a:pPr>
            <a:r>
              <a:rPr lang="ko-KR" altLang="en-US" sz="1100" b="0" dirty="0">
                <a:solidFill>
                  <a:srgbClr val="000000"/>
                </a:solidFill>
                <a:latin typeface="나눔고딕" panose="020D0604000000000000" pitchFamily="50" charset="-127"/>
                <a:ea typeface="나눔고딕" panose="020D0604000000000000" pitchFamily="50" charset="-127"/>
              </a:rPr>
              <a:t>다양한 </a:t>
            </a:r>
            <a:r>
              <a:rPr lang="ko-KR" altLang="en-US" sz="1100" b="0" dirty="0" err="1">
                <a:solidFill>
                  <a:srgbClr val="000000"/>
                </a:solidFill>
                <a:latin typeface="나눔고딕" panose="020D0604000000000000" pitchFamily="50" charset="-127"/>
                <a:ea typeface="나눔고딕" panose="020D0604000000000000" pitchFamily="50" charset="-127"/>
              </a:rPr>
              <a:t>부서간의</a:t>
            </a:r>
            <a:r>
              <a:rPr lang="ko-KR" altLang="en-US" sz="1100" b="0" dirty="0">
                <a:solidFill>
                  <a:srgbClr val="000000"/>
                </a:solidFill>
                <a:latin typeface="나눔고딕" panose="020D0604000000000000" pitchFamily="50" charset="-127"/>
                <a:ea typeface="나눔고딕" panose="020D0604000000000000" pitchFamily="50" charset="-127"/>
              </a:rPr>
              <a:t> 협업에 최적화된 프로젝트 관리 필요</a:t>
            </a:r>
            <a:r>
              <a:rPr lang="en-US" altLang="ko-KR" sz="1100" b="0" dirty="0">
                <a:solidFill>
                  <a:srgbClr val="000000"/>
                </a:solidFill>
                <a:latin typeface="나눔고딕" panose="020D0604000000000000" pitchFamily="50" charset="-127"/>
                <a:ea typeface="나눔고딕" panose="020D0604000000000000" pitchFamily="50" charset="-127"/>
              </a:rPr>
              <a:t>.</a:t>
            </a:r>
          </a:p>
        </p:txBody>
      </p:sp>
      <p:sp>
        <p:nvSpPr>
          <p:cNvPr id="15" name="Rectangle 30"/>
          <p:cNvSpPr>
            <a:spLocks noChangeArrowheads="1"/>
          </p:cNvSpPr>
          <p:nvPr/>
        </p:nvSpPr>
        <p:spPr bwMode="auto">
          <a:xfrm>
            <a:off x="1860996" y="3551024"/>
            <a:ext cx="7726260" cy="2643353"/>
          </a:xfrm>
          <a:prstGeom prst="rect">
            <a:avLst/>
          </a:prstGeom>
          <a:solidFill>
            <a:schemeClr val="bg1"/>
          </a:solidFill>
          <a:ln w="9525" cap="rnd">
            <a:solidFill>
              <a:schemeClr val="tx1"/>
            </a:solidFill>
            <a:prstDash val="sysDot"/>
            <a:miter lim="800000"/>
            <a:headEnd/>
            <a:tailEnd/>
          </a:ln>
          <a:effectLst>
            <a:outerShdw dist="35921" dir="2700000" algn="ctr" rotWithShape="0">
              <a:srgbClr val="C0C0C0"/>
            </a:outerShdw>
          </a:effectLst>
        </p:spPr>
        <p:txBody>
          <a:bodyPr tIns="91440" bIns="91440" anchor="ctr"/>
          <a:lstStyle/>
          <a:p>
            <a:pPr marL="182563" indent="-182563" eaLnBrk="0" latinLnBrk="0" hangingPunct="0">
              <a:spcBef>
                <a:spcPct val="50000"/>
              </a:spcBef>
              <a:buFont typeface="Wingdings" pitchFamily="2" charset="2"/>
              <a:buChar char="§"/>
              <a:defRPr/>
            </a:pPr>
            <a:r>
              <a:rPr lang="en-US" altLang="ko-KR" sz="1200" dirty="0">
                <a:latin typeface="나눔고딕" panose="020D0604000000000000" pitchFamily="50" charset="-127"/>
                <a:ea typeface="나눔고딕" panose="020D0604000000000000" pitchFamily="50" charset="-127"/>
              </a:rPr>
              <a:t>PMS </a:t>
            </a:r>
            <a:r>
              <a:rPr lang="ko-KR" altLang="en-US" sz="1200" dirty="0">
                <a:latin typeface="나눔고딕" panose="020D0604000000000000" pitchFamily="50" charset="-127"/>
                <a:ea typeface="나눔고딕" panose="020D0604000000000000" pitchFamily="50" charset="-127"/>
              </a:rPr>
              <a:t>구축</a:t>
            </a:r>
            <a:endParaRPr lang="en-US" altLang="ko-KR" sz="1200" dirty="0">
              <a:latin typeface="나눔고딕" panose="020D0604000000000000" pitchFamily="50" charset="-127"/>
              <a:ea typeface="나눔고딕" panose="020D0604000000000000" pitchFamily="50" charset="-127"/>
            </a:endParaRPr>
          </a:p>
          <a:p>
            <a:pPr eaLnBrk="0" latinLnBrk="0" hangingPunct="0">
              <a:spcBef>
                <a:spcPct val="50000"/>
              </a:spcBef>
              <a:defRPr/>
            </a:pPr>
            <a:r>
              <a:rPr lang="en-US" altLang="ko-KR" sz="1050" b="0" dirty="0">
                <a:latin typeface="나눔고딕" panose="020D0604000000000000" pitchFamily="50" charset="-127"/>
                <a:ea typeface="나눔고딕" panose="020D0604000000000000" pitchFamily="50" charset="-127"/>
              </a:rPr>
              <a:t>  - NICE</a:t>
            </a:r>
            <a:r>
              <a:rPr lang="ko-KR" altLang="en-US" sz="1050" b="0" dirty="0">
                <a:latin typeface="나눔고딕" panose="020D0604000000000000" pitchFamily="50" charset="-127"/>
                <a:ea typeface="나눔고딕" panose="020D0604000000000000" pitchFamily="50" charset="-127"/>
              </a:rPr>
              <a:t>평가정보 프로젝트 수행 절차의 시스템화</a:t>
            </a:r>
            <a:endParaRPr lang="en-US" altLang="ko-KR" sz="1050" b="0" dirty="0">
              <a:latin typeface="나눔고딕" panose="020D0604000000000000" pitchFamily="50" charset="-127"/>
              <a:ea typeface="나눔고딕" panose="020D0604000000000000" pitchFamily="50" charset="-127"/>
            </a:endParaRPr>
          </a:p>
          <a:p>
            <a:pPr eaLnBrk="0" latinLnBrk="0" hangingPunct="0">
              <a:spcBef>
                <a:spcPct val="50000"/>
              </a:spcBef>
              <a:defRPr/>
            </a:pPr>
            <a:r>
              <a:rPr lang="en-US" altLang="ko-KR" sz="1050" b="0" dirty="0">
                <a:latin typeface="나눔고딕" panose="020D0604000000000000" pitchFamily="50" charset="-127"/>
                <a:ea typeface="나눔고딕" panose="020D0604000000000000" pitchFamily="50" charset="-127"/>
              </a:rPr>
              <a:t>  - </a:t>
            </a:r>
            <a:r>
              <a:rPr lang="ko-KR" altLang="en-US" sz="1050" b="0" dirty="0">
                <a:latin typeface="나눔고딕" panose="020D0604000000000000" pitchFamily="50" charset="-127"/>
                <a:ea typeface="나눔고딕" panose="020D0604000000000000" pitchFamily="50" charset="-127"/>
              </a:rPr>
              <a:t>프로젝트현황</a:t>
            </a:r>
            <a:r>
              <a:rPr lang="en-US" altLang="ko-KR" sz="1050" b="0" dirty="0">
                <a:latin typeface="나눔고딕" panose="020D0604000000000000" pitchFamily="50" charset="-127"/>
                <a:ea typeface="나눔고딕" panose="020D0604000000000000" pitchFamily="50" charset="-127"/>
              </a:rPr>
              <a:t>/</a:t>
            </a:r>
            <a:r>
              <a:rPr lang="ko-KR" altLang="en-US" sz="1050" b="0" dirty="0">
                <a:latin typeface="나눔고딕" panose="020D0604000000000000" pitchFamily="50" charset="-127"/>
                <a:ea typeface="나눔고딕" panose="020D0604000000000000" pitchFamily="50" charset="-127"/>
              </a:rPr>
              <a:t>투입인력</a:t>
            </a:r>
            <a:r>
              <a:rPr lang="en-US" altLang="ko-KR" sz="1050" b="0" dirty="0">
                <a:latin typeface="나눔고딕" panose="020D0604000000000000" pitchFamily="50" charset="-127"/>
                <a:ea typeface="나눔고딕" panose="020D0604000000000000" pitchFamily="50" charset="-127"/>
              </a:rPr>
              <a:t>/</a:t>
            </a:r>
            <a:r>
              <a:rPr lang="ko-KR" altLang="en-US" sz="1050" b="0" dirty="0">
                <a:latin typeface="나눔고딕" panose="020D0604000000000000" pitchFamily="50" charset="-127"/>
                <a:ea typeface="나눔고딕" panose="020D0604000000000000" pitchFamily="50" charset="-127"/>
              </a:rPr>
              <a:t>외주업체</a:t>
            </a:r>
            <a:r>
              <a:rPr lang="en-US" altLang="ko-KR" sz="1050" b="0" dirty="0">
                <a:latin typeface="나눔고딕" panose="020D0604000000000000" pitchFamily="50" charset="-127"/>
                <a:ea typeface="나눔고딕" panose="020D0604000000000000" pitchFamily="50" charset="-127"/>
              </a:rPr>
              <a:t>/</a:t>
            </a:r>
            <a:r>
              <a:rPr lang="ko-KR" altLang="en-US" sz="1050" b="0" dirty="0">
                <a:latin typeface="나눔고딕" panose="020D0604000000000000" pitchFamily="50" charset="-127"/>
                <a:ea typeface="나눔고딕" panose="020D0604000000000000" pitchFamily="50" charset="-127"/>
              </a:rPr>
              <a:t>손익분석</a:t>
            </a:r>
            <a:r>
              <a:rPr lang="en-US" altLang="ko-KR" sz="1050" b="0" dirty="0">
                <a:latin typeface="나눔고딕" panose="020D0604000000000000" pitchFamily="50" charset="-127"/>
                <a:ea typeface="나눔고딕" panose="020D0604000000000000" pitchFamily="50" charset="-127"/>
              </a:rPr>
              <a:t>/</a:t>
            </a:r>
            <a:r>
              <a:rPr lang="ko-KR" altLang="en-US" sz="1050" b="0" dirty="0">
                <a:latin typeface="나눔고딕" panose="020D0604000000000000" pitchFamily="50" charset="-127"/>
                <a:ea typeface="나눔고딕" panose="020D0604000000000000" pitchFamily="50" charset="-127"/>
              </a:rPr>
              <a:t>보안점검 현황을 효과적으로 조회하고 확인할 수 있는 프로젝트 관리시스템 구축</a:t>
            </a:r>
            <a:endParaRPr lang="en-US" altLang="ko-KR" sz="1050" b="0" dirty="0">
              <a:latin typeface="나눔고딕" panose="020D0604000000000000" pitchFamily="50" charset="-127"/>
              <a:ea typeface="나눔고딕" panose="020D0604000000000000" pitchFamily="50" charset="-127"/>
            </a:endParaRPr>
          </a:p>
          <a:p>
            <a:pPr eaLnBrk="0" latinLnBrk="0" hangingPunct="0">
              <a:spcBef>
                <a:spcPct val="50000"/>
              </a:spcBef>
              <a:defRPr/>
            </a:pPr>
            <a:r>
              <a:rPr lang="en-US" altLang="ko-KR" sz="1050" b="0" dirty="0">
                <a:latin typeface="나눔고딕" panose="020D0604000000000000" pitchFamily="50" charset="-127"/>
                <a:ea typeface="나눔고딕" panose="020D0604000000000000" pitchFamily="50" charset="-127"/>
              </a:rPr>
              <a:t>  - </a:t>
            </a:r>
            <a:r>
              <a:rPr lang="ko-KR" altLang="en-US" sz="1050" b="0" dirty="0">
                <a:latin typeface="나눔고딕" panose="020D0604000000000000" pitchFamily="50" charset="-127"/>
                <a:ea typeface="나눔고딕" panose="020D0604000000000000" pitchFamily="50" charset="-127"/>
              </a:rPr>
              <a:t>관리포인트로 지정된 데이터를 </a:t>
            </a:r>
            <a:r>
              <a:rPr lang="en-US" altLang="ko-KR" sz="1050" b="0" dirty="0">
                <a:latin typeface="나눔고딕" panose="020D0604000000000000" pitchFamily="50" charset="-127"/>
                <a:ea typeface="나눔고딕" panose="020D0604000000000000" pitchFamily="50" charset="-127"/>
              </a:rPr>
              <a:t>ERP, </a:t>
            </a:r>
            <a:r>
              <a:rPr lang="ko-KR" altLang="en-US" sz="1050" b="0" dirty="0">
                <a:latin typeface="나눔고딕" panose="020D0604000000000000" pitchFamily="50" charset="-127"/>
                <a:ea typeface="나눔고딕" panose="020D0604000000000000" pitchFamily="50" charset="-127"/>
              </a:rPr>
              <a:t>그룹웨어 등의 도구 연계를 통해 통합적인 통계를 모니터링할 수 있는 통합 프로젝트 관리시스템 구축</a:t>
            </a:r>
            <a:endParaRPr lang="en-US" altLang="ko-KR" sz="1050" b="0" dirty="0">
              <a:latin typeface="나눔고딕" panose="020D0604000000000000" pitchFamily="50" charset="-127"/>
              <a:ea typeface="나눔고딕" panose="020D0604000000000000" pitchFamily="50" charset="-127"/>
            </a:endParaRPr>
          </a:p>
          <a:p>
            <a:pPr eaLnBrk="0" latinLnBrk="0" hangingPunct="0">
              <a:spcBef>
                <a:spcPct val="50000"/>
              </a:spcBef>
              <a:defRPr/>
            </a:pPr>
            <a:r>
              <a:rPr lang="en-US" altLang="ko-KR" sz="1050" b="0" dirty="0">
                <a:latin typeface="나눔고딕" panose="020D0604000000000000" pitchFamily="50" charset="-127"/>
                <a:ea typeface="나눔고딕" panose="020D0604000000000000" pitchFamily="50" charset="-127"/>
              </a:rPr>
              <a:t>  - </a:t>
            </a:r>
            <a:r>
              <a:rPr lang="ko-KR" altLang="en-US" sz="1050" b="0" dirty="0">
                <a:latin typeface="나눔고딕" panose="020D0604000000000000" pitchFamily="50" charset="-127"/>
                <a:ea typeface="나눔고딕" panose="020D0604000000000000" pitchFamily="50" charset="-127"/>
              </a:rPr>
              <a:t>경영진</a:t>
            </a:r>
            <a:r>
              <a:rPr lang="en-US" altLang="ko-KR" sz="1050" b="0" dirty="0">
                <a:latin typeface="나눔고딕" panose="020D0604000000000000" pitchFamily="50" charset="-127"/>
                <a:ea typeface="나눔고딕" panose="020D0604000000000000" pitchFamily="50" charset="-127"/>
              </a:rPr>
              <a:t>/</a:t>
            </a:r>
            <a:r>
              <a:rPr lang="ko-KR" altLang="en-US" sz="1050" b="0" dirty="0">
                <a:latin typeface="나눔고딕" panose="020D0604000000000000" pitchFamily="50" charset="-127"/>
                <a:ea typeface="나눔고딕" panose="020D0604000000000000" pitchFamily="50" charset="-127"/>
              </a:rPr>
              <a:t>실무관리자 등 역할별로 데이터를 제공하는 프로젝트 관리시스템 구축</a:t>
            </a:r>
            <a:endParaRPr lang="en-US" altLang="ko-KR" sz="1050" b="0" dirty="0">
              <a:latin typeface="나눔고딕" panose="020D0604000000000000" pitchFamily="50" charset="-127"/>
              <a:ea typeface="나눔고딕" panose="020D0604000000000000" pitchFamily="50" charset="-127"/>
            </a:endParaRPr>
          </a:p>
          <a:p>
            <a:pPr eaLnBrk="0" latinLnBrk="0" hangingPunct="0">
              <a:spcBef>
                <a:spcPct val="50000"/>
              </a:spcBef>
              <a:defRPr/>
            </a:pPr>
            <a:r>
              <a:rPr lang="en-US" altLang="ko-KR" sz="1050" b="0" dirty="0">
                <a:latin typeface="나눔고딕" panose="020D0604000000000000" pitchFamily="50" charset="-127"/>
                <a:ea typeface="나눔고딕" panose="020D0604000000000000" pitchFamily="50" charset="-127"/>
              </a:rPr>
              <a:t>  - </a:t>
            </a:r>
            <a:r>
              <a:rPr lang="ko-KR" altLang="en-US" sz="1050" b="0" dirty="0">
                <a:latin typeface="나눔고딕" panose="020D0604000000000000" pitchFamily="50" charset="-127"/>
                <a:ea typeface="나눔고딕" panose="020D0604000000000000" pitchFamily="50" charset="-127"/>
              </a:rPr>
              <a:t>방법론이 적용된 프로젝트 관리도구</a:t>
            </a:r>
            <a:r>
              <a:rPr lang="en-US" altLang="ko-KR" sz="1050" b="0" dirty="0">
                <a:latin typeface="나눔고딕" panose="020D0604000000000000" pitchFamily="50" charset="-127"/>
                <a:ea typeface="나눔고딕" panose="020D0604000000000000" pitchFamily="50" charset="-127"/>
              </a:rPr>
              <a:t> </a:t>
            </a:r>
            <a:r>
              <a:rPr lang="ko-KR" altLang="en-US" sz="1050" b="0" dirty="0">
                <a:latin typeface="나눔고딕" panose="020D0604000000000000" pitchFamily="50" charset="-127"/>
                <a:ea typeface="나눔고딕" panose="020D0604000000000000" pitchFamily="50" charset="-127"/>
              </a:rPr>
              <a:t>확보</a:t>
            </a:r>
            <a:endParaRPr lang="en-US" altLang="ko-KR" sz="1050" b="0" dirty="0">
              <a:latin typeface="나눔고딕" panose="020D0604000000000000" pitchFamily="50" charset="-127"/>
              <a:ea typeface="나눔고딕" panose="020D0604000000000000" pitchFamily="50" charset="-127"/>
            </a:endParaRPr>
          </a:p>
          <a:p>
            <a:pPr eaLnBrk="0" latinLnBrk="0" hangingPunct="0">
              <a:spcBef>
                <a:spcPct val="50000"/>
              </a:spcBef>
              <a:defRPr/>
            </a:pPr>
            <a:r>
              <a:rPr lang="en-US" altLang="ko-KR" sz="1050" b="0" dirty="0">
                <a:latin typeface="나눔고딕" panose="020D0604000000000000" pitchFamily="50" charset="-127"/>
                <a:ea typeface="나눔고딕" panose="020D0604000000000000" pitchFamily="50" charset="-127"/>
              </a:rPr>
              <a:t>  - </a:t>
            </a:r>
            <a:r>
              <a:rPr lang="ko-KR" altLang="en-US" sz="1050" b="0" dirty="0">
                <a:latin typeface="나눔고딕" panose="020D0604000000000000" pitchFamily="50" charset="-127"/>
                <a:ea typeface="나눔고딕" panose="020D0604000000000000" pitchFamily="50" charset="-127"/>
              </a:rPr>
              <a:t>도구를 통한 프로젝트 수행에 대한 전반적인 업무 프로세스 수행</a:t>
            </a:r>
            <a:endParaRPr lang="en-US" altLang="ko-KR" sz="1050" b="0" dirty="0">
              <a:latin typeface="나눔고딕" panose="020D0604000000000000" pitchFamily="50" charset="-127"/>
              <a:ea typeface="나눔고딕" panose="020D0604000000000000" pitchFamily="50" charset="-127"/>
            </a:endParaRPr>
          </a:p>
          <a:p>
            <a:pPr eaLnBrk="0" latinLnBrk="0" hangingPunct="0">
              <a:spcBef>
                <a:spcPct val="50000"/>
              </a:spcBef>
              <a:defRPr/>
            </a:pPr>
            <a:r>
              <a:rPr lang="en-US" altLang="ko-KR" sz="1050" b="0" dirty="0">
                <a:latin typeface="나눔고딕" panose="020D0604000000000000" pitchFamily="50" charset="-127"/>
                <a:ea typeface="나눔고딕" panose="020D0604000000000000" pitchFamily="50" charset="-127"/>
              </a:rPr>
              <a:t>  - </a:t>
            </a:r>
            <a:r>
              <a:rPr lang="ko-KR" altLang="en-US" sz="1050" b="0" dirty="0">
                <a:latin typeface="나눔고딕" panose="020D0604000000000000" pitchFamily="50" charset="-127"/>
                <a:ea typeface="나눔고딕" panose="020D0604000000000000" pitchFamily="50" charset="-127"/>
              </a:rPr>
              <a:t>다양한 </a:t>
            </a:r>
            <a:r>
              <a:rPr lang="ko-KR" altLang="en-US" sz="1050" b="0" dirty="0" err="1">
                <a:latin typeface="나눔고딕" panose="020D0604000000000000" pitchFamily="50" charset="-127"/>
                <a:ea typeface="나눔고딕" panose="020D0604000000000000" pitchFamily="50" charset="-127"/>
              </a:rPr>
              <a:t>부서간의</a:t>
            </a:r>
            <a:r>
              <a:rPr lang="ko-KR" altLang="en-US" sz="1050" b="0" dirty="0">
                <a:latin typeface="나눔고딕" panose="020D0604000000000000" pitchFamily="50" charset="-127"/>
                <a:ea typeface="나눔고딕" panose="020D0604000000000000" pitchFamily="50" charset="-127"/>
              </a:rPr>
              <a:t> 커뮤니케이션</a:t>
            </a:r>
            <a:r>
              <a:rPr lang="en-US" altLang="ko-KR" sz="1050" b="0" dirty="0">
                <a:latin typeface="나눔고딕" panose="020D0604000000000000" pitchFamily="50" charset="-127"/>
                <a:ea typeface="나눔고딕" panose="020D0604000000000000" pitchFamily="50" charset="-127"/>
              </a:rPr>
              <a:t> </a:t>
            </a:r>
            <a:r>
              <a:rPr lang="ko-KR" altLang="en-US" sz="1050" b="0" dirty="0">
                <a:latin typeface="나눔고딕" panose="020D0604000000000000" pitchFamily="50" charset="-127"/>
                <a:ea typeface="나눔고딕" panose="020D0604000000000000" pitchFamily="50" charset="-127"/>
              </a:rPr>
              <a:t>창구 확보</a:t>
            </a:r>
            <a:endParaRPr lang="en-US" altLang="ko-KR" sz="1050" b="0" dirty="0">
              <a:latin typeface="나눔고딕" panose="020D0604000000000000" pitchFamily="50" charset="-127"/>
              <a:ea typeface="나눔고딕" panose="020D0604000000000000" pitchFamily="50" charset="-127"/>
            </a:endParaRPr>
          </a:p>
          <a:p>
            <a:pPr eaLnBrk="0" latinLnBrk="0" hangingPunct="0">
              <a:spcBef>
                <a:spcPct val="50000"/>
              </a:spcBef>
              <a:defRPr/>
            </a:pPr>
            <a:r>
              <a:rPr lang="en-US" altLang="ko-KR" sz="1050" b="0" dirty="0">
                <a:latin typeface="나눔고딕" panose="020D0604000000000000" pitchFamily="50" charset="-127"/>
                <a:ea typeface="나눔고딕" panose="020D0604000000000000" pitchFamily="50" charset="-127"/>
              </a:rPr>
              <a:t>  - </a:t>
            </a:r>
            <a:r>
              <a:rPr lang="ko-KR" altLang="en-US" sz="1050" b="0" dirty="0">
                <a:latin typeface="나눔고딕" panose="020D0604000000000000" pitchFamily="50" charset="-127"/>
                <a:ea typeface="나눔고딕" panose="020D0604000000000000" pitchFamily="50" charset="-127"/>
              </a:rPr>
              <a:t>프로젝트 수행현황에 대한 통계 및 모니터링</a:t>
            </a:r>
            <a:endParaRPr lang="en-US" altLang="ko-KR" sz="1050" b="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05341412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 </a:t>
            </a:r>
            <a:r>
              <a:rPr lang="ko-KR" altLang="en-US" dirty="0"/>
              <a:t>사업 개요</a:t>
            </a:r>
          </a:p>
        </p:txBody>
      </p:sp>
      <p:sp>
        <p:nvSpPr>
          <p:cNvPr id="20" name="내용 개체 틀 19"/>
          <p:cNvSpPr>
            <a:spLocks noGrp="1"/>
          </p:cNvSpPr>
          <p:nvPr>
            <p:ph idx="1"/>
          </p:nvPr>
        </p:nvSpPr>
        <p:spPr/>
        <p:txBody>
          <a:bodyPr/>
          <a:lstStyle/>
          <a:p>
            <a:r>
              <a:rPr lang="ko-KR" altLang="en-US" dirty="0"/>
              <a:t>제안사는 본 제안서로부터 제안되는 </a:t>
            </a:r>
            <a:r>
              <a:rPr lang="en-US" altLang="ko-KR" dirty="0"/>
              <a:t>PMS</a:t>
            </a:r>
            <a:r>
              <a:rPr lang="ko-KR" altLang="en-US" dirty="0"/>
              <a:t>를 통해 아래의 기대효과를 발주사에 제공하겠습니다</a:t>
            </a:r>
            <a:r>
              <a:rPr lang="en-US" altLang="ko-KR" dirty="0"/>
              <a:t>.</a:t>
            </a:r>
          </a:p>
        </p:txBody>
      </p:sp>
      <p:sp>
        <p:nvSpPr>
          <p:cNvPr id="29" name="내용 개체 틀 28"/>
          <p:cNvSpPr>
            <a:spLocks noGrp="1"/>
          </p:cNvSpPr>
          <p:nvPr>
            <p:ph idx="10"/>
          </p:nvPr>
        </p:nvSpPr>
        <p:spPr/>
        <p:txBody>
          <a:bodyPr/>
          <a:lstStyle/>
          <a:p>
            <a:r>
              <a:rPr lang="ko-KR" altLang="en-US" dirty="0"/>
              <a:t>기대효과</a:t>
            </a:r>
          </a:p>
        </p:txBody>
      </p:sp>
      <p:sp>
        <p:nvSpPr>
          <p:cNvPr id="30" name="내용 개체 틀 29"/>
          <p:cNvSpPr>
            <a:spLocks noGrp="1"/>
          </p:cNvSpPr>
          <p:nvPr>
            <p:ph idx="11"/>
          </p:nvPr>
        </p:nvSpPr>
        <p:spPr/>
        <p:txBody>
          <a:bodyPr/>
          <a:lstStyle/>
          <a:p>
            <a:pPr defTabSz="190500" eaLnBrk="1" hangingPunct="1">
              <a:lnSpc>
                <a:spcPct val="100000"/>
              </a:lnSpc>
              <a:spcBef>
                <a:spcPct val="45000"/>
              </a:spcBef>
              <a:buClr>
                <a:srgbClr val="990000"/>
              </a:buClr>
              <a:tabLst>
                <a:tab pos="228600" algn="l"/>
              </a:tabLst>
            </a:pPr>
            <a:r>
              <a:rPr lang="en-US" altLang="ko-KR" dirty="0">
                <a:solidFill>
                  <a:srgbClr val="000000"/>
                </a:solidFill>
              </a:rPr>
              <a:t>2. </a:t>
            </a:r>
            <a:r>
              <a:rPr lang="ko-KR" altLang="en-US" dirty="0">
                <a:solidFill>
                  <a:srgbClr val="000000"/>
                </a:solidFill>
              </a:rPr>
              <a:t>기대효과</a:t>
            </a:r>
            <a:endParaRPr lang="en-US" altLang="ko-KR" dirty="0">
              <a:solidFill>
                <a:srgbClr val="000000"/>
              </a:solidFill>
            </a:endParaRPr>
          </a:p>
        </p:txBody>
      </p:sp>
      <p:sp>
        <p:nvSpPr>
          <p:cNvPr id="52" name="Rectangle 6">
            <a:extLst>
              <a:ext uri="{FF2B5EF4-FFF2-40B4-BE49-F238E27FC236}">
                <a16:creationId xmlns:a16="http://schemas.microsoft.com/office/drawing/2014/main" id="{7A69CE74-9B28-4931-B925-7AE9CE7CC6E3}"/>
              </a:ext>
            </a:extLst>
          </p:cNvPr>
          <p:cNvSpPr>
            <a:spLocks noChangeArrowheads="1"/>
          </p:cNvSpPr>
          <p:nvPr/>
        </p:nvSpPr>
        <p:spPr bwMode="auto">
          <a:xfrm rot="16200000">
            <a:off x="-1366837" y="3492786"/>
            <a:ext cx="4713288" cy="1068387"/>
          </a:xfrm>
          <a:prstGeom prst="rect">
            <a:avLst/>
          </a:prstGeom>
          <a:solidFill>
            <a:schemeClr val="bg1">
              <a:lumMod val="65000"/>
            </a:schemeClr>
          </a:solidFill>
          <a:ln w="9525">
            <a:solidFill>
              <a:srgbClr val="808080"/>
            </a:solidFill>
            <a:miter lim="800000"/>
            <a:headEnd/>
            <a:tailEnd/>
          </a:ln>
          <a:effectLst/>
        </p:spPr>
        <p:txBody>
          <a:bodyPr lIns="0" tIns="91440" rIns="0" bIns="0"/>
          <a:lstStyle/>
          <a:p>
            <a:pPr algn="ctr" eaLnBrk="0" hangingPunct="0">
              <a:spcBef>
                <a:spcPct val="50000"/>
              </a:spcBef>
              <a:buClr>
                <a:srgbClr val="000000"/>
              </a:buClr>
              <a:buFont typeface="Wingdings" pitchFamily="2" charset="2"/>
              <a:buNone/>
              <a:defRPr/>
            </a:pPr>
            <a:r>
              <a:rPr lang="en-US" altLang="ko-KR" sz="1200" dirty="0">
                <a:solidFill>
                  <a:srgbClr val="FFFFFF"/>
                </a:solidFill>
                <a:latin typeface="나눔고딕" panose="020D0604000000000000" pitchFamily="50" charset="-127"/>
                <a:ea typeface="나눔고딕" panose="020D0604000000000000" pitchFamily="50" charset="-127"/>
              </a:rPr>
              <a:t>PMS</a:t>
            </a:r>
          </a:p>
        </p:txBody>
      </p:sp>
      <p:sp>
        <p:nvSpPr>
          <p:cNvPr id="53" name="Rectangle 7">
            <a:extLst>
              <a:ext uri="{FF2B5EF4-FFF2-40B4-BE49-F238E27FC236}">
                <a16:creationId xmlns:a16="http://schemas.microsoft.com/office/drawing/2014/main" id="{73460F2F-0D32-480F-84A6-A2AAB8C0DB98}"/>
              </a:ext>
            </a:extLst>
          </p:cNvPr>
          <p:cNvSpPr>
            <a:spLocks noChangeArrowheads="1"/>
          </p:cNvSpPr>
          <p:nvPr/>
        </p:nvSpPr>
        <p:spPr bwMode="auto">
          <a:xfrm>
            <a:off x="881063" y="1743137"/>
            <a:ext cx="2212975" cy="833662"/>
          </a:xfrm>
          <a:prstGeom prst="rect">
            <a:avLst/>
          </a:prstGeom>
          <a:solidFill>
            <a:srgbClr val="336699"/>
          </a:solidFill>
          <a:ln w="9525">
            <a:solidFill>
              <a:srgbClr val="000000"/>
            </a:solidFill>
            <a:miter lim="800000"/>
            <a:headEnd/>
            <a:tailEnd/>
          </a:ln>
          <a:effectLst>
            <a:outerShdw dist="35921" dir="2700000" algn="ctr" rotWithShape="0">
              <a:srgbClr val="B2B2B2"/>
            </a:outerShdw>
          </a:effectLst>
        </p:spPr>
        <p:txBody>
          <a:bodyPr anchor="ctr"/>
          <a:lstStyle/>
          <a:p>
            <a:pPr algn="ctr" eaLnBrk="0" latinLnBrk="0" hangingPunct="0">
              <a:spcBef>
                <a:spcPct val="50000"/>
              </a:spcBef>
              <a:buClr>
                <a:srgbClr val="000000"/>
              </a:buClr>
              <a:defRPr/>
            </a:pPr>
            <a:r>
              <a:rPr lang="ko-KR" altLang="en-US" dirty="0">
                <a:solidFill>
                  <a:schemeClr val="bg1"/>
                </a:solidFill>
                <a:latin typeface="나눔고딕" panose="020D0604000000000000" pitchFamily="50" charset="-127"/>
                <a:ea typeface="나눔고딕" panose="020D0604000000000000" pitchFamily="50" charset="-127"/>
              </a:rPr>
              <a:t>다양한 </a:t>
            </a:r>
            <a:r>
              <a:rPr lang="en-US" altLang="ko-KR" dirty="0">
                <a:solidFill>
                  <a:schemeClr val="bg1"/>
                </a:solidFill>
                <a:latin typeface="나눔고딕" panose="020D0604000000000000" pitchFamily="50" charset="-127"/>
                <a:ea typeface="나눔고딕" panose="020D0604000000000000" pitchFamily="50" charset="-127"/>
              </a:rPr>
              <a:t>Dashboard</a:t>
            </a:r>
            <a:r>
              <a:rPr lang="ko-KR" altLang="en-US" dirty="0">
                <a:solidFill>
                  <a:schemeClr val="bg1"/>
                </a:solidFill>
                <a:latin typeface="나눔고딕" panose="020D0604000000000000" pitchFamily="50" charset="-127"/>
                <a:ea typeface="나눔고딕" panose="020D0604000000000000" pitchFamily="50" charset="-127"/>
              </a:rPr>
              <a:t>로 </a:t>
            </a:r>
            <a:endParaRPr lang="en-US" altLang="ko-KR" dirty="0">
              <a:solidFill>
                <a:schemeClr val="bg1"/>
              </a:solidFill>
              <a:latin typeface="나눔고딕" panose="020D0604000000000000" pitchFamily="50" charset="-127"/>
              <a:ea typeface="나눔고딕" panose="020D0604000000000000" pitchFamily="50" charset="-127"/>
            </a:endParaRPr>
          </a:p>
          <a:p>
            <a:pPr algn="ctr" eaLnBrk="0" latinLnBrk="0" hangingPunct="0">
              <a:spcBef>
                <a:spcPct val="50000"/>
              </a:spcBef>
              <a:buClr>
                <a:srgbClr val="000000"/>
              </a:buClr>
              <a:defRPr/>
            </a:pPr>
            <a:r>
              <a:rPr lang="ko-KR" altLang="en-US" dirty="0">
                <a:solidFill>
                  <a:schemeClr val="bg1"/>
                </a:solidFill>
                <a:latin typeface="나눔고딕" panose="020D0604000000000000" pitchFamily="50" charset="-127"/>
                <a:ea typeface="나눔고딕" panose="020D0604000000000000" pitchFamily="50" charset="-127"/>
              </a:rPr>
              <a:t>신속한 의사결정수행 제공</a:t>
            </a:r>
            <a:endParaRPr lang="en-US" altLang="ko-KR" dirty="0">
              <a:solidFill>
                <a:schemeClr val="bg1"/>
              </a:solidFill>
              <a:latin typeface="나눔고딕" panose="020D0604000000000000" pitchFamily="50" charset="-127"/>
              <a:ea typeface="나눔고딕" panose="020D0604000000000000" pitchFamily="50" charset="-127"/>
            </a:endParaRPr>
          </a:p>
        </p:txBody>
      </p:sp>
      <p:sp>
        <p:nvSpPr>
          <p:cNvPr id="54" name="Rectangle 7">
            <a:extLst>
              <a:ext uri="{FF2B5EF4-FFF2-40B4-BE49-F238E27FC236}">
                <a16:creationId xmlns:a16="http://schemas.microsoft.com/office/drawing/2014/main" id="{9E228D99-56CD-4DC2-BBC2-B1EA4342D7E1}"/>
              </a:ext>
            </a:extLst>
          </p:cNvPr>
          <p:cNvSpPr>
            <a:spLocks noChangeArrowheads="1"/>
          </p:cNvSpPr>
          <p:nvPr/>
        </p:nvSpPr>
        <p:spPr bwMode="auto">
          <a:xfrm>
            <a:off x="881063" y="2721261"/>
            <a:ext cx="2212975" cy="787400"/>
          </a:xfrm>
          <a:prstGeom prst="rect">
            <a:avLst/>
          </a:prstGeom>
          <a:solidFill>
            <a:srgbClr val="336699"/>
          </a:solidFill>
          <a:ln w="9525">
            <a:solidFill>
              <a:srgbClr val="000000"/>
            </a:solidFill>
            <a:miter lim="800000"/>
            <a:headEnd/>
            <a:tailEnd/>
          </a:ln>
          <a:effectLst>
            <a:outerShdw dist="35921" dir="2700000" algn="ctr" rotWithShape="0">
              <a:srgbClr val="B2B2B2"/>
            </a:outerShdw>
          </a:effectLst>
        </p:spPr>
        <p:txBody>
          <a:bodyPr anchor="ctr"/>
          <a:lstStyle/>
          <a:p>
            <a:pPr algn="ctr" eaLnBrk="0" latinLnBrk="0" hangingPunct="0">
              <a:spcBef>
                <a:spcPct val="50000"/>
              </a:spcBef>
              <a:buClr>
                <a:srgbClr val="000000"/>
              </a:buClr>
              <a:buFont typeface="Wingdings" pitchFamily="2" charset="2"/>
              <a:buNone/>
              <a:defRPr/>
            </a:pPr>
            <a:r>
              <a:rPr lang="ko-KR" altLang="en-US" dirty="0">
                <a:solidFill>
                  <a:schemeClr val="bg1"/>
                </a:solidFill>
                <a:latin typeface="나눔고딕" panose="020D0604000000000000" pitchFamily="50" charset="-127"/>
                <a:ea typeface="나눔고딕" panose="020D0604000000000000" pitchFamily="50" charset="-127"/>
              </a:rPr>
              <a:t>신뢰성 있는 </a:t>
            </a:r>
            <a:r>
              <a:rPr lang="en-US" altLang="ko-KR" dirty="0">
                <a:solidFill>
                  <a:schemeClr val="bg1"/>
                </a:solidFill>
                <a:latin typeface="나눔고딕" panose="020D0604000000000000" pitchFamily="50" charset="-127"/>
                <a:ea typeface="나눔고딕" panose="020D0604000000000000" pitchFamily="50" charset="-127"/>
              </a:rPr>
              <a:t>Data </a:t>
            </a:r>
            <a:r>
              <a:rPr lang="ko-KR" altLang="en-US" dirty="0">
                <a:solidFill>
                  <a:schemeClr val="bg1"/>
                </a:solidFill>
                <a:latin typeface="나눔고딕" panose="020D0604000000000000" pitchFamily="50" charset="-127"/>
                <a:ea typeface="나눔고딕" panose="020D0604000000000000" pitchFamily="50" charset="-127"/>
              </a:rPr>
              <a:t>확보</a:t>
            </a:r>
            <a:endParaRPr lang="en-US" altLang="ko-KR" dirty="0">
              <a:solidFill>
                <a:schemeClr val="bg1"/>
              </a:solidFill>
              <a:latin typeface="나눔고딕" panose="020D0604000000000000" pitchFamily="50" charset="-127"/>
              <a:ea typeface="나눔고딕" panose="020D0604000000000000" pitchFamily="50" charset="-127"/>
            </a:endParaRPr>
          </a:p>
        </p:txBody>
      </p:sp>
      <p:sp>
        <p:nvSpPr>
          <p:cNvPr id="55" name="Rectangle 7">
            <a:extLst>
              <a:ext uri="{FF2B5EF4-FFF2-40B4-BE49-F238E27FC236}">
                <a16:creationId xmlns:a16="http://schemas.microsoft.com/office/drawing/2014/main" id="{A863BE35-0C80-4AE8-83EE-B5932AC13368}"/>
              </a:ext>
            </a:extLst>
          </p:cNvPr>
          <p:cNvSpPr>
            <a:spLocks noChangeArrowheads="1"/>
          </p:cNvSpPr>
          <p:nvPr/>
        </p:nvSpPr>
        <p:spPr bwMode="auto">
          <a:xfrm>
            <a:off x="881063" y="3645186"/>
            <a:ext cx="2212975" cy="787400"/>
          </a:xfrm>
          <a:prstGeom prst="rect">
            <a:avLst/>
          </a:prstGeom>
          <a:solidFill>
            <a:srgbClr val="336699"/>
          </a:solidFill>
          <a:ln w="9525">
            <a:solidFill>
              <a:srgbClr val="000000"/>
            </a:solidFill>
            <a:miter lim="800000"/>
            <a:headEnd/>
            <a:tailEnd/>
          </a:ln>
          <a:effectLst>
            <a:outerShdw dist="35921" dir="2700000" algn="ctr" rotWithShape="0">
              <a:srgbClr val="B2B2B2"/>
            </a:outerShdw>
          </a:effectLst>
        </p:spPr>
        <p:txBody>
          <a:bodyPr anchor="ctr"/>
          <a:lstStyle/>
          <a:p>
            <a:pPr algn="ctr" eaLnBrk="0" latinLnBrk="0" hangingPunct="0">
              <a:spcBef>
                <a:spcPct val="50000"/>
              </a:spcBef>
              <a:buClr>
                <a:srgbClr val="000000"/>
              </a:buClr>
              <a:defRPr/>
            </a:pPr>
            <a:r>
              <a:rPr lang="ko-KR" altLang="en-US" dirty="0">
                <a:solidFill>
                  <a:schemeClr val="bg1"/>
                </a:solidFill>
                <a:latin typeface="나눔고딕" panose="020D0604000000000000" pitchFamily="50" charset="-127"/>
                <a:ea typeface="나눔고딕" panose="020D0604000000000000" pitchFamily="50" charset="-127"/>
              </a:rPr>
              <a:t>조직 표준에 따른 프로젝트 수행</a:t>
            </a:r>
            <a:endParaRPr lang="en-US" altLang="ko-KR" dirty="0">
              <a:solidFill>
                <a:schemeClr val="bg1"/>
              </a:solidFill>
              <a:latin typeface="나눔고딕" panose="020D0604000000000000" pitchFamily="50" charset="-127"/>
              <a:ea typeface="나눔고딕" panose="020D0604000000000000" pitchFamily="50" charset="-127"/>
            </a:endParaRPr>
          </a:p>
        </p:txBody>
      </p:sp>
      <p:sp>
        <p:nvSpPr>
          <p:cNvPr id="56" name="Rectangle 7">
            <a:extLst>
              <a:ext uri="{FF2B5EF4-FFF2-40B4-BE49-F238E27FC236}">
                <a16:creationId xmlns:a16="http://schemas.microsoft.com/office/drawing/2014/main" id="{077E29D2-5B0B-4A65-BBEC-7371166D2945}"/>
              </a:ext>
            </a:extLst>
          </p:cNvPr>
          <p:cNvSpPr>
            <a:spLocks noChangeArrowheads="1"/>
          </p:cNvSpPr>
          <p:nvPr/>
        </p:nvSpPr>
        <p:spPr bwMode="auto">
          <a:xfrm>
            <a:off x="881063" y="4567523"/>
            <a:ext cx="2212975" cy="794185"/>
          </a:xfrm>
          <a:prstGeom prst="rect">
            <a:avLst/>
          </a:prstGeom>
          <a:solidFill>
            <a:srgbClr val="336699"/>
          </a:solidFill>
          <a:ln w="9525">
            <a:solidFill>
              <a:srgbClr val="000000"/>
            </a:solidFill>
            <a:miter lim="800000"/>
            <a:headEnd/>
            <a:tailEnd/>
          </a:ln>
          <a:effectLst>
            <a:outerShdw dist="35921" dir="2700000" algn="ctr" rotWithShape="0">
              <a:srgbClr val="B2B2B2"/>
            </a:outerShdw>
          </a:effectLst>
        </p:spPr>
        <p:txBody>
          <a:bodyPr anchor="ctr"/>
          <a:lstStyle/>
          <a:p>
            <a:pPr algn="ctr" eaLnBrk="0" latinLnBrk="0" hangingPunct="0">
              <a:spcBef>
                <a:spcPct val="50000"/>
              </a:spcBef>
              <a:buClr>
                <a:srgbClr val="000000"/>
              </a:buClr>
              <a:buFont typeface="Wingdings" pitchFamily="2" charset="2"/>
              <a:buNone/>
              <a:defRPr/>
            </a:pPr>
            <a:r>
              <a:rPr lang="ko-KR" altLang="en-US" dirty="0">
                <a:solidFill>
                  <a:schemeClr val="bg1"/>
                </a:solidFill>
                <a:latin typeface="나눔고딕" panose="020D0604000000000000" pitchFamily="50" charset="-127"/>
                <a:ea typeface="나눔고딕" panose="020D0604000000000000" pitchFamily="50" charset="-127"/>
              </a:rPr>
              <a:t>고객 및 외주인력에 대한 </a:t>
            </a:r>
            <a:endParaRPr lang="en-US" altLang="ko-KR" dirty="0">
              <a:solidFill>
                <a:schemeClr val="bg1"/>
              </a:solidFill>
              <a:latin typeface="나눔고딕" panose="020D0604000000000000" pitchFamily="50" charset="-127"/>
              <a:ea typeface="나눔고딕" panose="020D0604000000000000" pitchFamily="50" charset="-127"/>
            </a:endParaRPr>
          </a:p>
          <a:p>
            <a:pPr algn="ctr" eaLnBrk="0" latinLnBrk="0" hangingPunct="0">
              <a:spcBef>
                <a:spcPct val="50000"/>
              </a:spcBef>
              <a:buClr>
                <a:srgbClr val="000000"/>
              </a:buClr>
              <a:buFont typeface="Wingdings" pitchFamily="2" charset="2"/>
              <a:buNone/>
              <a:defRPr/>
            </a:pPr>
            <a:r>
              <a:rPr lang="ko-KR" altLang="en-US" dirty="0">
                <a:solidFill>
                  <a:schemeClr val="bg1"/>
                </a:solidFill>
                <a:latin typeface="나눔고딕" panose="020D0604000000000000" pitchFamily="50" charset="-127"/>
                <a:ea typeface="나눔고딕" panose="020D0604000000000000" pitchFamily="50" charset="-127"/>
              </a:rPr>
              <a:t>체계적인 관리</a:t>
            </a:r>
            <a:endParaRPr lang="en-US" altLang="ko-KR" dirty="0">
              <a:solidFill>
                <a:schemeClr val="bg1"/>
              </a:solidFill>
              <a:latin typeface="나눔고딕" panose="020D0604000000000000" pitchFamily="50" charset="-127"/>
              <a:ea typeface="나눔고딕" panose="020D0604000000000000" pitchFamily="50" charset="-127"/>
            </a:endParaRPr>
          </a:p>
        </p:txBody>
      </p:sp>
      <p:sp>
        <p:nvSpPr>
          <p:cNvPr id="57" name="Rectangle 7">
            <a:extLst>
              <a:ext uri="{FF2B5EF4-FFF2-40B4-BE49-F238E27FC236}">
                <a16:creationId xmlns:a16="http://schemas.microsoft.com/office/drawing/2014/main" id="{7E0F34F0-D3E4-433F-80B9-B6C0953E7215}"/>
              </a:ext>
            </a:extLst>
          </p:cNvPr>
          <p:cNvSpPr>
            <a:spLocks noChangeArrowheads="1"/>
          </p:cNvSpPr>
          <p:nvPr/>
        </p:nvSpPr>
        <p:spPr bwMode="auto">
          <a:xfrm>
            <a:off x="881063" y="5473986"/>
            <a:ext cx="2212975" cy="787400"/>
          </a:xfrm>
          <a:prstGeom prst="rect">
            <a:avLst/>
          </a:prstGeom>
          <a:solidFill>
            <a:srgbClr val="336699"/>
          </a:solidFill>
          <a:ln w="9525">
            <a:solidFill>
              <a:srgbClr val="000000"/>
            </a:solidFill>
            <a:miter lim="800000"/>
            <a:headEnd/>
            <a:tailEnd/>
          </a:ln>
          <a:effectLst>
            <a:outerShdw dist="35921" dir="2700000" algn="ctr" rotWithShape="0">
              <a:srgbClr val="B2B2B2"/>
            </a:outerShdw>
          </a:effectLst>
        </p:spPr>
        <p:txBody>
          <a:bodyPr anchor="ctr"/>
          <a:lstStyle/>
          <a:p>
            <a:pPr algn="ctr" eaLnBrk="0" latinLnBrk="0" hangingPunct="0">
              <a:spcBef>
                <a:spcPct val="50000"/>
              </a:spcBef>
              <a:buClr>
                <a:srgbClr val="000000"/>
              </a:buClr>
              <a:defRPr/>
            </a:pPr>
            <a:r>
              <a:rPr lang="ko-KR" altLang="en-US" dirty="0">
                <a:solidFill>
                  <a:schemeClr val="bg1"/>
                </a:solidFill>
                <a:latin typeface="나눔고딕" panose="020D0604000000000000" pitchFamily="50" charset="-127"/>
                <a:ea typeface="나눔고딕" panose="020D0604000000000000" pitchFamily="50" charset="-127"/>
              </a:rPr>
              <a:t>유지보수성 제고</a:t>
            </a:r>
            <a:endParaRPr lang="en-US" altLang="ko-KR" dirty="0">
              <a:solidFill>
                <a:schemeClr val="bg1"/>
              </a:solidFill>
              <a:latin typeface="나눔고딕" panose="020D0604000000000000" pitchFamily="50" charset="-127"/>
              <a:ea typeface="나눔고딕" panose="020D0604000000000000" pitchFamily="50" charset="-127"/>
            </a:endParaRPr>
          </a:p>
        </p:txBody>
      </p:sp>
      <p:sp>
        <p:nvSpPr>
          <p:cNvPr id="58" name="Rectangle 54">
            <a:extLst>
              <a:ext uri="{FF2B5EF4-FFF2-40B4-BE49-F238E27FC236}">
                <a16:creationId xmlns:a16="http://schemas.microsoft.com/office/drawing/2014/main" id="{F4463377-AC24-4761-A73E-6FDE01558467}"/>
              </a:ext>
            </a:extLst>
          </p:cNvPr>
          <p:cNvSpPr>
            <a:spLocks noChangeArrowheads="1"/>
          </p:cNvSpPr>
          <p:nvPr/>
        </p:nvSpPr>
        <p:spPr bwMode="auto">
          <a:xfrm>
            <a:off x="3502025" y="1600200"/>
            <a:ext cx="5006975" cy="1025811"/>
          </a:xfrm>
          <a:prstGeom prst="rect">
            <a:avLst/>
          </a:prstGeom>
          <a:solidFill>
            <a:srgbClr val="FFFFFF"/>
          </a:solidFill>
          <a:ln w="12700">
            <a:noFill/>
            <a:miter lim="800000"/>
            <a:headEnd/>
            <a:tailEnd/>
          </a:ln>
        </p:spPr>
        <p:txBody>
          <a:bodyPr lIns="90488" tIns="44450" rIns="54000" bIns="44450" anchor="ctr"/>
          <a:lstStyle/>
          <a:p>
            <a:pPr marL="101600" indent="-101600" eaLnBrk="0" hangingPunct="0">
              <a:lnSpc>
                <a:spcPct val="140000"/>
              </a:lnSpc>
              <a:buFontTx/>
              <a:buChar char="•"/>
            </a:pPr>
            <a:r>
              <a:rPr lang="ko-KR" altLang="en-US" b="0" u="sng" dirty="0">
                <a:solidFill>
                  <a:schemeClr val="tx1"/>
                </a:solidFill>
                <a:latin typeface="나눔고딕" panose="020D0604000000000000" pitchFamily="50" charset="-127"/>
                <a:ea typeface="나눔고딕" panose="020D0604000000000000" pitchFamily="50" charset="-127"/>
              </a:rPr>
              <a:t>다양한 지표를 통한 </a:t>
            </a:r>
            <a:r>
              <a:rPr lang="en-US" altLang="ko-KR" b="0" u="sng" dirty="0">
                <a:solidFill>
                  <a:schemeClr val="tx1"/>
                </a:solidFill>
                <a:latin typeface="나눔고딕" panose="020D0604000000000000" pitchFamily="50" charset="-127"/>
                <a:ea typeface="나눔고딕" panose="020D0604000000000000" pitchFamily="50" charset="-127"/>
              </a:rPr>
              <a:t>Dashboard</a:t>
            </a:r>
            <a:r>
              <a:rPr lang="en-US" altLang="ko-KR" b="0" dirty="0">
                <a:solidFill>
                  <a:schemeClr val="tx1"/>
                </a:solidFill>
                <a:latin typeface="나눔고딕" panose="020D0604000000000000" pitchFamily="50" charset="-127"/>
                <a:ea typeface="나눔고딕" panose="020D0604000000000000" pitchFamily="50" charset="-127"/>
              </a:rPr>
              <a:t> </a:t>
            </a:r>
            <a:r>
              <a:rPr lang="ko-KR" altLang="en-US" b="0" dirty="0">
                <a:solidFill>
                  <a:schemeClr val="tx1"/>
                </a:solidFill>
                <a:latin typeface="나눔고딕" panose="020D0604000000000000" pitchFamily="50" charset="-127"/>
                <a:ea typeface="나눔고딕" panose="020D0604000000000000" pitchFamily="50" charset="-127"/>
              </a:rPr>
              <a:t>항목 구축</a:t>
            </a:r>
          </a:p>
          <a:p>
            <a:pPr marL="101600" indent="-101600" eaLnBrk="0" hangingPunct="0">
              <a:lnSpc>
                <a:spcPct val="140000"/>
              </a:lnSpc>
              <a:buFontTx/>
              <a:buChar char="•"/>
            </a:pPr>
            <a:r>
              <a:rPr lang="ko-KR" altLang="en-US" b="0" u="sng" dirty="0">
                <a:solidFill>
                  <a:schemeClr val="tx1"/>
                </a:solidFill>
                <a:latin typeface="나눔고딕" panose="020D0604000000000000" pitchFamily="50" charset="-127"/>
                <a:ea typeface="나눔고딕" panose="020D0604000000000000" pitchFamily="50" charset="-127"/>
              </a:rPr>
              <a:t>역할별 </a:t>
            </a:r>
            <a:r>
              <a:rPr lang="en-US" altLang="ko-KR" b="0" u="sng" dirty="0">
                <a:solidFill>
                  <a:schemeClr val="tx1"/>
                </a:solidFill>
                <a:latin typeface="나눔고딕" panose="020D0604000000000000" pitchFamily="50" charset="-127"/>
                <a:ea typeface="나눔고딕" panose="020D0604000000000000" pitchFamily="50" charset="-127"/>
              </a:rPr>
              <a:t>Dashboard</a:t>
            </a:r>
            <a:r>
              <a:rPr lang="en-US" altLang="ko-KR" b="0" dirty="0">
                <a:solidFill>
                  <a:schemeClr val="tx1"/>
                </a:solidFill>
                <a:latin typeface="나눔고딕" panose="020D0604000000000000" pitchFamily="50" charset="-127"/>
                <a:ea typeface="나눔고딕" panose="020D0604000000000000" pitchFamily="50" charset="-127"/>
              </a:rPr>
              <a:t> </a:t>
            </a:r>
            <a:r>
              <a:rPr lang="ko-KR" altLang="en-US" b="0" dirty="0">
                <a:solidFill>
                  <a:schemeClr val="tx1"/>
                </a:solidFill>
                <a:latin typeface="나눔고딕" panose="020D0604000000000000" pitchFamily="50" charset="-127"/>
                <a:ea typeface="나눔고딕" panose="020D0604000000000000" pitchFamily="50" charset="-127"/>
              </a:rPr>
              <a:t>구성을 통한 </a:t>
            </a:r>
            <a:r>
              <a:rPr lang="ko-KR" altLang="en-US" b="0" u="sng" dirty="0">
                <a:solidFill>
                  <a:schemeClr val="tx1"/>
                </a:solidFill>
                <a:latin typeface="나눔고딕" panose="020D0604000000000000" pitchFamily="50" charset="-127"/>
                <a:ea typeface="나눔고딕" panose="020D0604000000000000" pitchFamily="50" charset="-127"/>
              </a:rPr>
              <a:t>신속한 의사결정 지원</a:t>
            </a:r>
            <a:endParaRPr lang="en-US" altLang="ko-KR" b="0" u="sng" dirty="0">
              <a:solidFill>
                <a:schemeClr val="tx1"/>
              </a:solidFill>
              <a:latin typeface="나눔고딕" panose="020D0604000000000000" pitchFamily="50" charset="-127"/>
              <a:ea typeface="나눔고딕" panose="020D0604000000000000" pitchFamily="50" charset="-127"/>
            </a:endParaRPr>
          </a:p>
          <a:p>
            <a:pPr marL="101600" indent="-101600" eaLnBrk="0" hangingPunct="0">
              <a:lnSpc>
                <a:spcPct val="140000"/>
              </a:lnSpc>
              <a:buFontTx/>
              <a:buChar char="•"/>
            </a:pPr>
            <a:r>
              <a:rPr lang="ko-KR" altLang="en-US" b="0" dirty="0">
                <a:solidFill>
                  <a:schemeClr val="tx1"/>
                </a:solidFill>
                <a:latin typeface="나눔고딕" panose="020D0604000000000000" pitchFamily="50" charset="-127"/>
                <a:ea typeface="나눔고딕" panose="020D0604000000000000" pitchFamily="50" charset="-127"/>
              </a:rPr>
              <a:t>지속적인 모니터링을 통한 </a:t>
            </a:r>
            <a:r>
              <a:rPr lang="ko-KR" altLang="en-US" b="0" u="sng" dirty="0">
                <a:solidFill>
                  <a:schemeClr val="tx1"/>
                </a:solidFill>
                <a:latin typeface="나눔고딕" panose="020D0604000000000000" pitchFamily="50" charset="-127"/>
                <a:ea typeface="나눔고딕" panose="020D0604000000000000" pitchFamily="50" charset="-127"/>
              </a:rPr>
              <a:t>조직의 프로젝트 수행에 대한 시사점 제공</a:t>
            </a:r>
            <a:endParaRPr lang="en-US" altLang="ko-KR" b="0" u="sng" dirty="0">
              <a:solidFill>
                <a:schemeClr val="tx1"/>
              </a:solidFill>
              <a:latin typeface="나눔고딕" panose="020D0604000000000000" pitchFamily="50" charset="-127"/>
              <a:ea typeface="나눔고딕" panose="020D0604000000000000" pitchFamily="50" charset="-127"/>
            </a:endParaRPr>
          </a:p>
        </p:txBody>
      </p:sp>
      <p:sp>
        <p:nvSpPr>
          <p:cNvPr id="59" name="Rectangle 55">
            <a:extLst>
              <a:ext uri="{FF2B5EF4-FFF2-40B4-BE49-F238E27FC236}">
                <a16:creationId xmlns:a16="http://schemas.microsoft.com/office/drawing/2014/main" id="{9939BE6D-4BD9-4FC5-A520-B018FA7DC1DB}"/>
              </a:ext>
            </a:extLst>
          </p:cNvPr>
          <p:cNvSpPr>
            <a:spLocks noChangeArrowheads="1"/>
          </p:cNvSpPr>
          <p:nvPr/>
        </p:nvSpPr>
        <p:spPr bwMode="auto">
          <a:xfrm>
            <a:off x="3502025" y="2681182"/>
            <a:ext cx="5508625" cy="895350"/>
          </a:xfrm>
          <a:prstGeom prst="rect">
            <a:avLst/>
          </a:prstGeom>
          <a:solidFill>
            <a:srgbClr val="FFFFFF"/>
          </a:solidFill>
          <a:ln w="12700">
            <a:noFill/>
            <a:miter lim="800000"/>
            <a:headEnd/>
            <a:tailEnd/>
          </a:ln>
        </p:spPr>
        <p:txBody>
          <a:bodyPr lIns="90488" tIns="44450" rIns="54000" bIns="44450" anchor="ctr"/>
          <a:lstStyle/>
          <a:p>
            <a:pPr marL="101600" indent="-101600" eaLnBrk="0" latinLnBrk="0" hangingPunct="0">
              <a:lnSpc>
                <a:spcPct val="140000"/>
              </a:lnSpc>
              <a:buFontTx/>
              <a:buChar char="•"/>
            </a:pPr>
            <a:r>
              <a:rPr lang="en-US" altLang="ko-KR" b="0" dirty="0">
                <a:solidFill>
                  <a:schemeClr val="tx1"/>
                </a:solidFill>
                <a:latin typeface="나눔고딕" panose="020D0604000000000000" pitchFamily="50" charset="-127"/>
                <a:ea typeface="나눔고딕" panose="020D0604000000000000" pitchFamily="50" charset="-127"/>
              </a:rPr>
              <a:t>ERP </a:t>
            </a:r>
            <a:r>
              <a:rPr lang="ko-KR" altLang="en-US" b="0" dirty="0">
                <a:solidFill>
                  <a:schemeClr val="tx1"/>
                </a:solidFill>
                <a:latin typeface="나눔고딕" panose="020D0604000000000000" pitchFamily="50" charset="-127"/>
                <a:ea typeface="나눔고딕" panose="020D0604000000000000" pitchFamily="50" charset="-127"/>
              </a:rPr>
              <a:t>시스템과 </a:t>
            </a:r>
            <a:r>
              <a:rPr lang="ko-KR" altLang="en-US" b="0" u="sng" dirty="0">
                <a:solidFill>
                  <a:schemeClr val="tx1"/>
                </a:solidFill>
                <a:latin typeface="나눔고딕" panose="020D0604000000000000" pitchFamily="50" charset="-127"/>
                <a:ea typeface="나눔고딕" panose="020D0604000000000000" pitchFamily="50" charset="-127"/>
              </a:rPr>
              <a:t>비용데이터에 대한 연계</a:t>
            </a:r>
            <a:endParaRPr lang="en-US" altLang="ko-KR" b="0" u="sng" dirty="0">
              <a:solidFill>
                <a:schemeClr val="tx1"/>
              </a:solidFill>
              <a:latin typeface="나눔고딕" panose="020D0604000000000000" pitchFamily="50" charset="-127"/>
              <a:ea typeface="나눔고딕" panose="020D0604000000000000" pitchFamily="50" charset="-127"/>
            </a:endParaRPr>
          </a:p>
          <a:p>
            <a:pPr marL="101600" indent="-101600" eaLnBrk="0" latinLnBrk="0" hangingPunct="0">
              <a:lnSpc>
                <a:spcPct val="140000"/>
              </a:lnSpc>
              <a:buFontTx/>
              <a:buChar char="•"/>
            </a:pPr>
            <a:r>
              <a:rPr lang="ko-KR" altLang="en-US" b="0" dirty="0">
                <a:solidFill>
                  <a:schemeClr val="tx1"/>
                </a:solidFill>
                <a:latin typeface="나눔고딕" panose="020D0604000000000000" pitchFamily="50" charset="-127"/>
                <a:ea typeface="나눔고딕" panose="020D0604000000000000" pitchFamily="50" charset="-127"/>
              </a:rPr>
              <a:t>그룹웨어 연동을 통한 </a:t>
            </a:r>
            <a:r>
              <a:rPr lang="ko-KR" altLang="en-US" b="0" u="sng" dirty="0">
                <a:solidFill>
                  <a:schemeClr val="tx1"/>
                </a:solidFill>
                <a:latin typeface="나눔고딕" panose="020D0604000000000000" pitchFamily="50" charset="-127"/>
                <a:ea typeface="나눔고딕" panose="020D0604000000000000" pitchFamily="50" charset="-127"/>
              </a:rPr>
              <a:t>조직 및 인사 관리 편의성</a:t>
            </a:r>
            <a:r>
              <a:rPr lang="ko-KR" altLang="en-US" b="0" dirty="0">
                <a:solidFill>
                  <a:schemeClr val="tx1"/>
                </a:solidFill>
                <a:latin typeface="나눔고딕" panose="020D0604000000000000" pitchFamily="50" charset="-127"/>
                <a:ea typeface="나눔고딕" panose="020D0604000000000000" pitchFamily="50" charset="-127"/>
              </a:rPr>
              <a:t> 제공</a:t>
            </a:r>
            <a:endParaRPr lang="en-US" altLang="ko-KR" b="0" dirty="0">
              <a:solidFill>
                <a:schemeClr val="tx1"/>
              </a:solidFill>
              <a:latin typeface="나눔고딕" panose="020D0604000000000000" pitchFamily="50" charset="-127"/>
              <a:ea typeface="나눔고딕" panose="020D0604000000000000" pitchFamily="50" charset="-127"/>
            </a:endParaRPr>
          </a:p>
          <a:p>
            <a:pPr marL="101600" indent="-101600" eaLnBrk="0" latinLnBrk="0" hangingPunct="0">
              <a:lnSpc>
                <a:spcPct val="140000"/>
              </a:lnSpc>
              <a:buFontTx/>
              <a:buChar char="•"/>
            </a:pPr>
            <a:r>
              <a:rPr lang="ko-KR" altLang="en-US" b="0" dirty="0">
                <a:solidFill>
                  <a:schemeClr val="tx1"/>
                </a:solidFill>
                <a:latin typeface="나눔고딕" panose="020D0604000000000000" pitchFamily="50" charset="-127"/>
                <a:ea typeface="나눔고딕" panose="020D0604000000000000" pitchFamily="50" charset="-127"/>
              </a:rPr>
              <a:t>실무 프로젝트 수행자가 등록한 </a:t>
            </a:r>
            <a:r>
              <a:rPr lang="ko-KR" altLang="en-US" b="0" u="sng" dirty="0">
                <a:solidFill>
                  <a:schemeClr val="tx1"/>
                </a:solidFill>
                <a:latin typeface="나눔고딕" panose="020D0604000000000000" pitchFamily="50" charset="-127"/>
                <a:ea typeface="나눔고딕" panose="020D0604000000000000" pitchFamily="50" charset="-127"/>
              </a:rPr>
              <a:t>프로젝트 데이터의 실시간 관리</a:t>
            </a:r>
            <a:endParaRPr lang="en-US" altLang="ko-KR" b="0" u="sng" dirty="0">
              <a:solidFill>
                <a:schemeClr val="tx1"/>
              </a:solidFill>
              <a:latin typeface="나눔고딕" panose="020D0604000000000000" pitchFamily="50" charset="-127"/>
              <a:ea typeface="나눔고딕" panose="020D0604000000000000" pitchFamily="50" charset="-127"/>
            </a:endParaRPr>
          </a:p>
          <a:p>
            <a:pPr marL="101600" indent="-101600" eaLnBrk="0" latinLnBrk="0" hangingPunct="0">
              <a:lnSpc>
                <a:spcPct val="140000"/>
              </a:lnSpc>
              <a:buFontTx/>
              <a:buChar char="•"/>
            </a:pPr>
            <a:r>
              <a:rPr lang="ko-KR" altLang="en-US" b="0" u="sng" dirty="0">
                <a:solidFill>
                  <a:schemeClr val="tx1"/>
                </a:solidFill>
                <a:latin typeface="나눔고딕" panose="020D0604000000000000" pitchFamily="50" charset="-127"/>
                <a:ea typeface="나눔고딕" panose="020D0604000000000000" pitchFamily="50" charset="-127"/>
              </a:rPr>
              <a:t>프로젝트 데이터와 </a:t>
            </a:r>
            <a:r>
              <a:rPr lang="en-US" altLang="ko-KR" b="0" u="sng" dirty="0">
                <a:solidFill>
                  <a:schemeClr val="tx1"/>
                </a:solidFill>
                <a:latin typeface="나눔고딕" panose="020D0604000000000000" pitchFamily="50" charset="-127"/>
                <a:ea typeface="나눔고딕" panose="020D0604000000000000" pitchFamily="50" charset="-127"/>
              </a:rPr>
              <a:t>ERP, </a:t>
            </a:r>
            <a:r>
              <a:rPr lang="ko-KR" altLang="en-US" b="0" u="sng" dirty="0">
                <a:solidFill>
                  <a:schemeClr val="tx1"/>
                </a:solidFill>
                <a:latin typeface="나눔고딕" panose="020D0604000000000000" pitchFamily="50" charset="-127"/>
                <a:ea typeface="나눔고딕" panose="020D0604000000000000" pitchFamily="50" charset="-127"/>
              </a:rPr>
              <a:t>그룹웨어 데이터 연계</a:t>
            </a:r>
            <a:r>
              <a:rPr lang="ko-KR" altLang="en-US" b="0" dirty="0">
                <a:solidFill>
                  <a:schemeClr val="tx1"/>
                </a:solidFill>
                <a:latin typeface="나눔고딕" panose="020D0604000000000000" pitchFamily="50" charset="-127"/>
                <a:ea typeface="나눔고딕" panose="020D0604000000000000" pitchFamily="50" charset="-127"/>
              </a:rPr>
              <a:t>를 통한 </a:t>
            </a:r>
            <a:r>
              <a:rPr lang="ko-KR" altLang="en-US" b="0" u="sng" dirty="0">
                <a:solidFill>
                  <a:schemeClr val="tx1"/>
                </a:solidFill>
                <a:latin typeface="나눔고딕" panose="020D0604000000000000" pitchFamily="50" charset="-127"/>
                <a:ea typeface="나눔고딕" panose="020D0604000000000000" pitchFamily="50" charset="-127"/>
              </a:rPr>
              <a:t>신뢰성 높은 데이터의 실시간 제공</a:t>
            </a:r>
            <a:endParaRPr lang="en-US" altLang="ko-KR" b="0" u="sng" dirty="0">
              <a:solidFill>
                <a:schemeClr val="tx1"/>
              </a:solidFill>
              <a:latin typeface="나눔고딕" panose="020D0604000000000000" pitchFamily="50" charset="-127"/>
              <a:ea typeface="나눔고딕" panose="020D0604000000000000" pitchFamily="50" charset="-127"/>
            </a:endParaRPr>
          </a:p>
        </p:txBody>
      </p:sp>
      <p:sp>
        <p:nvSpPr>
          <p:cNvPr id="60" name="Rectangle 56">
            <a:extLst>
              <a:ext uri="{FF2B5EF4-FFF2-40B4-BE49-F238E27FC236}">
                <a16:creationId xmlns:a16="http://schemas.microsoft.com/office/drawing/2014/main" id="{CDC2A05C-B1F2-4D86-97F7-E6A9B61A90FB}"/>
              </a:ext>
            </a:extLst>
          </p:cNvPr>
          <p:cNvSpPr>
            <a:spLocks noChangeArrowheads="1"/>
          </p:cNvSpPr>
          <p:nvPr/>
        </p:nvSpPr>
        <p:spPr bwMode="auto">
          <a:xfrm>
            <a:off x="3502025" y="3576924"/>
            <a:ext cx="5172075" cy="893762"/>
          </a:xfrm>
          <a:prstGeom prst="rect">
            <a:avLst/>
          </a:prstGeom>
          <a:solidFill>
            <a:srgbClr val="FFFFFF"/>
          </a:solidFill>
          <a:ln w="12700">
            <a:noFill/>
            <a:miter lim="800000"/>
            <a:headEnd/>
            <a:tailEnd/>
          </a:ln>
        </p:spPr>
        <p:txBody>
          <a:bodyPr lIns="90488" tIns="44450" rIns="54000" bIns="44450" anchor="ctr"/>
          <a:lstStyle/>
          <a:p>
            <a:pPr marL="101600" indent="-101600" eaLnBrk="0" latinLnBrk="0" hangingPunct="0">
              <a:lnSpc>
                <a:spcPct val="140000"/>
              </a:lnSpc>
              <a:buFontTx/>
              <a:buChar char="•"/>
            </a:pPr>
            <a:r>
              <a:rPr lang="ko-KR" altLang="en-US" b="0" u="sng" dirty="0">
                <a:solidFill>
                  <a:schemeClr val="tx1"/>
                </a:solidFill>
                <a:latin typeface="나눔고딕" panose="020D0604000000000000" pitchFamily="50" charset="-127"/>
                <a:ea typeface="나눔고딕" panose="020D0604000000000000" pitchFamily="50" charset="-127"/>
              </a:rPr>
              <a:t>조직 표준 프로세스 자산 관리</a:t>
            </a:r>
            <a:r>
              <a:rPr lang="ko-KR" altLang="en-US" b="0" dirty="0">
                <a:solidFill>
                  <a:schemeClr val="tx1"/>
                </a:solidFill>
                <a:latin typeface="나눔고딕" panose="020D0604000000000000" pitchFamily="50" charset="-127"/>
                <a:ea typeface="나눔고딕" panose="020D0604000000000000" pitchFamily="50" charset="-127"/>
              </a:rPr>
              <a:t> </a:t>
            </a:r>
            <a:r>
              <a:rPr lang="en-US" altLang="ko-KR" b="0" dirty="0">
                <a:solidFill>
                  <a:schemeClr val="tx1"/>
                </a:solidFill>
                <a:latin typeface="나눔고딕" panose="020D0604000000000000" pitchFamily="50" charset="-127"/>
                <a:ea typeface="나눔고딕" panose="020D0604000000000000" pitchFamily="50" charset="-127"/>
              </a:rPr>
              <a:t>: </a:t>
            </a:r>
            <a:r>
              <a:rPr lang="ko-KR" altLang="en-US" b="0" dirty="0">
                <a:solidFill>
                  <a:schemeClr val="tx1"/>
                </a:solidFill>
                <a:latin typeface="나눔고딕" panose="020D0604000000000000" pitchFamily="50" charset="-127"/>
                <a:ea typeface="나눔고딕" panose="020D0604000000000000" pitchFamily="50" charset="-127"/>
              </a:rPr>
              <a:t>프로세스</a:t>
            </a:r>
            <a:r>
              <a:rPr lang="en-US" altLang="ko-KR" b="0" dirty="0">
                <a:solidFill>
                  <a:schemeClr val="tx1"/>
                </a:solidFill>
                <a:latin typeface="나눔고딕" panose="020D0604000000000000" pitchFamily="50" charset="-127"/>
                <a:ea typeface="나눔고딕" panose="020D0604000000000000" pitchFamily="50" charset="-127"/>
              </a:rPr>
              <a:t>, </a:t>
            </a:r>
            <a:r>
              <a:rPr lang="ko-KR" altLang="en-US" b="0" dirty="0">
                <a:solidFill>
                  <a:schemeClr val="tx1"/>
                </a:solidFill>
                <a:latin typeface="나눔고딕" panose="020D0604000000000000" pitchFamily="50" charset="-127"/>
                <a:ea typeface="나눔고딕" panose="020D0604000000000000" pitchFamily="50" charset="-127"/>
              </a:rPr>
              <a:t>방법론</a:t>
            </a:r>
            <a:r>
              <a:rPr lang="en-US" altLang="ko-KR" b="0" dirty="0">
                <a:solidFill>
                  <a:schemeClr val="tx1"/>
                </a:solidFill>
                <a:latin typeface="나눔고딕" panose="020D0604000000000000" pitchFamily="50" charset="-127"/>
                <a:ea typeface="나눔고딕" panose="020D0604000000000000" pitchFamily="50" charset="-127"/>
              </a:rPr>
              <a:t>, </a:t>
            </a:r>
            <a:r>
              <a:rPr lang="ko-KR" altLang="en-US" b="0" dirty="0">
                <a:solidFill>
                  <a:schemeClr val="tx1"/>
                </a:solidFill>
                <a:latin typeface="나눔고딕" panose="020D0604000000000000" pitchFamily="50" charset="-127"/>
                <a:ea typeface="나눔고딕" panose="020D0604000000000000" pitchFamily="50" charset="-127"/>
              </a:rPr>
              <a:t>템플릿</a:t>
            </a:r>
            <a:r>
              <a:rPr lang="en-US" altLang="ko-KR" b="0" dirty="0">
                <a:solidFill>
                  <a:schemeClr val="tx1"/>
                </a:solidFill>
                <a:latin typeface="나눔고딕" panose="020D0604000000000000" pitchFamily="50" charset="-127"/>
                <a:ea typeface="나눔고딕" panose="020D0604000000000000" pitchFamily="50" charset="-127"/>
              </a:rPr>
              <a:t>, </a:t>
            </a:r>
            <a:r>
              <a:rPr lang="ko-KR" altLang="en-US" b="0" dirty="0">
                <a:solidFill>
                  <a:schemeClr val="tx1"/>
                </a:solidFill>
                <a:latin typeface="나눔고딕" panose="020D0604000000000000" pitchFamily="50" charset="-127"/>
                <a:ea typeface="나눔고딕" panose="020D0604000000000000" pitchFamily="50" charset="-127"/>
              </a:rPr>
              <a:t>가이드라인</a:t>
            </a:r>
            <a:r>
              <a:rPr lang="en-US" altLang="ko-KR" b="0" dirty="0">
                <a:solidFill>
                  <a:schemeClr val="tx1"/>
                </a:solidFill>
                <a:latin typeface="나눔고딕" panose="020D0604000000000000" pitchFamily="50" charset="-127"/>
                <a:ea typeface="나눔고딕" panose="020D0604000000000000" pitchFamily="50" charset="-127"/>
              </a:rPr>
              <a:t>, </a:t>
            </a:r>
            <a:r>
              <a:rPr lang="ko-KR" altLang="en-US" b="0" dirty="0">
                <a:solidFill>
                  <a:schemeClr val="tx1"/>
                </a:solidFill>
                <a:latin typeface="나눔고딕" panose="020D0604000000000000" pitchFamily="50" charset="-127"/>
                <a:ea typeface="나눔고딕" panose="020D0604000000000000" pitchFamily="50" charset="-127"/>
              </a:rPr>
              <a:t>체크리스트</a:t>
            </a:r>
          </a:p>
          <a:p>
            <a:pPr marL="101600" indent="-101600" eaLnBrk="0" latinLnBrk="0" hangingPunct="0">
              <a:lnSpc>
                <a:spcPct val="140000"/>
              </a:lnSpc>
              <a:buFontTx/>
              <a:buChar char="•"/>
            </a:pPr>
            <a:r>
              <a:rPr lang="ko-KR" altLang="en-US" b="0" dirty="0">
                <a:solidFill>
                  <a:schemeClr val="tx1"/>
                </a:solidFill>
                <a:latin typeface="나눔고딕" panose="020D0604000000000000" pitchFamily="50" charset="-127"/>
                <a:ea typeface="나눔고딕" panose="020D0604000000000000" pitchFamily="50" charset="-127"/>
              </a:rPr>
              <a:t>표준 </a:t>
            </a:r>
            <a:r>
              <a:rPr lang="en-US" altLang="ko-KR" b="0" dirty="0">
                <a:solidFill>
                  <a:schemeClr val="tx1"/>
                </a:solidFill>
                <a:latin typeface="나눔고딕" panose="020D0604000000000000" pitchFamily="50" charset="-127"/>
                <a:ea typeface="나눔고딕" panose="020D0604000000000000" pitchFamily="50" charset="-127"/>
              </a:rPr>
              <a:t>WBS </a:t>
            </a:r>
            <a:r>
              <a:rPr lang="ko-KR" altLang="en-US" b="0" dirty="0">
                <a:solidFill>
                  <a:schemeClr val="tx1"/>
                </a:solidFill>
                <a:latin typeface="나눔고딕" panose="020D0604000000000000" pitchFamily="50" charset="-127"/>
                <a:ea typeface="나눔고딕" panose="020D0604000000000000" pitchFamily="50" charset="-127"/>
              </a:rPr>
              <a:t>관리 </a:t>
            </a:r>
            <a:r>
              <a:rPr lang="en-US" altLang="ko-KR" b="0" dirty="0">
                <a:solidFill>
                  <a:schemeClr val="tx1"/>
                </a:solidFill>
                <a:latin typeface="나눔고딕" panose="020D0604000000000000" pitchFamily="50" charset="-127"/>
                <a:ea typeface="나눔고딕" panose="020D0604000000000000" pitchFamily="50" charset="-127"/>
              </a:rPr>
              <a:t>: </a:t>
            </a:r>
            <a:r>
              <a:rPr lang="ko-KR" altLang="en-US" b="0" dirty="0">
                <a:solidFill>
                  <a:schemeClr val="tx1"/>
                </a:solidFill>
                <a:latin typeface="나눔고딕" panose="020D0604000000000000" pitchFamily="50" charset="-127"/>
                <a:ea typeface="나눔고딕" panose="020D0604000000000000" pitchFamily="50" charset="-127"/>
              </a:rPr>
              <a:t>프로젝트 규모</a:t>
            </a:r>
            <a:r>
              <a:rPr lang="en-US" altLang="ko-KR" b="0" dirty="0">
                <a:solidFill>
                  <a:schemeClr val="tx1"/>
                </a:solidFill>
                <a:latin typeface="나눔고딕" panose="020D0604000000000000" pitchFamily="50" charset="-127"/>
                <a:ea typeface="나눔고딕" panose="020D0604000000000000" pitchFamily="50" charset="-127"/>
              </a:rPr>
              <a:t>, </a:t>
            </a:r>
            <a:r>
              <a:rPr lang="ko-KR" altLang="en-US" b="0" dirty="0">
                <a:solidFill>
                  <a:schemeClr val="tx1"/>
                </a:solidFill>
                <a:latin typeface="나눔고딕" panose="020D0604000000000000" pitchFamily="50" charset="-127"/>
                <a:ea typeface="나눔고딕" panose="020D0604000000000000" pitchFamily="50" charset="-127"/>
              </a:rPr>
              <a:t>프로젝트 종류</a:t>
            </a:r>
            <a:r>
              <a:rPr lang="en-US" altLang="ko-KR" b="0" dirty="0">
                <a:solidFill>
                  <a:schemeClr val="tx1"/>
                </a:solidFill>
                <a:latin typeface="나눔고딕" panose="020D0604000000000000" pitchFamily="50" charset="-127"/>
                <a:ea typeface="나눔고딕" panose="020D0604000000000000" pitchFamily="50" charset="-127"/>
              </a:rPr>
              <a:t>, </a:t>
            </a:r>
            <a:r>
              <a:rPr lang="ko-KR" altLang="en-US" b="0" dirty="0">
                <a:solidFill>
                  <a:schemeClr val="tx1"/>
                </a:solidFill>
                <a:latin typeface="나눔고딕" panose="020D0604000000000000" pitchFamily="50" charset="-127"/>
                <a:ea typeface="나눔고딕" panose="020D0604000000000000" pitchFamily="50" charset="-127"/>
              </a:rPr>
              <a:t>방법론에 따른 표준 </a:t>
            </a:r>
            <a:r>
              <a:rPr lang="en-US" altLang="ko-KR" b="0" dirty="0">
                <a:solidFill>
                  <a:schemeClr val="tx1"/>
                </a:solidFill>
                <a:latin typeface="나눔고딕" panose="020D0604000000000000" pitchFamily="50" charset="-127"/>
                <a:ea typeface="나눔고딕" panose="020D0604000000000000" pitchFamily="50" charset="-127"/>
              </a:rPr>
              <a:t>WBS </a:t>
            </a:r>
            <a:r>
              <a:rPr lang="ko-KR" altLang="en-US" b="0" dirty="0">
                <a:solidFill>
                  <a:schemeClr val="tx1"/>
                </a:solidFill>
                <a:latin typeface="나눔고딕" panose="020D0604000000000000" pitchFamily="50" charset="-127"/>
                <a:ea typeface="나눔고딕" panose="020D0604000000000000" pitchFamily="50" charset="-127"/>
              </a:rPr>
              <a:t>관리</a:t>
            </a:r>
          </a:p>
          <a:p>
            <a:pPr marL="101600" indent="-101600" eaLnBrk="0" latinLnBrk="0" hangingPunct="0">
              <a:lnSpc>
                <a:spcPct val="140000"/>
              </a:lnSpc>
              <a:buFontTx/>
              <a:buChar char="•"/>
            </a:pPr>
            <a:r>
              <a:rPr lang="ko-KR" altLang="en-US" b="0" u="sng" dirty="0">
                <a:solidFill>
                  <a:schemeClr val="tx1"/>
                </a:solidFill>
                <a:latin typeface="나눔고딕" panose="020D0604000000000000" pitchFamily="50" charset="-127"/>
                <a:ea typeface="나눔고딕" panose="020D0604000000000000" pitchFamily="50" charset="-127"/>
              </a:rPr>
              <a:t>표준에 의거한 데이터 분석</a:t>
            </a:r>
            <a:r>
              <a:rPr lang="ko-KR" altLang="en-US" b="0" dirty="0">
                <a:solidFill>
                  <a:schemeClr val="tx1"/>
                </a:solidFill>
                <a:latin typeface="나눔고딕" panose="020D0604000000000000" pitchFamily="50" charset="-127"/>
                <a:ea typeface="나눔고딕" panose="020D0604000000000000" pitchFamily="50" charset="-127"/>
              </a:rPr>
              <a:t>을 통한 조직 프로세스의 보완점 도출</a:t>
            </a:r>
            <a:endParaRPr lang="en-US" altLang="ko-KR" b="0" dirty="0">
              <a:solidFill>
                <a:schemeClr val="tx1"/>
              </a:solidFill>
              <a:latin typeface="나눔고딕" panose="020D0604000000000000" pitchFamily="50" charset="-127"/>
              <a:ea typeface="나눔고딕" panose="020D0604000000000000" pitchFamily="50" charset="-127"/>
            </a:endParaRPr>
          </a:p>
        </p:txBody>
      </p:sp>
      <p:sp>
        <p:nvSpPr>
          <p:cNvPr id="61" name="Rectangle 59">
            <a:extLst>
              <a:ext uri="{FF2B5EF4-FFF2-40B4-BE49-F238E27FC236}">
                <a16:creationId xmlns:a16="http://schemas.microsoft.com/office/drawing/2014/main" id="{0BAB17AF-EBE5-4EF4-B765-FA8D0FF62928}"/>
              </a:ext>
            </a:extLst>
          </p:cNvPr>
          <p:cNvSpPr>
            <a:spLocks noChangeArrowheads="1"/>
          </p:cNvSpPr>
          <p:nvPr/>
        </p:nvSpPr>
        <p:spPr bwMode="auto">
          <a:xfrm>
            <a:off x="3502025" y="5434299"/>
            <a:ext cx="6118225" cy="893762"/>
          </a:xfrm>
          <a:prstGeom prst="rect">
            <a:avLst/>
          </a:prstGeom>
          <a:noFill/>
          <a:ln w="12700">
            <a:noFill/>
            <a:miter lim="800000"/>
            <a:headEnd/>
            <a:tailEnd/>
          </a:ln>
        </p:spPr>
        <p:txBody>
          <a:bodyPr lIns="90488" tIns="44450" rIns="54000" bIns="44450" anchor="ctr"/>
          <a:lstStyle/>
          <a:p>
            <a:pPr marL="101600" indent="-101600" eaLnBrk="0" latinLnBrk="0" hangingPunct="0">
              <a:lnSpc>
                <a:spcPct val="140000"/>
              </a:lnSpc>
              <a:buFontTx/>
              <a:buChar char="•"/>
            </a:pPr>
            <a:r>
              <a:rPr lang="ko-KR" altLang="en-US" b="0" dirty="0">
                <a:solidFill>
                  <a:schemeClr val="tx1"/>
                </a:solidFill>
                <a:latin typeface="나눔고딕" panose="020D0604000000000000" pitchFamily="50" charset="-127"/>
                <a:ea typeface="나눔고딕" panose="020D0604000000000000" pitchFamily="50" charset="-127"/>
              </a:rPr>
              <a:t>잦은 변경 발생 가능한 </a:t>
            </a:r>
            <a:r>
              <a:rPr lang="ko-KR" altLang="en-US" b="0" u="sng" dirty="0">
                <a:solidFill>
                  <a:schemeClr val="tx1"/>
                </a:solidFill>
                <a:latin typeface="나눔고딕" panose="020D0604000000000000" pitchFamily="50" charset="-127"/>
                <a:ea typeface="나눔고딕" panose="020D0604000000000000" pitchFamily="50" charset="-127"/>
              </a:rPr>
              <a:t>허용 값을 코드화</a:t>
            </a:r>
            <a:r>
              <a:rPr lang="ko-KR" altLang="en-US" b="0" dirty="0">
                <a:solidFill>
                  <a:schemeClr val="tx1"/>
                </a:solidFill>
                <a:latin typeface="나눔고딕" panose="020D0604000000000000" pitchFamily="50" charset="-127"/>
                <a:ea typeface="나눔고딕" panose="020D0604000000000000" pitchFamily="50" charset="-127"/>
              </a:rPr>
              <a:t> 하여 관리함에 따라 하드코딩 감소</a:t>
            </a:r>
          </a:p>
          <a:p>
            <a:pPr marL="101600" indent="-101600" eaLnBrk="0" latinLnBrk="0" hangingPunct="0">
              <a:lnSpc>
                <a:spcPct val="140000"/>
              </a:lnSpc>
              <a:buFontTx/>
              <a:buChar char="•"/>
            </a:pPr>
            <a:r>
              <a:rPr lang="ko-KR" altLang="en-US" b="0" dirty="0">
                <a:solidFill>
                  <a:schemeClr val="tx1"/>
                </a:solidFill>
                <a:latin typeface="나눔고딕" panose="020D0604000000000000" pitchFamily="50" charset="-127"/>
                <a:ea typeface="나눔고딕" panose="020D0604000000000000" pitchFamily="50" charset="-127"/>
              </a:rPr>
              <a:t>화면에 대한 권한관리를 </a:t>
            </a:r>
            <a:r>
              <a:rPr lang="ko-KR" altLang="en-US" b="0" u="sng" dirty="0" err="1">
                <a:solidFill>
                  <a:schemeClr val="tx1"/>
                </a:solidFill>
                <a:latin typeface="나눔고딕" panose="020D0604000000000000" pitchFamily="50" charset="-127"/>
                <a:ea typeface="나눔고딕" panose="020D0604000000000000" pitchFamily="50" charset="-127"/>
              </a:rPr>
              <a:t>역할자</a:t>
            </a:r>
            <a:r>
              <a:rPr lang="ko-KR" altLang="en-US" b="0" u="sng" dirty="0">
                <a:solidFill>
                  <a:schemeClr val="tx1"/>
                </a:solidFill>
                <a:latin typeface="나눔고딕" panose="020D0604000000000000" pitchFamily="50" charset="-127"/>
                <a:ea typeface="나눔고딕" panose="020D0604000000000000" pitchFamily="50" charset="-127"/>
              </a:rPr>
              <a:t> 별로 권한</a:t>
            </a:r>
            <a:r>
              <a:rPr lang="ko-KR" altLang="en-US" b="0" dirty="0">
                <a:solidFill>
                  <a:schemeClr val="tx1"/>
                </a:solidFill>
                <a:latin typeface="나눔고딕" panose="020D0604000000000000" pitchFamily="50" charset="-127"/>
                <a:ea typeface="나눔고딕" panose="020D0604000000000000" pitchFamily="50" charset="-127"/>
              </a:rPr>
              <a:t> 관리하여 적용용이성 제고</a:t>
            </a:r>
          </a:p>
          <a:p>
            <a:pPr marL="101600" indent="-101600" eaLnBrk="0" latinLnBrk="0" hangingPunct="0">
              <a:lnSpc>
                <a:spcPct val="140000"/>
              </a:lnSpc>
              <a:buFontTx/>
              <a:buChar char="•"/>
            </a:pPr>
            <a:r>
              <a:rPr lang="ko-KR" altLang="en-US" b="0" dirty="0">
                <a:solidFill>
                  <a:schemeClr val="tx1"/>
                </a:solidFill>
                <a:latin typeface="나눔고딕" panose="020D0604000000000000" pitchFamily="50" charset="-127"/>
                <a:ea typeface="나눔고딕" panose="020D0604000000000000" pitchFamily="50" charset="-127"/>
              </a:rPr>
              <a:t>체크리스트</a:t>
            </a:r>
            <a:r>
              <a:rPr lang="en-US" altLang="ko-KR" b="0" dirty="0">
                <a:solidFill>
                  <a:schemeClr val="tx1"/>
                </a:solidFill>
                <a:latin typeface="나눔고딕" panose="020D0604000000000000" pitchFamily="50" charset="-127"/>
                <a:ea typeface="나눔고딕" panose="020D0604000000000000" pitchFamily="50" charset="-127"/>
              </a:rPr>
              <a:t>, </a:t>
            </a:r>
            <a:r>
              <a:rPr lang="ko-KR" altLang="en-US" b="0" dirty="0">
                <a:solidFill>
                  <a:schemeClr val="tx1"/>
                </a:solidFill>
                <a:latin typeface="나눔고딕" panose="020D0604000000000000" pitchFamily="50" charset="-127"/>
                <a:ea typeface="나눔고딕" panose="020D0604000000000000" pitchFamily="50" charset="-127"/>
              </a:rPr>
              <a:t>산출물</a:t>
            </a:r>
            <a:r>
              <a:rPr lang="en-US" altLang="ko-KR" b="0" dirty="0">
                <a:solidFill>
                  <a:schemeClr val="tx1"/>
                </a:solidFill>
                <a:latin typeface="나눔고딕" panose="020D0604000000000000" pitchFamily="50" charset="-127"/>
                <a:ea typeface="나눔고딕" panose="020D0604000000000000" pitchFamily="50" charset="-127"/>
              </a:rPr>
              <a:t>, WBS </a:t>
            </a:r>
            <a:r>
              <a:rPr lang="ko-KR" altLang="en-US" b="0" dirty="0">
                <a:solidFill>
                  <a:schemeClr val="tx1"/>
                </a:solidFill>
                <a:latin typeface="나눔고딕" panose="020D0604000000000000" pitchFamily="50" charset="-127"/>
                <a:ea typeface="나눔고딕" panose="020D0604000000000000" pitchFamily="50" charset="-127"/>
              </a:rPr>
              <a:t>등 공통으로 사용되는 기능에 대한 </a:t>
            </a:r>
            <a:r>
              <a:rPr lang="ko-KR" altLang="en-US" b="0" u="sng" dirty="0">
                <a:solidFill>
                  <a:schemeClr val="tx1"/>
                </a:solidFill>
                <a:latin typeface="나눔고딕" panose="020D0604000000000000" pitchFamily="50" charset="-127"/>
                <a:ea typeface="나눔고딕" panose="020D0604000000000000" pitchFamily="50" charset="-127"/>
              </a:rPr>
              <a:t>표준화</a:t>
            </a:r>
            <a:endParaRPr lang="en-US" altLang="ko-KR" b="0" u="sng" dirty="0">
              <a:solidFill>
                <a:schemeClr val="tx1"/>
              </a:solidFill>
              <a:latin typeface="나눔고딕" panose="020D0604000000000000" pitchFamily="50" charset="-127"/>
              <a:ea typeface="나눔고딕" panose="020D0604000000000000" pitchFamily="50" charset="-127"/>
            </a:endParaRPr>
          </a:p>
          <a:p>
            <a:pPr marL="101600" indent="-101600" eaLnBrk="0" latinLnBrk="0" hangingPunct="0">
              <a:lnSpc>
                <a:spcPct val="140000"/>
              </a:lnSpc>
              <a:buFontTx/>
              <a:buChar char="•"/>
            </a:pPr>
            <a:r>
              <a:rPr lang="en-US" altLang="ko-KR" b="0" u="sng" dirty="0">
                <a:solidFill>
                  <a:schemeClr val="tx1"/>
                </a:solidFill>
                <a:latin typeface="나눔고딕" panose="020D0604000000000000" pitchFamily="50" charset="-127"/>
                <a:ea typeface="나눔고딕" panose="020D0604000000000000" pitchFamily="50" charset="-127"/>
              </a:rPr>
              <a:t>Open source Framework </a:t>
            </a:r>
            <a:r>
              <a:rPr lang="ko-KR" altLang="en-US" b="0" u="sng" dirty="0">
                <a:solidFill>
                  <a:schemeClr val="tx1"/>
                </a:solidFill>
                <a:latin typeface="나눔고딕" panose="020D0604000000000000" pitchFamily="50" charset="-127"/>
                <a:ea typeface="나눔고딕" panose="020D0604000000000000" pitchFamily="50" charset="-127"/>
              </a:rPr>
              <a:t>사용을 통한 유지보수성 제고 </a:t>
            </a:r>
          </a:p>
        </p:txBody>
      </p:sp>
      <p:sp>
        <p:nvSpPr>
          <p:cNvPr id="62" name="Rectangle 56">
            <a:extLst>
              <a:ext uri="{FF2B5EF4-FFF2-40B4-BE49-F238E27FC236}">
                <a16:creationId xmlns:a16="http://schemas.microsoft.com/office/drawing/2014/main" id="{50340E62-9301-4BB4-A71E-A9CB9CC4F534}"/>
              </a:ext>
            </a:extLst>
          </p:cNvPr>
          <p:cNvSpPr>
            <a:spLocks noChangeArrowheads="1"/>
          </p:cNvSpPr>
          <p:nvPr/>
        </p:nvSpPr>
        <p:spPr bwMode="auto">
          <a:xfrm>
            <a:off x="3502025" y="4500849"/>
            <a:ext cx="6016048" cy="893762"/>
          </a:xfrm>
          <a:prstGeom prst="rect">
            <a:avLst/>
          </a:prstGeom>
          <a:solidFill>
            <a:srgbClr val="FFFFFF"/>
          </a:solidFill>
          <a:ln w="12700">
            <a:noFill/>
            <a:miter lim="800000"/>
            <a:headEnd/>
            <a:tailEnd/>
          </a:ln>
        </p:spPr>
        <p:txBody>
          <a:bodyPr lIns="90488" tIns="44450" rIns="54000" bIns="44450" anchor="ctr"/>
          <a:lstStyle/>
          <a:p>
            <a:pPr marL="101600" indent="-101600" eaLnBrk="0" latinLnBrk="0" hangingPunct="0">
              <a:lnSpc>
                <a:spcPct val="140000"/>
              </a:lnSpc>
              <a:buFontTx/>
              <a:buChar char="•"/>
            </a:pPr>
            <a:r>
              <a:rPr lang="ko-KR" altLang="en-US" b="0" dirty="0">
                <a:solidFill>
                  <a:schemeClr val="tx1"/>
                </a:solidFill>
                <a:latin typeface="나눔고딕" panose="020D0604000000000000" pitchFamily="50" charset="-127"/>
                <a:ea typeface="나눔고딕" panose="020D0604000000000000" pitchFamily="50" charset="-127"/>
              </a:rPr>
              <a:t>고객사 현황 정보 제공</a:t>
            </a:r>
            <a:r>
              <a:rPr lang="en-US" altLang="ko-KR" b="0" dirty="0">
                <a:solidFill>
                  <a:schemeClr val="tx1"/>
                </a:solidFill>
                <a:latin typeface="나눔고딕" panose="020D0604000000000000" pitchFamily="50" charset="-127"/>
                <a:ea typeface="나눔고딕" panose="020D0604000000000000" pitchFamily="50" charset="-127"/>
              </a:rPr>
              <a:t>(</a:t>
            </a:r>
            <a:r>
              <a:rPr lang="ko-KR" altLang="en-US" b="0" dirty="0">
                <a:solidFill>
                  <a:schemeClr val="tx1"/>
                </a:solidFill>
                <a:latin typeface="나눔고딕" panose="020D0604000000000000" pitchFamily="50" charset="-127"/>
                <a:ea typeface="나눔고딕" panose="020D0604000000000000" pitchFamily="50" charset="-127"/>
              </a:rPr>
              <a:t>고객사별 프로젝트 정보 현황 및 히스토리</a:t>
            </a:r>
            <a:r>
              <a:rPr lang="en-US" altLang="ko-KR" b="0" dirty="0">
                <a:solidFill>
                  <a:schemeClr val="tx1"/>
                </a:solidFill>
                <a:latin typeface="나눔고딕" panose="020D0604000000000000" pitchFamily="50" charset="-127"/>
                <a:ea typeface="나눔고딕" panose="020D0604000000000000" pitchFamily="50" charset="-127"/>
              </a:rPr>
              <a:t>)</a:t>
            </a:r>
          </a:p>
          <a:p>
            <a:pPr marL="101600" indent="-101600" eaLnBrk="0" latinLnBrk="0" hangingPunct="0">
              <a:lnSpc>
                <a:spcPct val="140000"/>
              </a:lnSpc>
              <a:buFontTx/>
              <a:buChar char="•"/>
            </a:pPr>
            <a:r>
              <a:rPr lang="ko-KR" altLang="en-US" b="0" u="sng" dirty="0">
                <a:solidFill>
                  <a:schemeClr val="tx1"/>
                </a:solidFill>
                <a:latin typeface="나눔고딕" panose="020D0604000000000000" pitchFamily="50" charset="-127"/>
                <a:ea typeface="나눔고딕" panose="020D0604000000000000" pitchFamily="50" charset="-127"/>
              </a:rPr>
              <a:t>외주 업체 및 인력에 대한 보안관리</a:t>
            </a:r>
            <a:r>
              <a:rPr lang="ko-KR" altLang="en-US" b="0" dirty="0">
                <a:solidFill>
                  <a:schemeClr val="tx1"/>
                </a:solidFill>
                <a:latin typeface="나눔고딕" panose="020D0604000000000000" pitchFamily="50" charset="-127"/>
                <a:ea typeface="나눔고딕" panose="020D0604000000000000" pitchFamily="50" charset="-127"/>
              </a:rPr>
              <a:t> 기능 제공</a:t>
            </a:r>
            <a:endParaRPr lang="en-US" altLang="ko-KR" b="0" dirty="0">
              <a:solidFill>
                <a:schemeClr val="tx1"/>
              </a:solidFill>
              <a:latin typeface="나눔고딕" panose="020D0604000000000000" pitchFamily="50" charset="-127"/>
              <a:ea typeface="나눔고딕" panose="020D0604000000000000" pitchFamily="50" charset="-127"/>
            </a:endParaRPr>
          </a:p>
          <a:p>
            <a:pPr marL="101600" indent="-101600" eaLnBrk="0" latinLnBrk="0" hangingPunct="0">
              <a:lnSpc>
                <a:spcPct val="140000"/>
              </a:lnSpc>
              <a:buFontTx/>
              <a:buChar char="•"/>
            </a:pPr>
            <a:r>
              <a:rPr lang="ko-KR" altLang="en-US" b="0" u="sng" dirty="0">
                <a:solidFill>
                  <a:schemeClr val="tx1"/>
                </a:solidFill>
                <a:latin typeface="나눔고딕" panose="020D0604000000000000" pitchFamily="50" charset="-127"/>
                <a:ea typeface="나눔고딕" panose="020D0604000000000000" pitchFamily="50" charset="-127"/>
              </a:rPr>
              <a:t>외주 인력에 대한 </a:t>
            </a:r>
            <a:r>
              <a:rPr lang="en-US" altLang="ko-KR" b="0" u="sng" dirty="0">
                <a:solidFill>
                  <a:schemeClr val="tx1"/>
                </a:solidFill>
                <a:latin typeface="나눔고딕" panose="020D0604000000000000" pitchFamily="50" charset="-127"/>
                <a:ea typeface="나눔고딕" panose="020D0604000000000000" pitchFamily="50" charset="-127"/>
              </a:rPr>
              <a:t>Pool </a:t>
            </a:r>
            <a:r>
              <a:rPr lang="ko-KR" altLang="en-US" b="0" u="sng" dirty="0">
                <a:solidFill>
                  <a:schemeClr val="tx1"/>
                </a:solidFill>
                <a:latin typeface="나눔고딕" panose="020D0604000000000000" pitchFamily="50" charset="-127"/>
                <a:ea typeface="나눔고딕" panose="020D0604000000000000" pitchFamily="50" charset="-127"/>
              </a:rPr>
              <a:t>관리</a:t>
            </a:r>
            <a:r>
              <a:rPr lang="ko-KR" altLang="en-US" b="0" dirty="0">
                <a:solidFill>
                  <a:schemeClr val="tx1"/>
                </a:solidFill>
                <a:latin typeface="나눔고딕" panose="020D0604000000000000" pitchFamily="50" charset="-127"/>
                <a:ea typeface="나눔고딕" panose="020D0604000000000000" pitchFamily="50" charset="-127"/>
              </a:rPr>
              <a:t>를 통한 체계적인 관리 수행</a:t>
            </a:r>
            <a:endParaRPr lang="en-US" altLang="ko-KR" b="0" dirty="0">
              <a:solidFill>
                <a:schemeClr val="tx1"/>
              </a:solidFill>
              <a:latin typeface="나눔고딕" panose="020D0604000000000000" pitchFamily="50" charset="-127"/>
              <a:ea typeface="나눔고딕" panose="020D0604000000000000" pitchFamily="50" charset="-127"/>
            </a:endParaRPr>
          </a:p>
          <a:p>
            <a:pPr marL="101600" indent="-101600" eaLnBrk="0" latinLnBrk="0" hangingPunct="0">
              <a:lnSpc>
                <a:spcPct val="140000"/>
              </a:lnSpc>
              <a:buFontTx/>
              <a:buChar char="•"/>
            </a:pPr>
            <a:r>
              <a:rPr lang="ko-KR" altLang="en-US" b="0" u="sng" dirty="0" err="1">
                <a:solidFill>
                  <a:schemeClr val="tx1"/>
                </a:solidFill>
                <a:latin typeface="나눔고딕" panose="020D0604000000000000" pitchFamily="50" charset="-127"/>
                <a:ea typeface="나눔고딕" panose="020D0604000000000000" pitchFamily="50" charset="-127"/>
              </a:rPr>
              <a:t>인력별</a:t>
            </a:r>
            <a:r>
              <a:rPr lang="ko-KR" altLang="en-US" b="0" u="sng" dirty="0">
                <a:solidFill>
                  <a:schemeClr val="tx1"/>
                </a:solidFill>
                <a:latin typeface="나눔고딕" panose="020D0604000000000000" pitchFamily="50" charset="-127"/>
                <a:ea typeface="나눔고딕" panose="020D0604000000000000" pitchFamily="50" charset="-127"/>
              </a:rPr>
              <a:t> 프로젝트 수행 내역 관리</a:t>
            </a:r>
            <a:endParaRPr lang="en-US" altLang="ko-KR" b="0" u="sng" dirty="0">
              <a:solidFill>
                <a:schemeClr val="tx1"/>
              </a:solidFill>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70603202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제목 13"/>
          <p:cNvSpPr>
            <a:spLocks noGrp="1"/>
          </p:cNvSpPr>
          <p:nvPr>
            <p:ph type="title"/>
          </p:nvPr>
        </p:nvSpPr>
        <p:spPr/>
        <p:txBody>
          <a:bodyPr/>
          <a:lstStyle/>
          <a:p>
            <a:r>
              <a:rPr lang="en-US" altLang="ko-KR" dirty="0"/>
              <a:t>II. PMS </a:t>
            </a:r>
            <a:r>
              <a:rPr lang="ko-KR" altLang="en-US" dirty="0"/>
              <a:t>구축 범위 및 주요 기능</a:t>
            </a:r>
          </a:p>
        </p:txBody>
      </p:sp>
      <p:sp>
        <p:nvSpPr>
          <p:cNvPr id="3" name="내용 개체 틀 2"/>
          <p:cNvSpPr>
            <a:spLocks noGrp="1"/>
          </p:cNvSpPr>
          <p:nvPr>
            <p:ph idx="1"/>
          </p:nvPr>
        </p:nvSpPr>
        <p:spPr/>
        <p:txBody>
          <a:bodyPr/>
          <a:lstStyle/>
          <a:p>
            <a:r>
              <a:rPr lang="ko-KR" altLang="en-US" dirty="0"/>
              <a:t> </a:t>
            </a:r>
            <a:r>
              <a:rPr lang="en-US" altLang="ko-KR" dirty="0"/>
              <a:t>1. </a:t>
            </a:r>
            <a:r>
              <a:rPr lang="ko-KR" altLang="en-US" dirty="0"/>
              <a:t>구축 범위</a:t>
            </a:r>
          </a:p>
        </p:txBody>
      </p:sp>
      <p:sp>
        <p:nvSpPr>
          <p:cNvPr id="4" name="내용 개체 틀 3"/>
          <p:cNvSpPr>
            <a:spLocks noGrp="1"/>
          </p:cNvSpPr>
          <p:nvPr>
            <p:ph idx="10"/>
          </p:nvPr>
        </p:nvSpPr>
        <p:spPr/>
        <p:txBody>
          <a:bodyPr/>
          <a:lstStyle/>
          <a:p>
            <a:r>
              <a:rPr lang="ko-KR" altLang="en-US" dirty="0"/>
              <a:t>목적 및 범위</a:t>
            </a:r>
          </a:p>
        </p:txBody>
      </p:sp>
      <p:sp>
        <p:nvSpPr>
          <p:cNvPr id="2" name="내용 개체 틀 1"/>
          <p:cNvSpPr>
            <a:spLocks noGrp="1"/>
          </p:cNvSpPr>
          <p:nvPr>
            <p:ph idx="11"/>
          </p:nvPr>
        </p:nvSpPr>
        <p:spPr/>
        <p:txBody>
          <a:bodyPr/>
          <a:lstStyle/>
          <a:p>
            <a:r>
              <a:rPr lang="ko-KR" altLang="en-US" dirty="0"/>
              <a:t>프로젝트 업무</a:t>
            </a:r>
            <a:r>
              <a:rPr lang="en-US" altLang="ko-KR" dirty="0"/>
              <a:t>(IT</a:t>
            </a:r>
            <a:r>
              <a:rPr lang="ko-KR" altLang="en-US" dirty="0"/>
              <a:t>개발 업무</a:t>
            </a:r>
            <a:r>
              <a:rPr lang="en-US" altLang="ko-KR" dirty="0"/>
              <a:t>)</a:t>
            </a:r>
            <a:r>
              <a:rPr lang="ko-KR" altLang="en-US" dirty="0"/>
              <a:t>에 대한 계획</a:t>
            </a:r>
            <a:r>
              <a:rPr lang="en-US" altLang="ko-KR" dirty="0"/>
              <a:t>, </a:t>
            </a:r>
            <a:r>
              <a:rPr lang="ko-KR" altLang="en-US" dirty="0"/>
              <a:t>수행 및 결과 등에 대한 종합적인 관리를 통하여 보다 효율적이고 체계적인 프로젝트 정보를 제공할 수 있는 시스템 구축을 목표로 하며</a:t>
            </a:r>
            <a:r>
              <a:rPr lang="en-US" altLang="ko-KR" dirty="0"/>
              <a:t>, </a:t>
            </a:r>
            <a:r>
              <a:rPr lang="ko-KR" altLang="en-US" dirty="0"/>
              <a:t>프로젝트 진행에 대한 종합적인 모니터링을 통한 경영층의 의사 결정을 보다 신속하게 할 수 있도록 정보를 제공합니다</a:t>
            </a:r>
            <a:r>
              <a:rPr lang="en-US" altLang="ko-KR" dirty="0"/>
              <a:t>.</a:t>
            </a:r>
          </a:p>
        </p:txBody>
      </p:sp>
      <p:grpSp>
        <p:nvGrpSpPr>
          <p:cNvPr id="55" name="Group 9"/>
          <p:cNvGrpSpPr>
            <a:grpSpLocks/>
          </p:cNvGrpSpPr>
          <p:nvPr/>
        </p:nvGrpSpPr>
        <p:grpSpPr bwMode="auto">
          <a:xfrm>
            <a:off x="2739230" y="1554436"/>
            <a:ext cx="3697287" cy="2149475"/>
            <a:chOff x="416" y="1143"/>
            <a:chExt cx="2329" cy="1213"/>
          </a:xfrm>
        </p:grpSpPr>
        <p:sp>
          <p:nvSpPr>
            <p:cNvPr id="56" name="Text Box 10"/>
            <p:cNvSpPr txBox="1">
              <a:spLocks noChangeArrowheads="1"/>
            </p:cNvSpPr>
            <p:nvPr/>
          </p:nvSpPr>
          <p:spPr bwMode="auto">
            <a:xfrm>
              <a:off x="416" y="1269"/>
              <a:ext cx="2329" cy="1087"/>
            </a:xfrm>
            <a:prstGeom prst="rect">
              <a:avLst/>
            </a:prstGeom>
            <a:solidFill>
              <a:srgbClr val="FFFFFF"/>
            </a:solidFill>
            <a:ln w="9525">
              <a:solidFill>
                <a:srgbClr val="000000"/>
              </a:solidFill>
              <a:miter lim="800000"/>
              <a:headEnd/>
              <a:tailEnd/>
            </a:ln>
          </p:spPr>
          <p:txBody>
            <a:bodyPr/>
            <a:lstStyle/>
            <a:p>
              <a:pPr marL="112713" indent="-112713">
                <a:lnSpc>
                  <a:spcPct val="110000"/>
                </a:lnSpc>
              </a:pPr>
              <a:endParaRPr lang="ko-KR" altLang="ko-KR" sz="1100" u="sng" dirty="0">
                <a:solidFill>
                  <a:srgbClr val="000000"/>
                </a:solidFill>
                <a:latin typeface="맑은 고딕" panose="020B0503020000020004" pitchFamily="50" charset="-127"/>
                <a:ea typeface="맑은 고딕" panose="020B0503020000020004" pitchFamily="50" charset="-127"/>
              </a:endParaRPr>
            </a:p>
            <a:p>
              <a:pPr marL="112713" indent="-112713">
                <a:lnSpc>
                  <a:spcPct val="110000"/>
                </a:lnSpc>
              </a:pPr>
              <a:endParaRPr lang="ko-KR" altLang="ko-KR" sz="1100" u="sng" dirty="0">
                <a:solidFill>
                  <a:srgbClr val="000000"/>
                </a:solidFill>
                <a:latin typeface="맑은 고딕" panose="020B0503020000020004" pitchFamily="50" charset="-127"/>
                <a:ea typeface="맑은 고딕" panose="020B0503020000020004" pitchFamily="50" charset="-127"/>
              </a:endParaRPr>
            </a:p>
          </p:txBody>
        </p:sp>
        <p:sp>
          <p:nvSpPr>
            <p:cNvPr id="57" name="Rectangle 11"/>
            <p:cNvSpPr>
              <a:spLocks noChangeArrowheads="1"/>
            </p:cNvSpPr>
            <p:nvPr/>
          </p:nvSpPr>
          <p:spPr bwMode="auto">
            <a:xfrm>
              <a:off x="416" y="1143"/>
              <a:ext cx="2329" cy="127"/>
            </a:xfrm>
            <a:prstGeom prst="rect">
              <a:avLst/>
            </a:prstGeom>
            <a:solidFill>
              <a:srgbClr val="336699"/>
            </a:solidFill>
            <a:ln w="9525">
              <a:solidFill>
                <a:srgbClr val="000000"/>
              </a:solidFill>
              <a:miter lim="800000"/>
              <a:headEnd/>
              <a:tailEnd/>
            </a:ln>
            <a:effectLst/>
          </p:spPr>
          <p:txBody>
            <a:bodyPr wrap="none" lIns="0" tIns="0" rIns="0" bIns="0" anchor="ctr"/>
            <a:lstStyle/>
            <a:p>
              <a:pPr algn="ctr">
                <a:defRPr/>
              </a:pPr>
              <a:r>
                <a:rPr lang="ko-KR" altLang="en-US" sz="1200" dirty="0">
                  <a:solidFill>
                    <a:srgbClr val="FFFFFF"/>
                  </a:solidFill>
                  <a:effectLst>
                    <a:outerShdw blurRad="38100" dist="38100" dir="2700000" algn="tl">
                      <a:srgbClr val="000000"/>
                    </a:outerShdw>
                  </a:effectLst>
                  <a:latin typeface="맑은 고딕" panose="020B0503020000020004" pitchFamily="50" charset="-127"/>
                  <a:ea typeface="맑은 고딕" panose="020B0503020000020004" pitchFamily="50" charset="-127"/>
                </a:rPr>
                <a:t>프로젝트 관리 필요 기능</a:t>
              </a:r>
              <a:r>
                <a:rPr lang="en-US" altLang="ko-KR" sz="1200" dirty="0">
                  <a:solidFill>
                    <a:srgbClr val="FFFFFF"/>
                  </a:solidFill>
                  <a:effectLst>
                    <a:outerShdw blurRad="38100" dist="38100" dir="2700000" algn="tl">
                      <a:srgbClr val="000000"/>
                    </a:outerShdw>
                  </a:effectLst>
                  <a:latin typeface="맑은 고딕" panose="020B0503020000020004" pitchFamily="50" charset="-127"/>
                  <a:ea typeface="맑은 고딕" panose="020B0503020000020004" pitchFamily="50" charset="-127"/>
                </a:rPr>
                <a:t>(ITSCOPE)</a:t>
              </a:r>
              <a:endParaRPr lang="ko-KR" altLang="en-US" sz="1200" dirty="0">
                <a:solidFill>
                  <a:srgbClr val="FFFFFF"/>
                </a:solidFill>
                <a:effectLst>
                  <a:outerShdw blurRad="38100" dist="38100" dir="2700000" algn="tl">
                    <a:srgbClr val="000000"/>
                  </a:outerShdw>
                </a:effectLst>
                <a:latin typeface="맑은 고딕" panose="020B0503020000020004" pitchFamily="50" charset="-127"/>
                <a:ea typeface="맑은 고딕" panose="020B0503020000020004" pitchFamily="50" charset="-127"/>
              </a:endParaRPr>
            </a:p>
          </p:txBody>
        </p:sp>
      </p:grpSp>
      <p:sp>
        <p:nvSpPr>
          <p:cNvPr id="58" name="Text Box 12"/>
          <p:cNvSpPr txBox="1">
            <a:spLocks noChangeArrowheads="1"/>
          </p:cNvSpPr>
          <p:nvPr/>
        </p:nvSpPr>
        <p:spPr bwMode="auto">
          <a:xfrm>
            <a:off x="4504530" y="1956074"/>
            <a:ext cx="2000249" cy="1628775"/>
          </a:xfrm>
          <a:prstGeom prst="rect">
            <a:avLst/>
          </a:prstGeom>
          <a:noFill/>
          <a:ln w="6350" algn="ctr">
            <a:noFill/>
            <a:miter lim="800000"/>
            <a:headEnd/>
            <a:tailEnd/>
          </a:ln>
        </p:spPr>
        <p:txBody>
          <a:bodyPr lIns="90000" tIns="46800" rIns="90000" bIns="46800" anchor="ctr"/>
          <a:lstStyle/>
          <a:p>
            <a:pPr marL="93663" indent="-93663">
              <a:buFont typeface="Wingdings" pitchFamily="2" charset="2"/>
              <a:buChar char="§"/>
            </a:pPr>
            <a:r>
              <a:rPr lang="ko-KR" altLang="en-US" b="0" dirty="0">
                <a:solidFill>
                  <a:srgbClr val="000000"/>
                </a:solidFill>
                <a:latin typeface="맑은 고딕" panose="020B0503020000020004" pitchFamily="50" charset="-127"/>
                <a:ea typeface="맑은 고딕" panose="020B0503020000020004" pitchFamily="50" charset="-127"/>
              </a:rPr>
              <a:t>프로젝트 일정</a:t>
            </a:r>
            <a:r>
              <a:rPr lang="en-US" altLang="ko-KR" b="0" dirty="0">
                <a:solidFill>
                  <a:srgbClr val="000000"/>
                </a:solidFill>
                <a:latin typeface="맑은 고딕" panose="020B0503020000020004" pitchFamily="50" charset="-127"/>
                <a:ea typeface="맑은 고딕" panose="020B0503020000020004" pitchFamily="50" charset="-127"/>
              </a:rPr>
              <a:t>/</a:t>
            </a:r>
            <a:r>
              <a:rPr lang="ko-KR" altLang="en-US" b="0" dirty="0">
                <a:solidFill>
                  <a:srgbClr val="000000"/>
                </a:solidFill>
                <a:latin typeface="맑은 고딕" panose="020B0503020000020004" pitchFamily="50" charset="-127"/>
                <a:ea typeface="맑은 고딕" panose="020B0503020000020004" pitchFamily="50" charset="-127"/>
              </a:rPr>
              <a:t>위험</a:t>
            </a:r>
            <a:r>
              <a:rPr lang="en-US" altLang="ko-KR" b="0" dirty="0">
                <a:solidFill>
                  <a:srgbClr val="000000"/>
                </a:solidFill>
                <a:latin typeface="맑은 고딕" panose="020B0503020000020004" pitchFamily="50" charset="-127"/>
                <a:ea typeface="맑은 고딕" panose="020B0503020000020004" pitchFamily="50" charset="-127"/>
              </a:rPr>
              <a:t>/</a:t>
            </a:r>
            <a:r>
              <a:rPr lang="ko-KR" altLang="en-US" b="0" dirty="0">
                <a:solidFill>
                  <a:srgbClr val="000000"/>
                </a:solidFill>
                <a:latin typeface="맑은 고딕" panose="020B0503020000020004" pitchFamily="50" charset="-127"/>
                <a:ea typeface="맑은 고딕" panose="020B0503020000020004" pitchFamily="50" charset="-127"/>
              </a:rPr>
              <a:t>진척관리</a:t>
            </a:r>
            <a:r>
              <a:rPr lang="en-US" altLang="ko-KR" b="0" dirty="0">
                <a:solidFill>
                  <a:srgbClr val="000000"/>
                </a:solidFill>
                <a:latin typeface="맑은 고딕" panose="020B0503020000020004" pitchFamily="50" charset="-127"/>
                <a:ea typeface="맑은 고딕" panose="020B0503020000020004" pitchFamily="50" charset="-127"/>
              </a:rPr>
              <a:t>/</a:t>
            </a:r>
            <a:r>
              <a:rPr lang="ko-KR" altLang="en-US" b="0" dirty="0">
                <a:solidFill>
                  <a:srgbClr val="000000"/>
                </a:solidFill>
                <a:latin typeface="맑은 고딕" panose="020B0503020000020004" pitchFamily="50" charset="-127"/>
                <a:ea typeface="맑은 고딕" panose="020B0503020000020004" pitchFamily="50" charset="-127"/>
              </a:rPr>
              <a:t>리소스관리</a:t>
            </a:r>
          </a:p>
          <a:p>
            <a:pPr marL="93663" indent="-93663">
              <a:buFont typeface="Wingdings" pitchFamily="2" charset="2"/>
              <a:buChar char="§"/>
            </a:pPr>
            <a:r>
              <a:rPr lang="ko-KR" altLang="en-US" b="0" dirty="0">
                <a:solidFill>
                  <a:srgbClr val="000000"/>
                </a:solidFill>
                <a:latin typeface="맑은 고딕" panose="020B0503020000020004" pitchFamily="50" charset="-127"/>
                <a:ea typeface="맑은 고딕" panose="020B0503020000020004" pitchFamily="50" charset="-127"/>
              </a:rPr>
              <a:t>표준화 활용</a:t>
            </a:r>
            <a:r>
              <a:rPr lang="en-US" altLang="ko-KR" b="0" dirty="0">
                <a:solidFill>
                  <a:srgbClr val="000000"/>
                </a:solidFill>
                <a:latin typeface="맑은 고딕" panose="020B0503020000020004" pitchFamily="50" charset="-127"/>
                <a:ea typeface="맑은 고딕" panose="020B0503020000020004" pitchFamily="50" charset="-127"/>
              </a:rPr>
              <a:t>(</a:t>
            </a:r>
            <a:r>
              <a:rPr lang="ko-KR" altLang="en-US" b="0" dirty="0">
                <a:solidFill>
                  <a:srgbClr val="000000"/>
                </a:solidFill>
                <a:latin typeface="맑은 고딕" panose="020B0503020000020004" pitchFamily="50" charset="-127"/>
                <a:ea typeface="맑은 고딕" panose="020B0503020000020004" pitchFamily="50" charset="-127"/>
              </a:rPr>
              <a:t>방법론</a:t>
            </a:r>
            <a:r>
              <a:rPr lang="en-US" altLang="ko-KR" b="0" dirty="0">
                <a:solidFill>
                  <a:srgbClr val="000000"/>
                </a:solidFill>
                <a:latin typeface="맑은 고딕" panose="020B0503020000020004" pitchFamily="50" charset="-127"/>
                <a:ea typeface="맑은 고딕" panose="020B0503020000020004" pitchFamily="50" charset="-127"/>
              </a:rPr>
              <a:t>)</a:t>
            </a:r>
          </a:p>
          <a:p>
            <a:pPr marL="93663" indent="-93663">
              <a:buFont typeface="Wingdings" pitchFamily="2" charset="2"/>
              <a:buChar char="§"/>
            </a:pPr>
            <a:r>
              <a:rPr lang="ko-KR" altLang="en-US" b="0" dirty="0">
                <a:solidFill>
                  <a:srgbClr val="000000"/>
                </a:solidFill>
                <a:latin typeface="맑은 고딕" panose="020B0503020000020004" pitchFamily="50" charset="-127"/>
                <a:ea typeface="맑은 고딕" panose="020B0503020000020004" pitchFamily="50" charset="-127"/>
              </a:rPr>
              <a:t>회의</a:t>
            </a:r>
            <a:r>
              <a:rPr lang="en-US" altLang="ko-KR" b="0" dirty="0">
                <a:solidFill>
                  <a:srgbClr val="000000"/>
                </a:solidFill>
                <a:latin typeface="맑은 고딕" panose="020B0503020000020004" pitchFamily="50" charset="-127"/>
                <a:ea typeface="맑은 고딕" panose="020B0503020000020004" pitchFamily="50" charset="-127"/>
              </a:rPr>
              <a:t> </a:t>
            </a:r>
            <a:r>
              <a:rPr lang="ko-KR" altLang="en-US" b="0" dirty="0">
                <a:solidFill>
                  <a:srgbClr val="000000"/>
                </a:solidFill>
                <a:latin typeface="맑은 고딕" panose="020B0503020000020004" pitchFamily="50" charset="-127"/>
                <a:ea typeface="맑은 고딕" panose="020B0503020000020004" pitchFamily="50" charset="-127"/>
              </a:rPr>
              <a:t>등 의사소통관리</a:t>
            </a:r>
            <a:endParaRPr lang="en-US" altLang="ko-KR" b="0" dirty="0">
              <a:solidFill>
                <a:srgbClr val="000000"/>
              </a:solidFill>
              <a:latin typeface="맑은 고딕" panose="020B0503020000020004" pitchFamily="50" charset="-127"/>
              <a:ea typeface="맑은 고딕" panose="020B0503020000020004" pitchFamily="50" charset="-127"/>
            </a:endParaRPr>
          </a:p>
          <a:p>
            <a:pPr marL="93663" indent="-93663">
              <a:buFont typeface="Wingdings" pitchFamily="2" charset="2"/>
              <a:buChar char="§"/>
            </a:pPr>
            <a:r>
              <a:rPr lang="en-US" altLang="ko-KR" b="0" dirty="0">
                <a:solidFill>
                  <a:srgbClr val="000000"/>
                </a:solidFill>
                <a:latin typeface="맑은 고딕" panose="020B0503020000020004" pitchFamily="50" charset="-127"/>
                <a:ea typeface="맑은 고딕" panose="020B0503020000020004" pitchFamily="50" charset="-127"/>
              </a:rPr>
              <a:t>Dashboard </a:t>
            </a:r>
            <a:r>
              <a:rPr lang="ko-KR" altLang="en-US" b="0" dirty="0">
                <a:solidFill>
                  <a:srgbClr val="000000"/>
                </a:solidFill>
                <a:latin typeface="맑은 고딕" panose="020B0503020000020004" pitchFamily="50" charset="-127"/>
                <a:ea typeface="맑은 고딕" panose="020B0503020000020004" pitchFamily="50" charset="-127"/>
              </a:rPr>
              <a:t>및 보고서</a:t>
            </a:r>
            <a:endParaRPr lang="en-US" altLang="ko-KR" b="0" dirty="0">
              <a:solidFill>
                <a:srgbClr val="000000"/>
              </a:solidFill>
              <a:latin typeface="맑은 고딕" panose="020B0503020000020004" pitchFamily="50" charset="-127"/>
              <a:ea typeface="맑은 고딕" panose="020B0503020000020004" pitchFamily="50" charset="-127"/>
            </a:endParaRPr>
          </a:p>
          <a:p>
            <a:pPr marL="93663" indent="-93663">
              <a:buFont typeface="Wingdings" pitchFamily="2" charset="2"/>
              <a:buChar char="§"/>
            </a:pPr>
            <a:endParaRPr lang="ko-KR" altLang="en-US" b="0" dirty="0">
              <a:solidFill>
                <a:srgbClr val="000000"/>
              </a:solidFill>
              <a:latin typeface="맑은 고딕" panose="020B0503020000020004" pitchFamily="50" charset="-127"/>
              <a:ea typeface="맑은 고딕" panose="020B0503020000020004" pitchFamily="50" charset="-127"/>
            </a:endParaRPr>
          </a:p>
          <a:p>
            <a:pPr marL="93663" indent="-93663">
              <a:buFont typeface="Wingdings" pitchFamily="2" charset="2"/>
              <a:buChar char="è"/>
            </a:pPr>
            <a:r>
              <a:rPr lang="en-US" altLang="ko-KR" sz="1200" u="sng" dirty="0">
                <a:solidFill>
                  <a:srgbClr val="000000"/>
                </a:solidFill>
                <a:latin typeface="맑은 고딕" panose="020B0503020000020004" pitchFamily="50" charset="-127"/>
                <a:ea typeface="맑은 고딕" panose="020B0503020000020004" pitchFamily="50" charset="-127"/>
                <a:sym typeface="Wingdings" pitchFamily="2" charset="2"/>
              </a:rPr>
              <a:t> OSSP* </a:t>
            </a:r>
            <a:r>
              <a:rPr lang="ko-KR" altLang="en-US" sz="1200" u="sng" dirty="0">
                <a:solidFill>
                  <a:srgbClr val="000000"/>
                </a:solidFill>
                <a:latin typeface="맑은 고딕" panose="020B0503020000020004" pitchFamily="50" charset="-127"/>
                <a:ea typeface="맑은 고딕" panose="020B0503020000020004" pitchFamily="50" charset="-127"/>
                <a:sym typeface="Wingdings" pitchFamily="2" charset="2"/>
              </a:rPr>
              <a:t>표준에 준한 관리</a:t>
            </a:r>
            <a:endParaRPr lang="ko-KR" altLang="en-US" sz="1200" u="sng" dirty="0">
              <a:solidFill>
                <a:srgbClr val="000000"/>
              </a:solidFill>
              <a:latin typeface="맑은 고딕" panose="020B0503020000020004" pitchFamily="50" charset="-127"/>
              <a:ea typeface="맑은 고딕" panose="020B0503020000020004" pitchFamily="50" charset="-127"/>
            </a:endParaRPr>
          </a:p>
        </p:txBody>
      </p:sp>
      <p:sp>
        <p:nvSpPr>
          <p:cNvPr id="59" name="Rectangle 22"/>
          <p:cNvSpPr>
            <a:spLocks noChangeArrowheads="1"/>
          </p:cNvSpPr>
          <p:nvPr/>
        </p:nvSpPr>
        <p:spPr bwMode="auto">
          <a:xfrm>
            <a:off x="2985292" y="1862411"/>
            <a:ext cx="1377950" cy="250825"/>
          </a:xfrm>
          <a:prstGeom prst="rect">
            <a:avLst/>
          </a:prstGeom>
          <a:noFill/>
          <a:ln w="6350">
            <a:solidFill>
              <a:srgbClr val="727272"/>
            </a:solidFill>
            <a:miter lim="800000"/>
            <a:headEnd/>
            <a:tailEnd/>
          </a:ln>
        </p:spPr>
        <p:txBody>
          <a:bodyPr lIns="36000" tIns="46800" rIns="36000" bIns="46800" anchor="ctr">
            <a:spAutoFit/>
          </a:bodyPr>
          <a:lstStyle/>
          <a:p>
            <a:pPr algn="ctr">
              <a:buFont typeface="Wingdings" pitchFamily="2" charset="2"/>
              <a:buNone/>
            </a:pPr>
            <a:r>
              <a:rPr lang="ko-KR" altLang="en-US" dirty="0">
                <a:solidFill>
                  <a:srgbClr val="000000"/>
                </a:solidFill>
                <a:latin typeface="맑은 고딕" panose="020B0503020000020004" pitchFamily="50" charset="-127"/>
                <a:ea typeface="맑은 고딕" panose="020B0503020000020004" pitchFamily="50" charset="-127"/>
              </a:rPr>
              <a:t>프로젝트관리시스템</a:t>
            </a:r>
          </a:p>
        </p:txBody>
      </p:sp>
      <p:sp>
        <p:nvSpPr>
          <p:cNvPr id="60" name="Rectangle 23"/>
          <p:cNvSpPr>
            <a:spLocks noChangeArrowheads="1"/>
          </p:cNvSpPr>
          <p:nvPr/>
        </p:nvSpPr>
        <p:spPr bwMode="auto">
          <a:xfrm>
            <a:off x="2807492" y="2473599"/>
            <a:ext cx="758825" cy="233362"/>
          </a:xfrm>
          <a:prstGeom prst="rect">
            <a:avLst/>
          </a:prstGeom>
          <a:noFill/>
          <a:ln w="6350">
            <a:solidFill>
              <a:srgbClr val="727272"/>
            </a:solidFill>
            <a:prstDash val="dash"/>
            <a:miter lim="800000"/>
            <a:headEnd/>
            <a:tailEnd/>
          </a:ln>
        </p:spPr>
        <p:txBody>
          <a:bodyPr lIns="36000" tIns="46800" rIns="36000" bIns="46800" anchor="ctr"/>
          <a:lstStyle/>
          <a:p>
            <a:pPr algn="ctr">
              <a:buFont typeface="Wingdings" pitchFamily="2" charset="2"/>
              <a:buNone/>
            </a:pPr>
            <a:r>
              <a:rPr lang="ko-KR" altLang="en-US" sz="800" b="0" dirty="0">
                <a:solidFill>
                  <a:srgbClr val="000000"/>
                </a:solidFill>
                <a:latin typeface="맑은 고딕" panose="020B0503020000020004" pitchFamily="50" charset="-127"/>
                <a:ea typeface="맑은 고딕" panose="020B0503020000020004" pitchFamily="50" charset="-127"/>
              </a:rPr>
              <a:t>외주인력관리</a:t>
            </a:r>
            <a:endParaRPr lang="en-US" altLang="ko-KR" sz="800" b="0" dirty="0">
              <a:solidFill>
                <a:srgbClr val="000000"/>
              </a:solidFill>
              <a:latin typeface="맑은 고딕" panose="020B0503020000020004" pitchFamily="50" charset="-127"/>
              <a:ea typeface="맑은 고딕" panose="020B0503020000020004" pitchFamily="50" charset="-127"/>
            </a:endParaRPr>
          </a:p>
        </p:txBody>
      </p:sp>
      <p:sp>
        <p:nvSpPr>
          <p:cNvPr id="61" name="Rectangle 24"/>
          <p:cNvSpPr>
            <a:spLocks noChangeArrowheads="1"/>
          </p:cNvSpPr>
          <p:nvPr/>
        </p:nvSpPr>
        <p:spPr bwMode="auto">
          <a:xfrm>
            <a:off x="2807492" y="2775224"/>
            <a:ext cx="758825" cy="250825"/>
          </a:xfrm>
          <a:prstGeom prst="rect">
            <a:avLst/>
          </a:prstGeom>
          <a:noFill/>
          <a:ln w="6350">
            <a:solidFill>
              <a:srgbClr val="727272"/>
            </a:solidFill>
            <a:prstDash val="dash"/>
            <a:miter lim="800000"/>
            <a:headEnd/>
            <a:tailEnd/>
          </a:ln>
        </p:spPr>
        <p:txBody>
          <a:bodyPr lIns="36000" tIns="46800" rIns="36000" bIns="46800" anchor="ctr"/>
          <a:lstStyle/>
          <a:p>
            <a:pPr algn="ctr">
              <a:buFont typeface="Wingdings" pitchFamily="2" charset="2"/>
              <a:buNone/>
            </a:pPr>
            <a:r>
              <a:rPr lang="ko-KR" altLang="en-US" sz="800" b="0" dirty="0">
                <a:solidFill>
                  <a:srgbClr val="000000"/>
                </a:solidFill>
                <a:latin typeface="맑은 고딕" panose="020B0503020000020004" pitchFamily="50" charset="-127"/>
                <a:ea typeface="맑은 고딕" panose="020B0503020000020004" pitchFamily="50" charset="-127"/>
              </a:rPr>
              <a:t>프로젝트관리</a:t>
            </a:r>
          </a:p>
        </p:txBody>
      </p:sp>
      <p:sp>
        <p:nvSpPr>
          <p:cNvPr id="62" name="Rectangle 25"/>
          <p:cNvSpPr>
            <a:spLocks noChangeArrowheads="1"/>
          </p:cNvSpPr>
          <p:nvPr/>
        </p:nvSpPr>
        <p:spPr bwMode="auto">
          <a:xfrm>
            <a:off x="2807492" y="3075261"/>
            <a:ext cx="758825" cy="234950"/>
          </a:xfrm>
          <a:prstGeom prst="rect">
            <a:avLst/>
          </a:prstGeom>
          <a:noFill/>
          <a:ln w="6350">
            <a:solidFill>
              <a:srgbClr val="727272"/>
            </a:solidFill>
            <a:prstDash val="dash"/>
            <a:miter lim="800000"/>
            <a:headEnd/>
            <a:tailEnd/>
          </a:ln>
        </p:spPr>
        <p:txBody>
          <a:bodyPr lIns="36000" tIns="46800" rIns="36000" bIns="46800" anchor="ctr"/>
          <a:lstStyle/>
          <a:p>
            <a:pPr algn="ctr">
              <a:buFont typeface="Wingdings" pitchFamily="2" charset="2"/>
              <a:buNone/>
            </a:pPr>
            <a:r>
              <a:rPr lang="ko-KR" altLang="en-US" sz="800" b="0" dirty="0">
                <a:solidFill>
                  <a:srgbClr val="000000"/>
                </a:solidFill>
                <a:latin typeface="맑은 고딕" panose="020B0503020000020004" pitchFamily="50" charset="-127"/>
                <a:ea typeface="맑은 고딕" panose="020B0503020000020004" pitchFamily="50" charset="-127"/>
              </a:rPr>
              <a:t>산출물관리</a:t>
            </a:r>
          </a:p>
        </p:txBody>
      </p:sp>
      <p:sp>
        <p:nvSpPr>
          <p:cNvPr id="63" name="Rectangle 26"/>
          <p:cNvSpPr>
            <a:spLocks noChangeArrowheads="1"/>
          </p:cNvSpPr>
          <p:nvPr/>
        </p:nvSpPr>
        <p:spPr bwMode="auto">
          <a:xfrm>
            <a:off x="2807492" y="3378474"/>
            <a:ext cx="758825" cy="231775"/>
          </a:xfrm>
          <a:prstGeom prst="rect">
            <a:avLst/>
          </a:prstGeom>
          <a:noFill/>
          <a:ln w="6350">
            <a:solidFill>
              <a:srgbClr val="727272"/>
            </a:solidFill>
            <a:prstDash val="dash"/>
            <a:miter lim="800000"/>
            <a:headEnd/>
            <a:tailEnd/>
          </a:ln>
        </p:spPr>
        <p:txBody>
          <a:bodyPr lIns="36000" tIns="46800" rIns="36000" bIns="46800" anchor="ctr"/>
          <a:lstStyle/>
          <a:p>
            <a:pPr algn="ctr">
              <a:buFont typeface="Wingdings" pitchFamily="2" charset="2"/>
              <a:buNone/>
            </a:pPr>
            <a:r>
              <a:rPr lang="ko-KR" altLang="en-US" sz="800" b="0" dirty="0">
                <a:solidFill>
                  <a:srgbClr val="000000"/>
                </a:solidFill>
                <a:latin typeface="맑은 고딕" panose="020B0503020000020004" pitchFamily="50" charset="-127"/>
                <a:ea typeface="맑은 고딕" panose="020B0503020000020004" pitchFamily="50" charset="-127"/>
              </a:rPr>
              <a:t>의사소통</a:t>
            </a:r>
          </a:p>
        </p:txBody>
      </p:sp>
      <p:sp>
        <p:nvSpPr>
          <p:cNvPr id="64" name="Rectangle 27"/>
          <p:cNvSpPr>
            <a:spLocks noChangeArrowheads="1"/>
          </p:cNvSpPr>
          <p:nvPr/>
        </p:nvSpPr>
        <p:spPr bwMode="auto">
          <a:xfrm>
            <a:off x="3794917" y="2157686"/>
            <a:ext cx="712788" cy="250825"/>
          </a:xfrm>
          <a:prstGeom prst="rect">
            <a:avLst/>
          </a:prstGeom>
          <a:noFill/>
          <a:ln w="6350">
            <a:solidFill>
              <a:srgbClr val="727272"/>
            </a:solidFill>
            <a:prstDash val="dash"/>
            <a:miter lim="800000"/>
            <a:headEnd/>
            <a:tailEnd/>
          </a:ln>
        </p:spPr>
        <p:txBody>
          <a:bodyPr lIns="36000" tIns="46800" rIns="36000" bIns="46800" anchor="ctr"/>
          <a:lstStyle/>
          <a:p>
            <a:pPr algn="ctr">
              <a:buFont typeface="Wingdings" pitchFamily="2" charset="2"/>
              <a:buNone/>
            </a:pPr>
            <a:r>
              <a:rPr lang="ko-KR" altLang="en-US" sz="800" b="0" dirty="0">
                <a:solidFill>
                  <a:srgbClr val="000000"/>
                </a:solidFill>
                <a:latin typeface="맑은 고딕" panose="020B0503020000020004" pitchFamily="50" charset="-127"/>
                <a:ea typeface="맑은 고딕" panose="020B0503020000020004" pitchFamily="50" charset="-127"/>
              </a:rPr>
              <a:t>일정</a:t>
            </a:r>
            <a:r>
              <a:rPr lang="en-US" altLang="ko-KR" sz="800" b="0" dirty="0">
                <a:solidFill>
                  <a:srgbClr val="000000"/>
                </a:solidFill>
                <a:latin typeface="맑은 고딕" panose="020B0503020000020004" pitchFamily="50" charset="-127"/>
                <a:ea typeface="맑은 고딕" panose="020B0503020000020004" pitchFamily="50" charset="-127"/>
              </a:rPr>
              <a:t>(WBS)</a:t>
            </a:r>
            <a:endParaRPr lang="ko-KR" altLang="en-US" sz="800" b="0" dirty="0">
              <a:solidFill>
                <a:srgbClr val="000000"/>
              </a:solidFill>
              <a:latin typeface="맑은 고딕" panose="020B0503020000020004" pitchFamily="50" charset="-127"/>
              <a:ea typeface="맑은 고딕" panose="020B0503020000020004" pitchFamily="50" charset="-127"/>
            </a:endParaRPr>
          </a:p>
        </p:txBody>
      </p:sp>
      <p:sp>
        <p:nvSpPr>
          <p:cNvPr id="65" name="Rectangle 28"/>
          <p:cNvSpPr>
            <a:spLocks noChangeArrowheads="1"/>
          </p:cNvSpPr>
          <p:nvPr/>
        </p:nvSpPr>
        <p:spPr bwMode="auto">
          <a:xfrm>
            <a:off x="3794917" y="2775224"/>
            <a:ext cx="712788" cy="234950"/>
          </a:xfrm>
          <a:prstGeom prst="rect">
            <a:avLst/>
          </a:prstGeom>
          <a:noFill/>
          <a:ln w="6350">
            <a:solidFill>
              <a:srgbClr val="727272"/>
            </a:solidFill>
            <a:prstDash val="dash"/>
            <a:miter lim="800000"/>
            <a:headEnd/>
            <a:tailEnd/>
          </a:ln>
        </p:spPr>
        <p:txBody>
          <a:bodyPr lIns="36000" tIns="46800" rIns="36000" bIns="46800" anchor="ctr"/>
          <a:lstStyle/>
          <a:p>
            <a:pPr algn="ctr">
              <a:buFont typeface="Wingdings" pitchFamily="2" charset="2"/>
              <a:buNone/>
            </a:pPr>
            <a:r>
              <a:rPr lang="ko-KR" altLang="en-US" sz="800" b="0" dirty="0">
                <a:solidFill>
                  <a:srgbClr val="000000"/>
                </a:solidFill>
                <a:latin typeface="맑은 고딕" panose="020B0503020000020004" pitchFamily="50" charset="-127"/>
                <a:ea typeface="맑은 고딕" panose="020B0503020000020004" pitchFamily="50" charset="-127"/>
              </a:rPr>
              <a:t>고객관리</a:t>
            </a:r>
          </a:p>
        </p:txBody>
      </p:sp>
      <p:sp>
        <p:nvSpPr>
          <p:cNvPr id="66" name="Rectangle 29"/>
          <p:cNvSpPr>
            <a:spLocks noChangeArrowheads="1"/>
          </p:cNvSpPr>
          <p:nvPr/>
        </p:nvSpPr>
        <p:spPr bwMode="auto">
          <a:xfrm>
            <a:off x="3794917" y="2473599"/>
            <a:ext cx="712788" cy="233362"/>
          </a:xfrm>
          <a:prstGeom prst="rect">
            <a:avLst/>
          </a:prstGeom>
          <a:noFill/>
          <a:ln w="6350">
            <a:solidFill>
              <a:srgbClr val="727272"/>
            </a:solidFill>
            <a:prstDash val="dash"/>
            <a:miter lim="800000"/>
            <a:headEnd/>
            <a:tailEnd/>
          </a:ln>
        </p:spPr>
        <p:txBody>
          <a:bodyPr lIns="36000" tIns="46800" rIns="36000" bIns="46800" anchor="ctr"/>
          <a:lstStyle/>
          <a:p>
            <a:pPr algn="ctr">
              <a:buFont typeface="Wingdings" pitchFamily="2" charset="2"/>
              <a:buNone/>
            </a:pPr>
            <a:r>
              <a:rPr lang="ko-KR" altLang="en-US" sz="800" b="0" dirty="0">
                <a:solidFill>
                  <a:srgbClr val="000000"/>
                </a:solidFill>
                <a:latin typeface="맑은 고딕" panose="020B0503020000020004" pitchFamily="50" charset="-127"/>
                <a:ea typeface="맑은 고딕" panose="020B0503020000020004" pitchFamily="50" charset="-127"/>
              </a:rPr>
              <a:t>위험관리</a:t>
            </a:r>
          </a:p>
        </p:txBody>
      </p:sp>
      <p:sp>
        <p:nvSpPr>
          <p:cNvPr id="67" name="Rectangle 38"/>
          <p:cNvSpPr>
            <a:spLocks noChangeArrowheads="1"/>
          </p:cNvSpPr>
          <p:nvPr/>
        </p:nvSpPr>
        <p:spPr bwMode="auto">
          <a:xfrm>
            <a:off x="3794917" y="3075261"/>
            <a:ext cx="712788" cy="250825"/>
          </a:xfrm>
          <a:prstGeom prst="rect">
            <a:avLst/>
          </a:prstGeom>
          <a:noFill/>
          <a:ln w="6350">
            <a:solidFill>
              <a:srgbClr val="727272"/>
            </a:solidFill>
            <a:prstDash val="dash"/>
            <a:miter lim="800000"/>
            <a:headEnd/>
            <a:tailEnd/>
          </a:ln>
        </p:spPr>
        <p:txBody>
          <a:bodyPr lIns="36000" tIns="46800" rIns="36000" bIns="46800" anchor="ctr"/>
          <a:lstStyle/>
          <a:p>
            <a:pPr algn="ctr">
              <a:buFont typeface="Wingdings" pitchFamily="2" charset="2"/>
              <a:buNone/>
            </a:pPr>
            <a:r>
              <a:rPr lang="en-US" altLang="ko-KR" sz="800" b="0" dirty="0">
                <a:solidFill>
                  <a:srgbClr val="000000"/>
                </a:solidFill>
                <a:latin typeface="맑은 고딕" panose="020B0503020000020004" pitchFamily="50" charset="-127"/>
                <a:ea typeface="맑은 고딕" panose="020B0503020000020004" pitchFamily="50" charset="-127"/>
              </a:rPr>
              <a:t>Dashboard</a:t>
            </a:r>
          </a:p>
        </p:txBody>
      </p:sp>
      <p:sp>
        <p:nvSpPr>
          <p:cNvPr id="68" name="Text Box 7"/>
          <p:cNvSpPr txBox="1">
            <a:spLocks noChangeArrowheads="1"/>
          </p:cNvSpPr>
          <p:nvPr/>
        </p:nvSpPr>
        <p:spPr bwMode="auto">
          <a:xfrm>
            <a:off x="371302" y="4589997"/>
            <a:ext cx="3857776" cy="1725613"/>
          </a:xfrm>
          <a:prstGeom prst="rect">
            <a:avLst/>
          </a:prstGeom>
          <a:solidFill>
            <a:srgbClr val="FFFFFF"/>
          </a:solidFill>
          <a:ln w="9525">
            <a:solidFill>
              <a:srgbClr val="000000"/>
            </a:solidFill>
            <a:miter lim="800000"/>
            <a:headEnd/>
            <a:tailEnd/>
          </a:ln>
        </p:spPr>
        <p:txBody>
          <a:bodyPr/>
          <a:lstStyle/>
          <a:p>
            <a:pPr marL="112713" indent="-112713">
              <a:lnSpc>
                <a:spcPct val="110000"/>
              </a:lnSpc>
            </a:pPr>
            <a:endParaRPr lang="ko-KR" altLang="ko-KR" sz="1100" u="sng" dirty="0">
              <a:solidFill>
                <a:schemeClr val="tx1"/>
              </a:solidFill>
              <a:latin typeface="맑은 고딕" panose="020B0503020000020004" pitchFamily="50" charset="-127"/>
              <a:ea typeface="맑은 고딕" panose="020B0503020000020004" pitchFamily="50" charset="-127"/>
            </a:endParaRPr>
          </a:p>
        </p:txBody>
      </p:sp>
      <p:sp>
        <p:nvSpPr>
          <p:cNvPr id="69" name="Rectangle 8"/>
          <p:cNvSpPr>
            <a:spLocks noChangeArrowheads="1"/>
          </p:cNvSpPr>
          <p:nvPr/>
        </p:nvSpPr>
        <p:spPr bwMode="auto">
          <a:xfrm>
            <a:off x="371302" y="4389972"/>
            <a:ext cx="3857776" cy="201613"/>
          </a:xfrm>
          <a:prstGeom prst="rect">
            <a:avLst/>
          </a:prstGeom>
          <a:solidFill>
            <a:srgbClr val="336699"/>
          </a:solidFill>
          <a:ln w="9525">
            <a:solidFill>
              <a:srgbClr val="000000"/>
            </a:solidFill>
            <a:miter lim="800000"/>
            <a:headEnd/>
            <a:tailEnd/>
          </a:ln>
          <a:effectLst/>
        </p:spPr>
        <p:txBody>
          <a:bodyPr wrap="none" lIns="0" tIns="0" rIns="0" bIns="0" anchor="ctr"/>
          <a:lstStyle/>
          <a:p>
            <a:pPr algn="ctr">
              <a:defRPr/>
            </a:pPr>
            <a:r>
              <a:rPr lang="ko-KR" altLang="en-US" sz="1200" dirty="0">
                <a:solidFill>
                  <a:srgbClr val="FFFFFF"/>
                </a:solidFill>
                <a:effectLst>
                  <a:outerShdw blurRad="38100" dist="38100" dir="2700000" algn="tl">
                    <a:srgbClr val="000000"/>
                  </a:outerShdw>
                </a:effectLst>
                <a:latin typeface="맑은 고딕" panose="020B0503020000020004" pitchFamily="50" charset="-127"/>
                <a:ea typeface="맑은 고딕" panose="020B0503020000020004" pitchFamily="50" charset="-127"/>
              </a:rPr>
              <a:t>전사 표준 관리</a:t>
            </a:r>
          </a:p>
        </p:txBody>
      </p:sp>
      <p:sp>
        <p:nvSpPr>
          <p:cNvPr id="70" name="Rectangle 13"/>
          <p:cNvSpPr>
            <a:spLocks noChangeArrowheads="1"/>
          </p:cNvSpPr>
          <p:nvPr/>
        </p:nvSpPr>
        <p:spPr bwMode="auto">
          <a:xfrm>
            <a:off x="723640" y="4734460"/>
            <a:ext cx="1143000" cy="250825"/>
          </a:xfrm>
          <a:prstGeom prst="rect">
            <a:avLst/>
          </a:prstGeom>
          <a:noFill/>
          <a:ln w="6350">
            <a:solidFill>
              <a:srgbClr val="727272"/>
            </a:solidFill>
            <a:miter lim="800000"/>
            <a:headEnd/>
            <a:tailEnd/>
          </a:ln>
        </p:spPr>
        <p:txBody>
          <a:bodyPr lIns="90000" tIns="46800" rIns="90000" bIns="46800" anchor="ctr">
            <a:spAutoFit/>
          </a:bodyPr>
          <a:lstStyle/>
          <a:p>
            <a:pPr algn="ctr">
              <a:buFont typeface="Wingdings" pitchFamily="2" charset="2"/>
              <a:buNone/>
            </a:pPr>
            <a:r>
              <a:rPr lang="ko-KR" altLang="en-US" dirty="0">
                <a:solidFill>
                  <a:srgbClr val="000000"/>
                </a:solidFill>
                <a:latin typeface="맑은 고딕" panose="020B0503020000020004" pitchFamily="50" charset="-127"/>
                <a:ea typeface="맑은 고딕" panose="020B0503020000020004" pitchFamily="50" charset="-127"/>
              </a:rPr>
              <a:t>표준화</a:t>
            </a:r>
          </a:p>
        </p:txBody>
      </p:sp>
      <p:sp>
        <p:nvSpPr>
          <p:cNvPr id="71" name="Text Box 17"/>
          <p:cNvSpPr txBox="1">
            <a:spLocks noChangeArrowheads="1"/>
          </p:cNvSpPr>
          <p:nvPr/>
        </p:nvSpPr>
        <p:spPr bwMode="auto">
          <a:xfrm>
            <a:off x="2161220" y="4623335"/>
            <a:ext cx="2050396" cy="1628775"/>
          </a:xfrm>
          <a:prstGeom prst="rect">
            <a:avLst/>
          </a:prstGeom>
          <a:noFill/>
          <a:ln w="6350" algn="ctr">
            <a:noFill/>
            <a:miter lim="800000"/>
            <a:headEnd/>
            <a:tailEnd/>
          </a:ln>
        </p:spPr>
        <p:txBody>
          <a:bodyPr lIns="90000" tIns="46800" rIns="90000" bIns="46800" anchor="ctr"/>
          <a:lstStyle/>
          <a:p>
            <a:pPr marL="93663" indent="-93663">
              <a:buFont typeface="Wingdings" pitchFamily="2" charset="2"/>
              <a:buChar char="§"/>
            </a:pPr>
            <a:r>
              <a:rPr lang="ko-KR" altLang="en-US" b="0" dirty="0">
                <a:solidFill>
                  <a:srgbClr val="000000"/>
                </a:solidFill>
                <a:latin typeface="맑은 고딕" panose="020B0503020000020004" pitchFamily="50" charset="-127"/>
                <a:ea typeface="맑은 고딕" panose="020B0503020000020004" pitchFamily="50" charset="-127"/>
              </a:rPr>
              <a:t>표준 방법론 적용</a:t>
            </a:r>
            <a:endParaRPr lang="en-US" altLang="ko-KR" b="0" dirty="0">
              <a:solidFill>
                <a:srgbClr val="000000"/>
              </a:solidFill>
              <a:latin typeface="맑은 고딕" panose="020B0503020000020004" pitchFamily="50" charset="-127"/>
              <a:ea typeface="맑은 고딕" panose="020B0503020000020004" pitchFamily="50" charset="-127"/>
            </a:endParaRPr>
          </a:p>
          <a:p>
            <a:pPr marL="93663" indent="-93663">
              <a:buFont typeface="Wingdings" pitchFamily="2" charset="2"/>
              <a:buChar char="§"/>
            </a:pPr>
            <a:r>
              <a:rPr lang="ko-KR" altLang="en-US" b="0" dirty="0">
                <a:solidFill>
                  <a:srgbClr val="000000"/>
                </a:solidFill>
                <a:latin typeface="맑은 고딕" panose="020B0503020000020004" pitchFamily="50" charset="-127"/>
                <a:ea typeface="맑은 고딕" panose="020B0503020000020004" pitchFamily="50" charset="-127"/>
              </a:rPr>
              <a:t>표준 개발 산출물 등록</a:t>
            </a:r>
            <a:endParaRPr lang="en-US" altLang="ko-KR" b="0" dirty="0">
              <a:solidFill>
                <a:srgbClr val="000000"/>
              </a:solidFill>
              <a:latin typeface="맑은 고딕" panose="020B0503020000020004" pitchFamily="50" charset="-127"/>
              <a:ea typeface="맑은 고딕" panose="020B0503020000020004" pitchFamily="50" charset="-127"/>
            </a:endParaRPr>
          </a:p>
          <a:p>
            <a:pPr marL="93663" indent="-93663">
              <a:buFont typeface="Wingdings" pitchFamily="2" charset="2"/>
              <a:buChar char="§"/>
            </a:pPr>
            <a:r>
              <a:rPr lang="ko-KR" altLang="en-US" b="0" dirty="0">
                <a:solidFill>
                  <a:srgbClr val="000000"/>
                </a:solidFill>
                <a:latin typeface="맑은 고딕" panose="020B0503020000020004" pitchFamily="50" charset="-127"/>
                <a:ea typeface="맑은 고딕" panose="020B0503020000020004" pitchFamily="50" charset="-127"/>
              </a:rPr>
              <a:t>지속적</a:t>
            </a:r>
            <a:r>
              <a:rPr lang="en-US" altLang="ko-KR" b="0" dirty="0">
                <a:solidFill>
                  <a:srgbClr val="000000"/>
                </a:solidFill>
                <a:latin typeface="맑은 고딕" panose="020B0503020000020004" pitchFamily="50" charset="-127"/>
                <a:ea typeface="맑은 고딕" panose="020B0503020000020004" pitchFamily="50" charset="-127"/>
              </a:rPr>
              <a:t> </a:t>
            </a:r>
            <a:r>
              <a:rPr lang="ko-KR" altLang="en-US" b="0" dirty="0">
                <a:solidFill>
                  <a:srgbClr val="000000"/>
                </a:solidFill>
                <a:latin typeface="맑은 고딕" panose="020B0503020000020004" pitchFamily="50" charset="-127"/>
                <a:ea typeface="맑은 고딕" panose="020B0503020000020004" pitchFamily="50" charset="-127"/>
              </a:rPr>
              <a:t>개선 기능 및 관리</a:t>
            </a:r>
            <a:endParaRPr lang="en-US" altLang="ko-KR" b="0" dirty="0">
              <a:solidFill>
                <a:srgbClr val="000000"/>
              </a:solidFill>
              <a:latin typeface="맑은 고딕" panose="020B0503020000020004" pitchFamily="50" charset="-127"/>
              <a:ea typeface="맑은 고딕" panose="020B0503020000020004" pitchFamily="50" charset="-127"/>
            </a:endParaRPr>
          </a:p>
          <a:p>
            <a:pPr marL="93663" indent="-93663">
              <a:buFont typeface="Wingdings" pitchFamily="2" charset="2"/>
              <a:buChar char="§"/>
            </a:pPr>
            <a:endParaRPr lang="ko-KR" altLang="en-US" b="0" dirty="0">
              <a:solidFill>
                <a:srgbClr val="000000"/>
              </a:solidFill>
              <a:latin typeface="맑은 고딕" panose="020B0503020000020004" pitchFamily="50" charset="-127"/>
              <a:ea typeface="맑은 고딕" panose="020B0503020000020004" pitchFamily="50" charset="-127"/>
            </a:endParaRPr>
          </a:p>
          <a:p>
            <a:pPr marL="93663" indent="-93663">
              <a:buFont typeface="Wingdings" pitchFamily="2" charset="2"/>
              <a:buNone/>
            </a:pPr>
            <a:r>
              <a:rPr lang="ko-KR" altLang="en-US" dirty="0">
                <a:solidFill>
                  <a:srgbClr val="000000"/>
                </a:solidFill>
                <a:latin typeface="맑은 고딕" panose="020B0503020000020004" pitchFamily="50" charset="-127"/>
                <a:ea typeface="맑은 고딕" panose="020B0503020000020004" pitchFamily="50" charset="-127"/>
                <a:sym typeface="Wingdings" pitchFamily="2" charset="2"/>
              </a:rPr>
              <a:t></a:t>
            </a:r>
            <a:r>
              <a:rPr lang="ko-KR" altLang="en-US" sz="1200" u="sng" dirty="0">
                <a:solidFill>
                  <a:srgbClr val="000000"/>
                </a:solidFill>
                <a:latin typeface="맑은 고딕" panose="020B0503020000020004" pitchFamily="50" charset="-127"/>
                <a:ea typeface="맑은 고딕" panose="020B0503020000020004" pitchFamily="50" charset="-127"/>
                <a:sym typeface="Wingdings" pitchFamily="2" charset="2"/>
              </a:rPr>
              <a:t> 개발절차에 대한 표준 방법론을 시스템에 등록하여 표준 방법론에 따른 업무 수행을 지원하여 업무 연속성 및 효율성 향상</a:t>
            </a:r>
            <a:endParaRPr lang="ko-KR" altLang="en-US" u="sng" dirty="0">
              <a:solidFill>
                <a:srgbClr val="000000"/>
              </a:solidFill>
              <a:latin typeface="맑은 고딕" panose="020B0503020000020004" pitchFamily="50" charset="-127"/>
              <a:ea typeface="맑은 고딕" panose="020B0503020000020004" pitchFamily="50" charset="-127"/>
            </a:endParaRPr>
          </a:p>
        </p:txBody>
      </p:sp>
      <p:sp>
        <p:nvSpPr>
          <p:cNvPr id="99" name="Rectangle 47"/>
          <p:cNvSpPr>
            <a:spLocks noChangeArrowheads="1"/>
          </p:cNvSpPr>
          <p:nvPr/>
        </p:nvSpPr>
        <p:spPr bwMode="auto">
          <a:xfrm>
            <a:off x="2807492" y="2157686"/>
            <a:ext cx="758825" cy="250825"/>
          </a:xfrm>
          <a:prstGeom prst="rect">
            <a:avLst/>
          </a:prstGeom>
          <a:noFill/>
          <a:ln w="6350">
            <a:solidFill>
              <a:srgbClr val="727272"/>
            </a:solidFill>
            <a:prstDash val="dash"/>
            <a:miter lim="800000"/>
            <a:headEnd/>
            <a:tailEnd/>
          </a:ln>
        </p:spPr>
        <p:txBody>
          <a:bodyPr lIns="36000" tIns="46800" rIns="36000" bIns="46800" anchor="ctr"/>
          <a:lstStyle/>
          <a:p>
            <a:pPr algn="ctr">
              <a:buFont typeface="Wingdings" pitchFamily="2" charset="2"/>
              <a:buNone/>
            </a:pPr>
            <a:r>
              <a:rPr lang="ko-KR" altLang="en-US" sz="800" b="0" dirty="0">
                <a:solidFill>
                  <a:srgbClr val="000000"/>
                </a:solidFill>
                <a:latin typeface="맑은 고딕" panose="020B0503020000020004" pitchFamily="50" charset="-127"/>
                <a:ea typeface="맑은 고딕" panose="020B0503020000020004" pitchFamily="50" charset="-127"/>
              </a:rPr>
              <a:t>주간보고서</a:t>
            </a:r>
          </a:p>
        </p:txBody>
      </p:sp>
      <p:sp>
        <p:nvSpPr>
          <p:cNvPr id="125" name="Rectangle 38"/>
          <p:cNvSpPr>
            <a:spLocks noChangeArrowheads="1"/>
          </p:cNvSpPr>
          <p:nvPr/>
        </p:nvSpPr>
        <p:spPr bwMode="auto">
          <a:xfrm>
            <a:off x="3794917" y="3378474"/>
            <a:ext cx="712788" cy="217487"/>
          </a:xfrm>
          <a:prstGeom prst="rect">
            <a:avLst/>
          </a:prstGeom>
          <a:noFill/>
          <a:ln w="6350">
            <a:solidFill>
              <a:srgbClr val="727272"/>
            </a:solidFill>
            <a:prstDash val="dash"/>
            <a:miter lim="800000"/>
            <a:headEnd/>
            <a:tailEnd/>
          </a:ln>
        </p:spPr>
        <p:txBody>
          <a:bodyPr lIns="36000" tIns="46800" rIns="36000" bIns="46800" anchor="ctr"/>
          <a:lstStyle/>
          <a:p>
            <a:pPr algn="ctr">
              <a:buFont typeface="Wingdings" pitchFamily="2" charset="2"/>
              <a:buNone/>
            </a:pPr>
            <a:r>
              <a:rPr lang="ko-KR" altLang="en-US" sz="800" b="0" dirty="0">
                <a:solidFill>
                  <a:srgbClr val="000000"/>
                </a:solidFill>
                <a:latin typeface="맑은 고딕" panose="020B0503020000020004" pitchFamily="50" charset="-127"/>
                <a:ea typeface="맑은 고딕" panose="020B0503020000020004" pitchFamily="50" charset="-127"/>
              </a:rPr>
              <a:t>손익관리</a:t>
            </a:r>
            <a:endParaRPr lang="en-US" altLang="ko-KR" sz="800" b="0" dirty="0">
              <a:solidFill>
                <a:srgbClr val="000000"/>
              </a:solidFill>
              <a:latin typeface="맑은 고딕" panose="020B0503020000020004" pitchFamily="50" charset="-127"/>
              <a:ea typeface="맑은 고딕" panose="020B0503020000020004" pitchFamily="50" charset="-127"/>
            </a:endParaRPr>
          </a:p>
        </p:txBody>
      </p:sp>
      <p:sp>
        <p:nvSpPr>
          <p:cNvPr id="128" name="Rectangle 56"/>
          <p:cNvSpPr>
            <a:spLocks noChangeArrowheads="1"/>
          </p:cNvSpPr>
          <p:nvPr/>
        </p:nvSpPr>
        <p:spPr bwMode="auto">
          <a:xfrm>
            <a:off x="1452303" y="5072597"/>
            <a:ext cx="679450" cy="234950"/>
          </a:xfrm>
          <a:prstGeom prst="rect">
            <a:avLst/>
          </a:prstGeom>
          <a:noFill/>
          <a:ln w="6350">
            <a:solidFill>
              <a:srgbClr val="727272"/>
            </a:solidFill>
            <a:prstDash val="dash"/>
            <a:miter lim="800000"/>
            <a:headEnd/>
            <a:tailEnd/>
          </a:ln>
        </p:spPr>
        <p:txBody>
          <a:bodyPr lIns="36000" tIns="46800" rIns="36000" bIns="46800" anchor="ctr">
            <a:spAutoFit/>
          </a:bodyPr>
          <a:lstStyle/>
          <a:p>
            <a:pPr algn="ctr">
              <a:buFont typeface="Wingdings" pitchFamily="2" charset="2"/>
              <a:buNone/>
            </a:pPr>
            <a:r>
              <a:rPr lang="ko-KR" altLang="en-US" sz="900" b="0" dirty="0">
                <a:solidFill>
                  <a:srgbClr val="000000"/>
                </a:solidFill>
                <a:latin typeface="맑은 고딕" panose="020B0503020000020004" pitchFamily="50" charset="-127"/>
                <a:ea typeface="맑은 고딕" panose="020B0503020000020004" pitchFamily="50" charset="-127"/>
              </a:rPr>
              <a:t>의사소통</a:t>
            </a:r>
            <a:endParaRPr lang="en-US" altLang="ko-KR" sz="900" b="0" dirty="0">
              <a:solidFill>
                <a:srgbClr val="000000"/>
              </a:solidFill>
              <a:latin typeface="맑은 고딕" panose="020B0503020000020004" pitchFamily="50" charset="-127"/>
              <a:ea typeface="맑은 고딕" panose="020B0503020000020004" pitchFamily="50" charset="-127"/>
            </a:endParaRPr>
          </a:p>
        </p:txBody>
      </p:sp>
      <p:sp>
        <p:nvSpPr>
          <p:cNvPr id="129" name="Rectangle 54"/>
          <p:cNvSpPr>
            <a:spLocks noChangeArrowheads="1"/>
          </p:cNvSpPr>
          <p:nvPr/>
        </p:nvSpPr>
        <p:spPr bwMode="auto">
          <a:xfrm>
            <a:off x="509328" y="5067470"/>
            <a:ext cx="679450" cy="234950"/>
          </a:xfrm>
          <a:prstGeom prst="rect">
            <a:avLst/>
          </a:prstGeom>
          <a:noFill/>
          <a:ln w="6350">
            <a:solidFill>
              <a:srgbClr val="727272"/>
            </a:solidFill>
            <a:prstDash val="dash"/>
            <a:miter lim="800000"/>
            <a:headEnd/>
            <a:tailEnd/>
          </a:ln>
        </p:spPr>
        <p:txBody>
          <a:bodyPr lIns="36000" tIns="46800" rIns="36000" bIns="46800" anchor="ctr">
            <a:spAutoFit/>
          </a:bodyPr>
          <a:lstStyle/>
          <a:p>
            <a:pPr algn="ctr">
              <a:buFont typeface="Wingdings" pitchFamily="2" charset="2"/>
              <a:buNone/>
            </a:pPr>
            <a:r>
              <a:rPr lang="ko-KR" altLang="en-US" sz="900" b="0" dirty="0">
                <a:solidFill>
                  <a:srgbClr val="000000"/>
                </a:solidFill>
                <a:latin typeface="맑은 고딕" panose="020B0503020000020004" pitchFamily="50" charset="-127"/>
                <a:ea typeface="맑은 고딕" panose="020B0503020000020004" pitchFamily="50" charset="-127"/>
              </a:rPr>
              <a:t>방법론</a:t>
            </a:r>
            <a:endParaRPr lang="en-US" altLang="ko-KR" sz="900" b="0" dirty="0">
              <a:solidFill>
                <a:srgbClr val="000000"/>
              </a:solidFill>
              <a:latin typeface="맑은 고딕" panose="020B0503020000020004" pitchFamily="50" charset="-127"/>
              <a:ea typeface="맑은 고딕" panose="020B0503020000020004" pitchFamily="50" charset="-127"/>
            </a:endParaRPr>
          </a:p>
        </p:txBody>
      </p:sp>
      <p:sp>
        <p:nvSpPr>
          <p:cNvPr id="130" name="Rectangle 54"/>
          <p:cNvSpPr>
            <a:spLocks noChangeArrowheads="1"/>
          </p:cNvSpPr>
          <p:nvPr/>
        </p:nvSpPr>
        <p:spPr bwMode="auto">
          <a:xfrm>
            <a:off x="509328" y="5373857"/>
            <a:ext cx="679450" cy="234950"/>
          </a:xfrm>
          <a:prstGeom prst="rect">
            <a:avLst/>
          </a:prstGeom>
          <a:noFill/>
          <a:ln w="6350">
            <a:solidFill>
              <a:srgbClr val="727272"/>
            </a:solidFill>
            <a:prstDash val="dash"/>
            <a:miter lim="800000"/>
            <a:headEnd/>
            <a:tailEnd/>
          </a:ln>
        </p:spPr>
        <p:txBody>
          <a:bodyPr lIns="36000" tIns="46800" rIns="36000" bIns="46800" anchor="ctr">
            <a:spAutoFit/>
          </a:bodyPr>
          <a:lstStyle/>
          <a:p>
            <a:pPr algn="ctr">
              <a:buFont typeface="Wingdings" pitchFamily="2" charset="2"/>
              <a:buNone/>
            </a:pPr>
            <a:r>
              <a:rPr lang="ko-KR" altLang="en-US" sz="900" b="0" dirty="0">
                <a:solidFill>
                  <a:srgbClr val="000000"/>
                </a:solidFill>
                <a:latin typeface="맑은 고딕" panose="020B0503020000020004" pitchFamily="50" charset="-127"/>
                <a:ea typeface="맑은 고딕" panose="020B0503020000020004" pitchFamily="50" charset="-127"/>
              </a:rPr>
              <a:t>지식관리</a:t>
            </a:r>
            <a:endParaRPr lang="en-US" altLang="ko-KR" sz="900" b="0" dirty="0">
              <a:solidFill>
                <a:srgbClr val="000000"/>
              </a:solidFill>
              <a:latin typeface="맑은 고딕" panose="020B0503020000020004" pitchFamily="50" charset="-127"/>
              <a:ea typeface="맑은 고딕" panose="020B0503020000020004" pitchFamily="50" charset="-127"/>
            </a:endParaRPr>
          </a:p>
        </p:txBody>
      </p:sp>
      <p:sp>
        <p:nvSpPr>
          <p:cNvPr id="131" name="Rectangle 56"/>
          <p:cNvSpPr>
            <a:spLocks noChangeArrowheads="1"/>
          </p:cNvSpPr>
          <p:nvPr/>
        </p:nvSpPr>
        <p:spPr bwMode="auto">
          <a:xfrm>
            <a:off x="1452303" y="5374751"/>
            <a:ext cx="679450" cy="234950"/>
          </a:xfrm>
          <a:prstGeom prst="rect">
            <a:avLst/>
          </a:prstGeom>
          <a:noFill/>
          <a:ln w="6350">
            <a:solidFill>
              <a:srgbClr val="727272"/>
            </a:solidFill>
            <a:prstDash val="dash"/>
            <a:miter lim="800000"/>
            <a:headEnd/>
            <a:tailEnd/>
          </a:ln>
        </p:spPr>
        <p:txBody>
          <a:bodyPr lIns="36000" tIns="46800" rIns="36000" bIns="46800" anchor="ctr"/>
          <a:lstStyle/>
          <a:p>
            <a:pPr algn="ctr">
              <a:buFont typeface="Wingdings" pitchFamily="2" charset="2"/>
              <a:buNone/>
            </a:pPr>
            <a:r>
              <a:rPr lang="ko-KR" altLang="en-US" sz="900" b="0" dirty="0">
                <a:solidFill>
                  <a:srgbClr val="000000"/>
                </a:solidFill>
                <a:latin typeface="맑은 고딕" panose="020B0503020000020004" pitchFamily="50" charset="-127"/>
                <a:ea typeface="맑은 고딕" panose="020B0503020000020004" pitchFamily="50" charset="-127"/>
              </a:rPr>
              <a:t>통계</a:t>
            </a:r>
            <a:r>
              <a:rPr lang="en-US" altLang="ko-KR" sz="900" b="0" dirty="0">
                <a:solidFill>
                  <a:srgbClr val="000000"/>
                </a:solidFill>
                <a:latin typeface="맑은 고딕" panose="020B0503020000020004" pitchFamily="50" charset="-127"/>
                <a:ea typeface="맑은 고딕" panose="020B0503020000020004" pitchFamily="50" charset="-127"/>
              </a:rPr>
              <a:t>/</a:t>
            </a:r>
            <a:r>
              <a:rPr lang="ko-KR" altLang="en-US" sz="900" b="0" dirty="0">
                <a:solidFill>
                  <a:srgbClr val="000000"/>
                </a:solidFill>
                <a:latin typeface="맑은 고딕" panose="020B0503020000020004" pitchFamily="50" charset="-127"/>
                <a:ea typeface="맑은 고딕" panose="020B0503020000020004" pitchFamily="50" charset="-127"/>
              </a:rPr>
              <a:t>현황</a:t>
            </a:r>
            <a:endParaRPr lang="en-US" altLang="ko-KR" sz="900" b="0" dirty="0">
              <a:solidFill>
                <a:srgbClr val="000000"/>
              </a:solidFill>
              <a:latin typeface="맑은 고딕" panose="020B0503020000020004" pitchFamily="50" charset="-127"/>
              <a:ea typeface="맑은 고딕" panose="020B0503020000020004" pitchFamily="50" charset="-127"/>
            </a:endParaRPr>
          </a:p>
        </p:txBody>
      </p:sp>
      <p:sp>
        <p:nvSpPr>
          <p:cNvPr id="132" name="Rectangle 54"/>
          <p:cNvSpPr>
            <a:spLocks noChangeArrowheads="1"/>
          </p:cNvSpPr>
          <p:nvPr/>
        </p:nvSpPr>
        <p:spPr bwMode="auto">
          <a:xfrm>
            <a:off x="509328" y="5680245"/>
            <a:ext cx="679450" cy="234950"/>
          </a:xfrm>
          <a:prstGeom prst="rect">
            <a:avLst/>
          </a:prstGeom>
          <a:noFill/>
          <a:ln w="6350">
            <a:solidFill>
              <a:srgbClr val="727272"/>
            </a:solidFill>
            <a:prstDash val="dash"/>
            <a:miter lim="800000"/>
            <a:headEnd/>
            <a:tailEnd/>
          </a:ln>
        </p:spPr>
        <p:txBody>
          <a:bodyPr lIns="36000" tIns="46800" rIns="36000" bIns="46800" anchor="ctr">
            <a:spAutoFit/>
          </a:bodyPr>
          <a:lstStyle/>
          <a:p>
            <a:pPr algn="ctr">
              <a:buFont typeface="Wingdings" pitchFamily="2" charset="2"/>
              <a:buNone/>
            </a:pPr>
            <a:r>
              <a:rPr lang="ko-KR" altLang="en-US" sz="900" b="0" dirty="0">
                <a:solidFill>
                  <a:srgbClr val="000000"/>
                </a:solidFill>
                <a:latin typeface="맑은 고딕" panose="020B0503020000020004" pitchFamily="50" charset="-127"/>
                <a:ea typeface="맑은 고딕" panose="020B0503020000020004" pitchFamily="50" charset="-127"/>
              </a:rPr>
              <a:t>인력관리</a:t>
            </a:r>
            <a:endParaRPr lang="en-US" altLang="ko-KR" sz="900" b="0" dirty="0">
              <a:solidFill>
                <a:srgbClr val="000000"/>
              </a:solidFill>
              <a:latin typeface="맑은 고딕" panose="020B0503020000020004" pitchFamily="50" charset="-127"/>
              <a:ea typeface="맑은 고딕" panose="020B0503020000020004" pitchFamily="50" charset="-127"/>
            </a:endParaRPr>
          </a:p>
        </p:txBody>
      </p:sp>
      <p:sp>
        <p:nvSpPr>
          <p:cNvPr id="133" name="Rectangle 56"/>
          <p:cNvSpPr>
            <a:spLocks noChangeArrowheads="1"/>
          </p:cNvSpPr>
          <p:nvPr/>
        </p:nvSpPr>
        <p:spPr bwMode="auto">
          <a:xfrm>
            <a:off x="1452303" y="5674788"/>
            <a:ext cx="679450" cy="234950"/>
          </a:xfrm>
          <a:prstGeom prst="rect">
            <a:avLst/>
          </a:prstGeom>
          <a:noFill/>
          <a:ln w="6350">
            <a:solidFill>
              <a:srgbClr val="727272"/>
            </a:solidFill>
            <a:prstDash val="dash"/>
            <a:miter lim="800000"/>
            <a:headEnd/>
            <a:tailEnd/>
          </a:ln>
        </p:spPr>
        <p:txBody>
          <a:bodyPr lIns="36000" tIns="46800" rIns="36000" bIns="46800" anchor="ctr"/>
          <a:lstStyle/>
          <a:p>
            <a:pPr algn="ctr">
              <a:buFont typeface="Wingdings" pitchFamily="2" charset="2"/>
              <a:buNone/>
            </a:pPr>
            <a:r>
              <a:rPr lang="ko-KR" altLang="en-US" sz="900" b="0" dirty="0">
                <a:solidFill>
                  <a:srgbClr val="000000"/>
                </a:solidFill>
                <a:latin typeface="맑은 고딕" panose="020B0503020000020004" pitchFamily="50" charset="-127"/>
                <a:ea typeface="맑은 고딕" panose="020B0503020000020004" pitchFamily="50" charset="-127"/>
              </a:rPr>
              <a:t>자원관리</a:t>
            </a:r>
            <a:endParaRPr lang="en-US" altLang="ko-KR" sz="900" b="0" dirty="0">
              <a:solidFill>
                <a:srgbClr val="000000"/>
              </a:solidFill>
              <a:latin typeface="맑은 고딕" panose="020B0503020000020004" pitchFamily="50" charset="-127"/>
              <a:ea typeface="맑은 고딕" panose="020B0503020000020004" pitchFamily="50" charset="-127"/>
            </a:endParaRPr>
          </a:p>
        </p:txBody>
      </p:sp>
      <p:sp>
        <p:nvSpPr>
          <p:cNvPr id="134" name="Text Box 7"/>
          <p:cNvSpPr txBox="1">
            <a:spLocks noChangeArrowheads="1"/>
          </p:cNvSpPr>
          <p:nvPr/>
        </p:nvSpPr>
        <p:spPr bwMode="auto">
          <a:xfrm>
            <a:off x="5270478" y="4558247"/>
            <a:ext cx="4264220" cy="1725613"/>
          </a:xfrm>
          <a:prstGeom prst="rect">
            <a:avLst/>
          </a:prstGeom>
          <a:solidFill>
            <a:srgbClr val="FFFFFF"/>
          </a:solidFill>
          <a:ln w="9525">
            <a:solidFill>
              <a:srgbClr val="000000"/>
            </a:solidFill>
            <a:miter lim="800000"/>
            <a:headEnd/>
            <a:tailEnd/>
          </a:ln>
        </p:spPr>
        <p:txBody>
          <a:bodyPr/>
          <a:lstStyle/>
          <a:p>
            <a:pPr marL="112713" indent="-112713">
              <a:lnSpc>
                <a:spcPct val="110000"/>
              </a:lnSpc>
            </a:pPr>
            <a:endParaRPr lang="ko-KR" altLang="ko-KR" sz="1100" u="sng" dirty="0">
              <a:solidFill>
                <a:schemeClr val="tx1"/>
              </a:solidFill>
              <a:latin typeface="맑은 고딕" panose="020B0503020000020004" pitchFamily="50" charset="-127"/>
              <a:ea typeface="맑은 고딕" panose="020B0503020000020004" pitchFamily="50" charset="-127"/>
            </a:endParaRPr>
          </a:p>
        </p:txBody>
      </p:sp>
      <p:sp>
        <p:nvSpPr>
          <p:cNvPr id="135" name="Rectangle 8"/>
          <p:cNvSpPr>
            <a:spLocks noChangeArrowheads="1"/>
          </p:cNvSpPr>
          <p:nvPr/>
        </p:nvSpPr>
        <p:spPr bwMode="auto">
          <a:xfrm>
            <a:off x="5270478" y="4358222"/>
            <a:ext cx="4264220" cy="201613"/>
          </a:xfrm>
          <a:prstGeom prst="rect">
            <a:avLst/>
          </a:prstGeom>
          <a:solidFill>
            <a:srgbClr val="336699"/>
          </a:solidFill>
          <a:ln w="9525">
            <a:solidFill>
              <a:srgbClr val="000000"/>
            </a:solidFill>
            <a:miter lim="800000"/>
            <a:headEnd/>
            <a:tailEnd/>
          </a:ln>
          <a:effectLst/>
        </p:spPr>
        <p:txBody>
          <a:bodyPr wrap="none" lIns="0" tIns="0" rIns="0" bIns="0" anchor="ctr"/>
          <a:lstStyle/>
          <a:p>
            <a:pPr algn="ctr">
              <a:defRPr/>
            </a:pPr>
            <a:r>
              <a:rPr lang="ko-KR" altLang="en-US" sz="1200" dirty="0">
                <a:solidFill>
                  <a:srgbClr val="FFFFFF"/>
                </a:solidFill>
                <a:effectLst>
                  <a:outerShdw blurRad="38100" dist="38100" dir="2700000" algn="tl">
                    <a:srgbClr val="000000"/>
                  </a:outerShdw>
                </a:effectLst>
                <a:latin typeface="맑은 고딕" panose="020B0503020000020004" pitchFamily="50" charset="-127"/>
                <a:ea typeface="맑은 고딕" panose="020B0503020000020004" pitchFamily="50" charset="-127"/>
              </a:rPr>
              <a:t>타 도구 연계</a:t>
            </a:r>
          </a:p>
        </p:txBody>
      </p:sp>
      <p:sp>
        <p:nvSpPr>
          <p:cNvPr id="136" name="Rectangle 13"/>
          <p:cNvSpPr>
            <a:spLocks noChangeArrowheads="1"/>
          </p:cNvSpPr>
          <p:nvPr/>
        </p:nvSpPr>
        <p:spPr bwMode="auto">
          <a:xfrm>
            <a:off x="5545115" y="4704297"/>
            <a:ext cx="1344613" cy="247650"/>
          </a:xfrm>
          <a:prstGeom prst="rect">
            <a:avLst/>
          </a:prstGeom>
          <a:noFill/>
          <a:ln w="6350">
            <a:solidFill>
              <a:srgbClr val="727272"/>
            </a:solidFill>
            <a:miter lim="800000"/>
            <a:headEnd/>
            <a:tailEnd/>
          </a:ln>
        </p:spPr>
        <p:txBody>
          <a:bodyPr lIns="90000" tIns="46800" rIns="90000" bIns="46800" anchor="ctr">
            <a:spAutoFit/>
          </a:bodyPr>
          <a:lstStyle/>
          <a:p>
            <a:pPr algn="ctr">
              <a:buFont typeface="Wingdings" pitchFamily="2" charset="2"/>
              <a:buNone/>
            </a:pPr>
            <a:r>
              <a:rPr lang="ko-KR" altLang="en-US" dirty="0">
                <a:solidFill>
                  <a:srgbClr val="000000"/>
                </a:solidFill>
                <a:latin typeface="맑은 고딕" panose="020B0503020000020004" pitchFamily="50" charset="-127"/>
                <a:ea typeface="맑은 고딕" panose="020B0503020000020004" pitchFamily="50" charset="-127"/>
              </a:rPr>
              <a:t>타 도구 연계</a:t>
            </a:r>
          </a:p>
        </p:txBody>
      </p:sp>
      <p:sp>
        <p:nvSpPr>
          <p:cNvPr id="137" name="Text Box 17"/>
          <p:cNvSpPr txBox="1">
            <a:spLocks noChangeArrowheads="1"/>
          </p:cNvSpPr>
          <p:nvPr/>
        </p:nvSpPr>
        <p:spPr bwMode="auto">
          <a:xfrm>
            <a:off x="7056414" y="4618881"/>
            <a:ext cx="2478283" cy="1628775"/>
          </a:xfrm>
          <a:prstGeom prst="rect">
            <a:avLst/>
          </a:prstGeom>
          <a:noFill/>
          <a:ln w="6350" algn="ctr">
            <a:noFill/>
            <a:miter lim="800000"/>
            <a:headEnd/>
            <a:tailEnd/>
          </a:ln>
        </p:spPr>
        <p:txBody>
          <a:bodyPr lIns="90000" tIns="46800" rIns="90000" bIns="46800" anchor="ctr"/>
          <a:lstStyle/>
          <a:p>
            <a:pPr marL="93663" indent="-93663">
              <a:buFont typeface="Wingdings" pitchFamily="2" charset="2"/>
              <a:buChar char="§"/>
            </a:pPr>
            <a:r>
              <a:rPr lang="ko-KR" altLang="en-US" b="0" dirty="0">
                <a:solidFill>
                  <a:srgbClr val="000000"/>
                </a:solidFill>
                <a:latin typeface="맑은 고딕" panose="020B0503020000020004" pitchFamily="50" charset="-127"/>
                <a:ea typeface="맑은 고딕" panose="020B0503020000020004" pitchFamily="50" charset="-127"/>
              </a:rPr>
              <a:t>예산</a:t>
            </a:r>
            <a:r>
              <a:rPr lang="en-US" altLang="ko-KR" b="0" dirty="0">
                <a:solidFill>
                  <a:srgbClr val="000000"/>
                </a:solidFill>
                <a:latin typeface="맑은 고딕" panose="020B0503020000020004" pitchFamily="50" charset="-127"/>
                <a:ea typeface="맑은 고딕" panose="020B0503020000020004" pitchFamily="50" charset="-127"/>
              </a:rPr>
              <a:t>/</a:t>
            </a:r>
            <a:r>
              <a:rPr lang="ko-KR" altLang="en-US" b="0" dirty="0">
                <a:solidFill>
                  <a:srgbClr val="000000"/>
                </a:solidFill>
                <a:latin typeface="맑은 고딕" panose="020B0503020000020004" pitchFamily="50" charset="-127"/>
                <a:ea typeface="맑은 고딕" panose="020B0503020000020004" pitchFamily="50" charset="-127"/>
              </a:rPr>
              <a:t>비용에 대한 연계</a:t>
            </a:r>
            <a:endParaRPr lang="en-US" altLang="ko-KR" b="0" dirty="0">
              <a:solidFill>
                <a:srgbClr val="000000"/>
              </a:solidFill>
              <a:latin typeface="맑은 고딕" panose="020B0503020000020004" pitchFamily="50" charset="-127"/>
              <a:ea typeface="맑은 고딕" panose="020B0503020000020004" pitchFamily="50" charset="-127"/>
            </a:endParaRPr>
          </a:p>
          <a:p>
            <a:pPr marL="93663" indent="-93663">
              <a:buFont typeface="Wingdings" pitchFamily="2" charset="2"/>
              <a:buChar char="§"/>
            </a:pPr>
            <a:r>
              <a:rPr lang="ko-KR" altLang="en-US" b="0" dirty="0">
                <a:solidFill>
                  <a:srgbClr val="000000"/>
                </a:solidFill>
                <a:latin typeface="맑은 고딕" panose="020B0503020000020004" pitchFamily="50" charset="-127"/>
                <a:ea typeface="맑은 고딕" panose="020B0503020000020004" pitchFamily="50" charset="-127"/>
              </a:rPr>
              <a:t>조직</a:t>
            </a:r>
            <a:r>
              <a:rPr lang="en-US" altLang="ko-KR" b="0" dirty="0">
                <a:solidFill>
                  <a:srgbClr val="000000"/>
                </a:solidFill>
                <a:latin typeface="맑은 고딕" panose="020B0503020000020004" pitchFamily="50" charset="-127"/>
                <a:ea typeface="맑은 고딕" panose="020B0503020000020004" pitchFamily="50" charset="-127"/>
              </a:rPr>
              <a:t>/</a:t>
            </a:r>
            <a:r>
              <a:rPr lang="ko-KR" altLang="en-US" b="0" dirty="0">
                <a:solidFill>
                  <a:srgbClr val="000000"/>
                </a:solidFill>
                <a:latin typeface="맑은 고딕" panose="020B0503020000020004" pitchFamily="50" charset="-127"/>
                <a:ea typeface="맑은 고딕" panose="020B0503020000020004" pitchFamily="50" charset="-127"/>
              </a:rPr>
              <a:t>인력정보에 대한 연계</a:t>
            </a:r>
            <a:endParaRPr lang="en-US" altLang="ko-KR" b="0" dirty="0">
              <a:solidFill>
                <a:srgbClr val="000000"/>
              </a:solidFill>
              <a:latin typeface="맑은 고딕" panose="020B0503020000020004" pitchFamily="50" charset="-127"/>
              <a:ea typeface="맑은 고딕" panose="020B0503020000020004" pitchFamily="50" charset="-127"/>
            </a:endParaRPr>
          </a:p>
          <a:p>
            <a:pPr marL="93663" indent="-93663">
              <a:buFont typeface="Wingdings" pitchFamily="2" charset="2"/>
              <a:buChar char="§"/>
            </a:pPr>
            <a:r>
              <a:rPr lang="ko-KR" altLang="en-US" b="0" dirty="0">
                <a:solidFill>
                  <a:srgbClr val="000000"/>
                </a:solidFill>
                <a:latin typeface="맑은 고딕" panose="020B0503020000020004" pitchFamily="50" charset="-127"/>
                <a:ea typeface="맑은 고딕" panose="020B0503020000020004" pitchFamily="50" charset="-127"/>
              </a:rPr>
              <a:t>공통코드에 대한 연계</a:t>
            </a:r>
            <a:endParaRPr lang="en-US" altLang="ko-KR" b="0" dirty="0">
              <a:solidFill>
                <a:srgbClr val="000000"/>
              </a:solidFill>
              <a:latin typeface="맑은 고딕" panose="020B0503020000020004" pitchFamily="50" charset="-127"/>
              <a:ea typeface="맑은 고딕" panose="020B0503020000020004" pitchFamily="50" charset="-127"/>
            </a:endParaRPr>
          </a:p>
          <a:p>
            <a:pPr marL="93663" indent="-93663">
              <a:buFont typeface="Wingdings" pitchFamily="2" charset="2"/>
              <a:buChar char="§"/>
            </a:pPr>
            <a:r>
              <a:rPr lang="ko-KR" altLang="en-US" b="0" dirty="0">
                <a:solidFill>
                  <a:srgbClr val="000000"/>
                </a:solidFill>
                <a:latin typeface="맑은 고딕" panose="020B0503020000020004" pitchFamily="50" charset="-127"/>
                <a:ea typeface="맑은 고딕" panose="020B0503020000020004" pitchFamily="50" charset="-127"/>
              </a:rPr>
              <a:t>표준 정보에 대한 연계</a:t>
            </a:r>
            <a:endParaRPr lang="en-US" altLang="ko-KR" b="0" dirty="0">
              <a:solidFill>
                <a:srgbClr val="000000"/>
              </a:solidFill>
              <a:latin typeface="맑은 고딕" panose="020B0503020000020004" pitchFamily="50" charset="-127"/>
              <a:ea typeface="맑은 고딕" panose="020B0503020000020004" pitchFamily="50" charset="-127"/>
            </a:endParaRPr>
          </a:p>
          <a:p>
            <a:pPr marL="93663" indent="-93663">
              <a:buFont typeface="Wingdings" pitchFamily="2" charset="2"/>
              <a:buChar char="§"/>
            </a:pPr>
            <a:r>
              <a:rPr lang="ko-KR" altLang="en-US" b="0" dirty="0">
                <a:solidFill>
                  <a:srgbClr val="000000"/>
                </a:solidFill>
                <a:latin typeface="맑은 고딕" panose="020B0503020000020004" pitchFamily="50" charset="-127"/>
                <a:ea typeface="맑은 고딕" panose="020B0503020000020004" pitchFamily="50" charset="-127"/>
              </a:rPr>
              <a:t>프로젝트 수행정보에 대한 연계</a:t>
            </a:r>
            <a:endParaRPr lang="en-US" altLang="ko-KR" b="0" dirty="0">
              <a:solidFill>
                <a:srgbClr val="000000"/>
              </a:solidFill>
              <a:latin typeface="맑은 고딕" panose="020B0503020000020004" pitchFamily="50" charset="-127"/>
              <a:ea typeface="맑은 고딕" panose="020B0503020000020004" pitchFamily="50" charset="-127"/>
            </a:endParaRPr>
          </a:p>
          <a:p>
            <a:pPr marL="93663" indent="-93663">
              <a:buFont typeface="Wingdings" pitchFamily="2" charset="2"/>
              <a:buChar char="§"/>
            </a:pPr>
            <a:endParaRPr lang="ko-KR" altLang="en-US" b="0" dirty="0">
              <a:solidFill>
                <a:srgbClr val="000000"/>
              </a:solidFill>
              <a:latin typeface="맑은 고딕" panose="020B0503020000020004" pitchFamily="50" charset="-127"/>
              <a:ea typeface="맑은 고딕" panose="020B0503020000020004" pitchFamily="50" charset="-127"/>
            </a:endParaRPr>
          </a:p>
          <a:p>
            <a:pPr marL="171450" indent="-171450">
              <a:buFont typeface="Wingdings" panose="05000000000000000000" pitchFamily="2" charset="2"/>
              <a:buChar char="è"/>
            </a:pPr>
            <a:r>
              <a:rPr lang="en-US" altLang="ko-KR" sz="1200" u="sng" dirty="0">
                <a:solidFill>
                  <a:srgbClr val="000000"/>
                </a:solidFill>
                <a:latin typeface="맑은 고딕" panose="020B0503020000020004" pitchFamily="50" charset="-127"/>
                <a:ea typeface="맑은 고딕" panose="020B0503020000020004" pitchFamily="50" charset="-127"/>
                <a:sym typeface="Wingdings" pitchFamily="2" charset="2"/>
              </a:rPr>
              <a:t>ERP, </a:t>
            </a:r>
            <a:r>
              <a:rPr lang="ko-KR" altLang="en-US" sz="1200" u="sng" dirty="0">
                <a:solidFill>
                  <a:srgbClr val="000000"/>
                </a:solidFill>
                <a:latin typeface="맑은 고딕" panose="020B0503020000020004" pitchFamily="50" charset="-127"/>
                <a:ea typeface="맑은 고딕" panose="020B0503020000020004" pitchFamily="50" charset="-127"/>
                <a:sym typeface="Wingdings" pitchFamily="2" charset="2"/>
              </a:rPr>
              <a:t>그룹웨어에서 관리하고 있는 정보에 대해 </a:t>
            </a:r>
            <a:r>
              <a:rPr lang="en-US" altLang="ko-KR" sz="1200" u="sng" dirty="0">
                <a:solidFill>
                  <a:srgbClr val="000000"/>
                </a:solidFill>
                <a:latin typeface="맑은 고딕" panose="020B0503020000020004" pitchFamily="50" charset="-127"/>
                <a:ea typeface="맑은 고딕" panose="020B0503020000020004" pitchFamily="50" charset="-127"/>
                <a:sym typeface="Wingdings" pitchFamily="2" charset="2"/>
              </a:rPr>
              <a:t>PMS</a:t>
            </a:r>
            <a:r>
              <a:rPr lang="ko-KR" altLang="en-US" sz="1200" u="sng" dirty="0">
                <a:solidFill>
                  <a:srgbClr val="000000"/>
                </a:solidFill>
                <a:latin typeface="맑은 고딕" panose="020B0503020000020004" pitchFamily="50" charset="-127"/>
                <a:ea typeface="맑은 고딕" panose="020B0503020000020004" pitchFamily="50" charset="-127"/>
                <a:sym typeface="Wingdings" pitchFamily="2" charset="2"/>
              </a:rPr>
              <a:t>와 연계</a:t>
            </a:r>
            <a:endParaRPr lang="ko-KR" altLang="en-US" sz="1200" u="sng" dirty="0">
              <a:solidFill>
                <a:srgbClr val="000000"/>
              </a:solidFill>
              <a:latin typeface="맑은 고딕" panose="020B0503020000020004" pitchFamily="50" charset="-127"/>
              <a:ea typeface="맑은 고딕" panose="020B0503020000020004" pitchFamily="50" charset="-127"/>
            </a:endParaRPr>
          </a:p>
        </p:txBody>
      </p:sp>
      <p:sp>
        <p:nvSpPr>
          <p:cNvPr id="138" name="Rectangle 54"/>
          <p:cNvSpPr>
            <a:spLocks noChangeArrowheads="1"/>
          </p:cNvSpPr>
          <p:nvPr/>
        </p:nvSpPr>
        <p:spPr bwMode="auto">
          <a:xfrm>
            <a:off x="5402240" y="5040847"/>
            <a:ext cx="679450" cy="234950"/>
          </a:xfrm>
          <a:prstGeom prst="rect">
            <a:avLst/>
          </a:prstGeom>
          <a:noFill/>
          <a:ln w="6350">
            <a:solidFill>
              <a:srgbClr val="727272"/>
            </a:solidFill>
            <a:prstDash val="dash"/>
            <a:miter lim="800000"/>
            <a:headEnd/>
            <a:tailEnd/>
          </a:ln>
        </p:spPr>
        <p:txBody>
          <a:bodyPr lIns="36000" tIns="46800" rIns="36000" bIns="46800" anchor="ctr"/>
          <a:lstStyle/>
          <a:p>
            <a:pPr algn="ctr">
              <a:buFont typeface="Wingdings" pitchFamily="2" charset="2"/>
              <a:buNone/>
            </a:pPr>
            <a:r>
              <a:rPr lang="ko-KR" altLang="en-US" sz="900" b="0" dirty="0">
                <a:solidFill>
                  <a:srgbClr val="000000"/>
                </a:solidFill>
                <a:latin typeface="맑은 고딕" panose="020B0503020000020004" pitchFamily="50" charset="-127"/>
                <a:ea typeface="맑은 고딕" panose="020B0503020000020004" pitchFamily="50" charset="-127"/>
              </a:rPr>
              <a:t>예산</a:t>
            </a:r>
            <a:endParaRPr lang="en-US" altLang="ko-KR" sz="900" b="0" dirty="0">
              <a:solidFill>
                <a:srgbClr val="000000"/>
              </a:solidFill>
              <a:latin typeface="맑은 고딕" panose="020B0503020000020004" pitchFamily="50" charset="-127"/>
              <a:ea typeface="맑은 고딕" panose="020B0503020000020004" pitchFamily="50" charset="-127"/>
            </a:endParaRPr>
          </a:p>
        </p:txBody>
      </p:sp>
      <p:sp>
        <p:nvSpPr>
          <p:cNvPr id="139" name="Rectangle 56"/>
          <p:cNvSpPr>
            <a:spLocks noChangeArrowheads="1"/>
          </p:cNvSpPr>
          <p:nvPr/>
        </p:nvSpPr>
        <p:spPr bwMode="auto">
          <a:xfrm>
            <a:off x="6345215" y="5040847"/>
            <a:ext cx="679450" cy="234950"/>
          </a:xfrm>
          <a:prstGeom prst="rect">
            <a:avLst/>
          </a:prstGeom>
          <a:noFill/>
          <a:ln w="6350">
            <a:solidFill>
              <a:srgbClr val="727272"/>
            </a:solidFill>
            <a:prstDash val="dash"/>
            <a:miter lim="800000"/>
            <a:headEnd/>
            <a:tailEnd/>
          </a:ln>
        </p:spPr>
        <p:txBody>
          <a:bodyPr lIns="36000" tIns="46800" rIns="36000" bIns="46800" anchor="ctr"/>
          <a:lstStyle/>
          <a:p>
            <a:pPr algn="ctr">
              <a:buFont typeface="Wingdings" pitchFamily="2" charset="2"/>
              <a:buNone/>
            </a:pPr>
            <a:r>
              <a:rPr lang="ko-KR" altLang="en-US" sz="900" b="0" dirty="0">
                <a:solidFill>
                  <a:srgbClr val="000000"/>
                </a:solidFill>
                <a:latin typeface="맑은 고딕" panose="020B0503020000020004" pitchFamily="50" charset="-127"/>
                <a:ea typeface="맑은 고딕" panose="020B0503020000020004" pitchFamily="50" charset="-127"/>
              </a:rPr>
              <a:t>비용</a:t>
            </a:r>
            <a:endParaRPr lang="en-US" altLang="ko-KR" sz="900" b="0" dirty="0">
              <a:solidFill>
                <a:srgbClr val="000000"/>
              </a:solidFill>
              <a:latin typeface="맑은 고딕" panose="020B0503020000020004" pitchFamily="50" charset="-127"/>
              <a:ea typeface="맑은 고딕" panose="020B0503020000020004" pitchFamily="50" charset="-127"/>
            </a:endParaRPr>
          </a:p>
        </p:txBody>
      </p:sp>
      <p:sp>
        <p:nvSpPr>
          <p:cNvPr id="140" name="Rectangle 54"/>
          <p:cNvSpPr>
            <a:spLocks noChangeArrowheads="1"/>
          </p:cNvSpPr>
          <p:nvPr/>
        </p:nvSpPr>
        <p:spPr bwMode="auto">
          <a:xfrm>
            <a:off x="5402240" y="5357285"/>
            <a:ext cx="679450" cy="234950"/>
          </a:xfrm>
          <a:prstGeom prst="rect">
            <a:avLst/>
          </a:prstGeom>
          <a:noFill/>
          <a:ln w="6350">
            <a:solidFill>
              <a:srgbClr val="727272"/>
            </a:solidFill>
            <a:prstDash val="dash"/>
            <a:miter lim="800000"/>
            <a:headEnd/>
            <a:tailEnd/>
          </a:ln>
        </p:spPr>
        <p:txBody>
          <a:bodyPr lIns="36000" tIns="46800" rIns="36000" bIns="46800" anchor="ctr"/>
          <a:lstStyle/>
          <a:p>
            <a:pPr algn="ctr">
              <a:buFont typeface="Wingdings" pitchFamily="2" charset="2"/>
              <a:buNone/>
            </a:pPr>
            <a:r>
              <a:rPr lang="ko-KR" altLang="en-US" sz="900" b="0" dirty="0">
                <a:solidFill>
                  <a:srgbClr val="000000"/>
                </a:solidFill>
                <a:latin typeface="맑은 고딕" panose="020B0503020000020004" pitchFamily="50" charset="-127"/>
                <a:ea typeface="맑은 고딕" panose="020B0503020000020004" pitchFamily="50" charset="-127"/>
              </a:rPr>
              <a:t>인력정보</a:t>
            </a:r>
            <a:endParaRPr lang="en-US" altLang="ko-KR" sz="900" b="0" dirty="0">
              <a:solidFill>
                <a:srgbClr val="000000"/>
              </a:solidFill>
              <a:latin typeface="맑은 고딕" panose="020B0503020000020004" pitchFamily="50" charset="-127"/>
              <a:ea typeface="맑은 고딕" panose="020B0503020000020004" pitchFamily="50" charset="-127"/>
            </a:endParaRPr>
          </a:p>
        </p:txBody>
      </p:sp>
      <p:sp>
        <p:nvSpPr>
          <p:cNvPr id="141" name="Rectangle 56"/>
          <p:cNvSpPr>
            <a:spLocks noChangeArrowheads="1"/>
          </p:cNvSpPr>
          <p:nvPr/>
        </p:nvSpPr>
        <p:spPr bwMode="auto">
          <a:xfrm>
            <a:off x="6345215" y="5342998"/>
            <a:ext cx="679450" cy="234950"/>
          </a:xfrm>
          <a:prstGeom prst="rect">
            <a:avLst/>
          </a:prstGeom>
          <a:noFill/>
          <a:ln w="6350">
            <a:solidFill>
              <a:srgbClr val="727272"/>
            </a:solidFill>
            <a:prstDash val="dash"/>
            <a:miter lim="800000"/>
            <a:headEnd/>
            <a:tailEnd/>
          </a:ln>
        </p:spPr>
        <p:txBody>
          <a:bodyPr lIns="36000" tIns="46800" rIns="36000" bIns="46800" anchor="ctr"/>
          <a:lstStyle/>
          <a:p>
            <a:pPr algn="ctr">
              <a:buFont typeface="Wingdings" pitchFamily="2" charset="2"/>
              <a:buNone/>
            </a:pPr>
            <a:r>
              <a:rPr lang="ko-KR" altLang="en-US" sz="900" b="0" dirty="0">
                <a:solidFill>
                  <a:srgbClr val="000000"/>
                </a:solidFill>
                <a:latin typeface="맑은 고딕" panose="020B0503020000020004" pitchFamily="50" charset="-127"/>
                <a:ea typeface="맑은 고딕" panose="020B0503020000020004" pitchFamily="50" charset="-127"/>
              </a:rPr>
              <a:t>부서정보</a:t>
            </a:r>
            <a:endParaRPr lang="en-US" altLang="ko-KR" sz="900" b="0" dirty="0">
              <a:solidFill>
                <a:srgbClr val="000000"/>
              </a:solidFill>
              <a:latin typeface="맑은 고딕" panose="020B0503020000020004" pitchFamily="50" charset="-127"/>
              <a:ea typeface="맑은 고딕" panose="020B0503020000020004" pitchFamily="50" charset="-127"/>
            </a:endParaRPr>
          </a:p>
        </p:txBody>
      </p:sp>
      <p:sp>
        <p:nvSpPr>
          <p:cNvPr id="142" name="Rectangle 54"/>
          <p:cNvSpPr>
            <a:spLocks noChangeArrowheads="1"/>
          </p:cNvSpPr>
          <p:nvPr/>
        </p:nvSpPr>
        <p:spPr bwMode="auto">
          <a:xfrm>
            <a:off x="5402240" y="5663673"/>
            <a:ext cx="679450" cy="234950"/>
          </a:xfrm>
          <a:prstGeom prst="rect">
            <a:avLst/>
          </a:prstGeom>
          <a:noFill/>
          <a:ln w="6350">
            <a:solidFill>
              <a:srgbClr val="727272"/>
            </a:solidFill>
            <a:prstDash val="dash"/>
            <a:miter lim="800000"/>
            <a:headEnd/>
            <a:tailEnd/>
          </a:ln>
        </p:spPr>
        <p:txBody>
          <a:bodyPr lIns="36000" tIns="46800" rIns="36000" bIns="46800" anchor="ctr"/>
          <a:lstStyle/>
          <a:p>
            <a:pPr algn="ctr">
              <a:buFont typeface="Wingdings" pitchFamily="2" charset="2"/>
              <a:buNone/>
            </a:pPr>
            <a:r>
              <a:rPr lang="ko-KR" altLang="en-US" sz="900" b="0" dirty="0">
                <a:solidFill>
                  <a:srgbClr val="000000"/>
                </a:solidFill>
                <a:latin typeface="맑은 고딕" panose="020B0503020000020004" pitchFamily="50" charset="-127"/>
                <a:ea typeface="맑은 고딕" panose="020B0503020000020004" pitchFamily="50" charset="-127"/>
              </a:rPr>
              <a:t>프로젝트</a:t>
            </a:r>
            <a:endParaRPr lang="en-US" altLang="ko-KR" sz="900" b="0" dirty="0">
              <a:solidFill>
                <a:srgbClr val="000000"/>
              </a:solidFill>
              <a:latin typeface="맑은 고딕" panose="020B0503020000020004" pitchFamily="50" charset="-127"/>
              <a:ea typeface="맑은 고딕" panose="020B0503020000020004" pitchFamily="50" charset="-127"/>
            </a:endParaRPr>
          </a:p>
        </p:txBody>
      </p:sp>
      <p:sp>
        <p:nvSpPr>
          <p:cNvPr id="143" name="왼쪽/오른쪽/위쪽/아래쪽 설명선 142"/>
          <p:cNvSpPr/>
          <p:nvPr/>
        </p:nvSpPr>
        <p:spPr bwMode="auto">
          <a:xfrm>
            <a:off x="3912970" y="3595961"/>
            <a:ext cx="1643020" cy="1547358"/>
          </a:xfrm>
          <a:prstGeom prst="quadArrowCallout">
            <a:avLst/>
          </a:prstGeom>
          <a:solidFill>
            <a:srgbClr val="FFC000"/>
          </a:solidFill>
          <a:ln w="12700" cap="flat" cmpd="sng" algn="ctr">
            <a:solidFill>
              <a:srgbClr val="002060"/>
            </a:solidFill>
            <a:prstDash val="solid"/>
            <a:round/>
            <a:headEnd type="none" w="med" len="med"/>
            <a:tailEnd type="none" w="med" len="med"/>
          </a:ln>
          <a:effectLst>
            <a:glow rad="63500">
              <a:schemeClr val="accent4">
                <a:satMod val="175000"/>
                <a:alpha val="40000"/>
              </a:schemeClr>
            </a:glow>
          </a:effectLst>
        </p:spPr>
        <p:txBody>
          <a:bodyPr lIns="0" tIns="0" rIns="0" bIns="0" anchor="ctr"/>
          <a:lstStyle/>
          <a:p>
            <a:pPr algn="ctr" eaLnBrk="0" latinLnBrk="0" hangingPunct="0">
              <a:lnSpc>
                <a:spcPct val="90000"/>
              </a:lnSpc>
              <a:spcBef>
                <a:spcPct val="50000"/>
              </a:spcBef>
              <a:defRPr/>
            </a:pPr>
            <a:r>
              <a:rPr lang="ko-KR" altLang="en-US" sz="2400" dirty="0">
                <a:latin typeface="맑은 고딕" panose="020B0503020000020004" pitchFamily="50" charset="-127"/>
                <a:ea typeface="맑은 고딕" panose="020B0503020000020004" pitchFamily="50" charset="-127"/>
                <a:cs typeface="Arial" charset="0"/>
              </a:rPr>
              <a:t>공유</a:t>
            </a:r>
          </a:p>
        </p:txBody>
      </p:sp>
      <p:sp>
        <p:nvSpPr>
          <p:cNvPr id="75" name="Rectangle 56"/>
          <p:cNvSpPr>
            <a:spLocks noChangeArrowheads="1"/>
          </p:cNvSpPr>
          <p:nvPr/>
        </p:nvSpPr>
        <p:spPr bwMode="auto">
          <a:xfrm>
            <a:off x="6361090" y="5670560"/>
            <a:ext cx="679450" cy="234950"/>
          </a:xfrm>
          <a:prstGeom prst="rect">
            <a:avLst/>
          </a:prstGeom>
          <a:noFill/>
          <a:ln w="6350">
            <a:solidFill>
              <a:srgbClr val="727272"/>
            </a:solidFill>
            <a:prstDash val="dash"/>
            <a:miter lim="800000"/>
            <a:headEnd/>
            <a:tailEnd/>
          </a:ln>
        </p:spPr>
        <p:txBody>
          <a:bodyPr lIns="36000" tIns="46800" rIns="36000" bIns="46800" anchor="ctr"/>
          <a:lstStyle/>
          <a:p>
            <a:pPr algn="ctr">
              <a:buFont typeface="Wingdings" pitchFamily="2" charset="2"/>
              <a:buNone/>
            </a:pPr>
            <a:r>
              <a:rPr lang="ko-KR" altLang="en-US" sz="900" b="0" dirty="0">
                <a:solidFill>
                  <a:srgbClr val="000000"/>
                </a:solidFill>
                <a:latin typeface="맑은 고딕" panose="020B0503020000020004" pitchFamily="50" charset="-127"/>
                <a:ea typeface="맑은 고딕" panose="020B0503020000020004" pitchFamily="50" charset="-127"/>
              </a:rPr>
              <a:t>진행률</a:t>
            </a:r>
            <a:endParaRPr lang="en-US" altLang="ko-KR" sz="900" b="0" dirty="0">
              <a:solidFill>
                <a:srgbClr val="000000"/>
              </a:solidFill>
              <a:latin typeface="맑은 고딕" panose="020B0503020000020004" pitchFamily="50" charset="-127"/>
              <a:ea typeface="맑은 고딕" panose="020B0503020000020004" pitchFamily="50" charset="-127"/>
            </a:endParaRPr>
          </a:p>
        </p:txBody>
      </p:sp>
      <p:sp>
        <p:nvSpPr>
          <p:cNvPr id="44" name="Rectangle 54"/>
          <p:cNvSpPr>
            <a:spLocks noChangeArrowheads="1"/>
          </p:cNvSpPr>
          <p:nvPr/>
        </p:nvSpPr>
        <p:spPr bwMode="auto">
          <a:xfrm>
            <a:off x="5404523" y="5976101"/>
            <a:ext cx="679450" cy="234950"/>
          </a:xfrm>
          <a:prstGeom prst="rect">
            <a:avLst/>
          </a:prstGeom>
          <a:noFill/>
          <a:ln w="6350">
            <a:solidFill>
              <a:srgbClr val="727272"/>
            </a:solidFill>
            <a:prstDash val="dash"/>
            <a:miter lim="800000"/>
            <a:headEnd/>
            <a:tailEnd/>
          </a:ln>
        </p:spPr>
        <p:txBody>
          <a:bodyPr lIns="36000" tIns="46800" rIns="36000" bIns="46800" anchor="ctr"/>
          <a:lstStyle/>
          <a:p>
            <a:pPr algn="ctr">
              <a:buFont typeface="Wingdings" pitchFamily="2" charset="2"/>
              <a:buNone/>
            </a:pPr>
            <a:r>
              <a:rPr lang="ko-KR" altLang="en-US" sz="900" b="0" dirty="0">
                <a:solidFill>
                  <a:srgbClr val="000000"/>
                </a:solidFill>
                <a:latin typeface="맑은 고딕" panose="020B0503020000020004" pitchFamily="50" charset="-127"/>
                <a:ea typeface="맑은 고딕" panose="020B0503020000020004" pitchFamily="50" charset="-127"/>
              </a:rPr>
              <a:t>표준정보</a:t>
            </a:r>
            <a:endParaRPr lang="en-US" altLang="ko-KR" sz="900" b="0" dirty="0">
              <a:solidFill>
                <a:srgbClr val="000000"/>
              </a:solidFill>
              <a:latin typeface="맑은 고딕" panose="020B0503020000020004" pitchFamily="50" charset="-127"/>
              <a:ea typeface="맑은 고딕" panose="020B0503020000020004" pitchFamily="50" charset="-127"/>
            </a:endParaRPr>
          </a:p>
        </p:txBody>
      </p:sp>
      <p:sp>
        <p:nvSpPr>
          <p:cNvPr id="5" name="TextBox 4"/>
          <p:cNvSpPr txBox="1"/>
          <p:nvPr/>
        </p:nvSpPr>
        <p:spPr>
          <a:xfrm>
            <a:off x="1158184" y="6540840"/>
            <a:ext cx="2993127" cy="276999"/>
          </a:xfrm>
          <a:prstGeom prst="rect">
            <a:avLst/>
          </a:prstGeom>
          <a:noFill/>
        </p:spPr>
        <p:txBody>
          <a:bodyPr wrap="none" rtlCol="0">
            <a:spAutoFit/>
          </a:bodyPr>
          <a:lstStyle/>
          <a:p>
            <a:pPr>
              <a:buNone/>
            </a:pPr>
            <a:r>
              <a:rPr lang="ko-KR" altLang="en-US" sz="1200" b="0" dirty="0">
                <a:latin typeface="맑은 고딕" pitchFamily="50" charset="-127"/>
                <a:ea typeface="맑은 고딕" pitchFamily="50" charset="-127"/>
              </a:rPr>
              <a:t>＊</a:t>
            </a:r>
            <a:r>
              <a:rPr lang="en-US" altLang="ko-KR" b="0" dirty="0">
                <a:latin typeface="맑은 고딕" pitchFamily="50" charset="-127"/>
                <a:ea typeface="맑은 고딕" pitchFamily="50" charset="-127"/>
              </a:rPr>
              <a:t>OSSP : Organization Set of Standard Process</a:t>
            </a:r>
            <a:endParaRPr lang="ko-KR" altLang="en-US" sz="1200" b="0" dirty="0">
              <a:latin typeface="맑은 고딕" pitchFamily="50" charset="-127"/>
              <a:ea typeface="맑은 고딕" pitchFamily="50" charset="-127"/>
            </a:endParaRPr>
          </a:p>
        </p:txBody>
      </p:sp>
    </p:spTree>
    <p:extLst>
      <p:ext uri="{BB962C8B-B14F-4D97-AF65-F5344CB8AC3E}">
        <p14:creationId xmlns:p14="http://schemas.microsoft.com/office/powerpoint/2010/main" val="401686311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직사각형 1024">
            <a:extLst>
              <a:ext uri="{FF2B5EF4-FFF2-40B4-BE49-F238E27FC236}">
                <a16:creationId xmlns:a16="http://schemas.microsoft.com/office/drawing/2014/main" id="{1A7CEF35-1239-4B3A-A2DA-196F5E65E170}"/>
              </a:ext>
            </a:extLst>
          </p:cNvPr>
          <p:cNvSpPr/>
          <p:nvPr/>
        </p:nvSpPr>
        <p:spPr bwMode="auto">
          <a:xfrm>
            <a:off x="77611" y="1180123"/>
            <a:ext cx="8318226" cy="5563141"/>
          </a:xfrm>
          <a:prstGeom prst="rect">
            <a:avLst/>
          </a:prstGeom>
          <a:noFill/>
          <a:ln w="12700" cap="flat" cmpd="sng" algn="ctr">
            <a:solidFill>
              <a:schemeClr val="tx1">
                <a:lumMod val="95000"/>
                <a:lumOff val="5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0" fontAlgn="base" latinLnBrk="0" hangingPunct="0">
              <a:lnSpc>
                <a:spcPct val="90000"/>
              </a:lnSpc>
              <a:spcBef>
                <a:spcPct val="50000"/>
              </a:spcBef>
              <a:spcAft>
                <a:spcPct val="0"/>
              </a:spcAft>
              <a:buClrTx/>
              <a:buSzTx/>
              <a:buFontTx/>
              <a:buChar char="•"/>
              <a:tabLst/>
            </a:pPr>
            <a:endParaRPr kumimoji="0" lang="ko-KR" altLang="en-US" sz="1000" b="1" i="0" u="none" strike="noStrike" cap="none" normalizeH="0" baseline="0">
              <a:ln>
                <a:noFill/>
              </a:ln>
              <a:solidFill>
                <a:srgbClr val="080808"/>
              </a:solidFill>
              <a:effectLst/>
              <a:latin typeface="돋움" pitchFamily="50" charset="-127"/>
              <a:ea typeface="돋움" pitchFamily="50" charset="-127"/>
              <a:cs typeface="Arial" charset="0"/>
            </a:endParaRPr>
          </a:p>
        </p:txBody>
      </p:sp>
      <p:sp>
        <p:nvSpPr>
          <p:cNvPr id="5" name="제목 4"/>
          <p:cNvSpPr>
            <a:spLocks noGrp="1"/>
          </p:cNvSpPr>
          <p:nvPr>
            <p:ph type="title"/>
          </p:nvPr>
        </p:nvSpPr>
        <p:spPr>
          <a:xfrm>
            <a:off x="1497012" y="109503"/>
            <a:ext cx="6654147" cy="234244"/>
          </a:xfrm>
        </p:spPr>
        <p:txBody>
          <a:bodyPr/>
          <a:lstStyle/>
          <a:p>
            <a:pPr>
              <a:defRPr/>
            </a:pPr>
            <a:r>
              <a:rPr lang="en-US" altLang="ko-KR" dirty="0"/>
              <a:t>II. PMS </a:t>
            </a:r>
            <a:r>
              <a:rPr lang="ko-KR" altLang="en-US" dirty="0"/>
              <a:t>구축 범위 및 주요 기능</a:t>
            </a:r>
            <a:endParaRPr dirty="0"/>
          </a:p>
        </p:txBody>
      </p:sp>
      <p:sp>
        <p:nvSpPr>
          <p:cNvPr id="1033" name="내용 개체 틀 5"/>
          <p:cNvSpPr>
            <a:spLocks noGrp="1"/>
          </p:cNvSpPr>
          <p:nvPr>
            <p:ph idx="10"/>
          </p:nvPr>
        </p:nvSpPr>
        <p:spPr/>
        <p:txBody>
          <a:bodyPr/>
          <a:lstStyle/>
          <a:p>
            <a:r>
              <a:rPr lang="ko-KR" altLang="en-US" dirty="0"/>
              <a:t>목표 시스템 구성도 </a:t>
            </a:r>
            <a:r>
              <a:rPr lang="en-US" altLang="ko-KR" dirty="0"/>
              <a:t>– Big Picture</a:t>
            </a:r>
            <a:endParaRPr lang="ko-KR" altLang="en-US" dirty="0"/>
          </a:p>
        </p:txBody>
      </p:sp>
      <p:sp>
        <p:nvSpPr>
          <p:cNvPr id="1034" name="내용 개체 틀 6"/>
          <p:cNvSpPr>
            <a:spLocks noGrp="1"/>
          </p:cNvSpPr>
          <p:nvPr>
            <p:ph idx="11"/>
          </p:nvPr>
        </p:nvSpPr>
        <p:spPr>
          <a:xfrm>
            <a:off x="145932" y="443879"/>
            <a:ext cx="9562002" cy="283103"/>
          </a:xfrm>
        </p:spPr>
        <p:txBody>
          <a:bodyPr/>
          <a:lstStyle/>
          <a:p>
            <a:r>
              <a:rPr lang="en-US" altLang="ko-KR" dirty="0"/>
              <a:t>2. </a:t>
            </a:r>
            <a:r>
              <a:rPr lang="ko-KR" altLang="en-US" dirty="0"/>
              <a:t>목표시스템 구성도 </a:t>
            </a:r>
            <a:r>
              <a:rPr lang="en-US" altLang="ko-KR" dirty="0"/>
              <a:t>– Big Picture</a:t>
            </a:r>
            <a:endParaRPr lang="ko-KR" altLang="en-US" dirty="0"/>
          </a:p>
        </p:txBody>
      </p:sp>
      <p:sp>
        <p:nvSpPr>
          <p:cNvPr id="133" name="직사각형 132"/>
          <p:cNvSpPr/>
          <p:nvPr/>
        </p:nvSpPr>
        <p:spPr>
          <a:xfrm>
            <a:off x="1971442" y="1348375"/>
            <a:ext cx="4343400" cy="2768600"/>
          </a:xfrm>
          <a:prstGeom prst="rect">
            <a:avLst/>
          </a:prstGeom>
          <a:noFill/>
          <a:ln w="2540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endParaRPr lang="ko-KR" altLang="en-US" sz="1800" b="0" kern="0" dirty="0">
              <a:solidFill>
                <a:sysClr val="window" lastClr="FFFFFF"/>
              </a:solidFill>
              <a:latin typeface="나눔고딕" panose="020D0604000000000000" pitchFamily="50" charset="-127"/>
              <a:ea typeface="나눔고딕" panose="020D0604000000000000" pitchFamily="50" charset="-127"/>
            </a:endParaRPr>
          </a:p>
        </p:txBody>
      </p:sp>
      <p:sp>
        <p:nvSpPr>
          <p:cNvPr id="134" name="직사각형 133"/>
          <p:cNvSpPr/>
          <p:nvPr/>
        </p:nvSpPr>
        <p:spPr>
          <a:xfrm>
            <a:off x="7267342" y="1348375"/>
            <a:ext cx="863600" cy="4182717"/>
          </a:xfrm>
          <a:prstGeom prst="rect">
            <a:avLst/>
          </a:prstGeom>
          <a:noFill/>
          <a:ln w="2540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endParaRPr lang="ko-KR" altLang="en-US" sz="1800" b="0" kern="0" dirty="0">
              <a:solidFill>
                <a:sysClr val="window" lastClr="FFFFFF"/>
              </a:solidFill>
              <a:latin typeface="나눔고딕" panose="020D0604000000000000" pitchFamily="50" charset="-127"/>
              <a:ea typeface="나눔고딕" panose="020D0604000000000000" pitchFamily="50" charset="-127"/>
            </a:endParaRPr>
          </a:p>
        </p:txBody>
      </p:sp>
      <p:sp>
        <p:nvSpPr>
          <p:cNvPr id="135" name="직사각형 134"/>
          <p:cNvSpPr/>
          <p:nvPr/>
        </p:nvSpPr>
        <p:spPr>
          <a:xfrm>
            <a:off x="241124" y="1335675"/>
            <a:ext cx="863600" cy="4198059"/>
          </a:xfrm>
          <a:prstGeom prst="rect">
            <a:avLst/>
          </a:prstGeom>
          <a:noFill/>
          <a:ln w="2540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endParaRPr lang="ko-KR" altLang="en-US" sz="1800" b="0" kern="0" dirty="0">
              <a:solidFill>
                <a:sysClr val="window" lastClr="FFFFFF"/>
              </a:solidFill>
              <a:latin typeface="나눔고딕" panose="020D0604000000000000" pitchFamily="50" charset="-127"/>
              <a:ea typeface="나눔고딕" panose="020D0604000000000000" pitchFamily="50" charset="-127"/>
            </a:endParaRPr>
          </a:p>
        </p:txBody>
      </p:sp>
      <p:sp>
        <p:nvSpPr>
          <p:cNvPr id="137" name="직사각형 136"/>
          <p:cNvSpPr/>
          <p:nvPr/>
        </p:nvSpPr>
        <p:spPr>
          <a:xfrm>
            <a:off x="1946042" y="4420803"/>
            <a:ext cx="4367097" cy="1011333"/>
          </a:xfrm>
          <a:prstGeom prst="rect">
            <a:avLst/>
          </a:prstGeom>
          <a:noFill/>
          <a:ln w="2540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endParaRPr lang="ko-KR" altLang="en-US" sz="1800" b="0" kern="0" dirty="0">
              <a:solidFill>
                <a:sysClr val="window" lastClr="FFFFFF"/>
              </a:solidFill>
              <a:latin typeface="나눔고딕" panose="020D0604000000000000" pitchFamily="50" charset="-127"/>
              <a:ea typeface="나눔고딕" panose="020D0604000000000000" pitchFamily="50" charset="-127"/>
            </a:endParaRPr>
          </a:p>
        </p:txBody>
      </p:sp>
      <p:sp>
        <p:nvSpPr>
          <p:cNvPr id="138" name="직사각형 137"/>
          <p:cNvSpPr/>
          <p:nvPr/>
        </p:nvSpPr>
        <p:spPr>
          <a:xfrm rot="16200000">
            <a:off x="5450726" y="3676876"/>
            <a:ext cx="739222" cy="4621214"/>
          </a:xfrm>
          <a:prstGeom prst="rect">
            <a:avLst/>
          </a:prstGeom>
          <a:noFill/>
          <a:ln w="2540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endParaRPr lang="ko-KR" altLang="en-US" sz="1800" b="0" kern="0" dirty="0">
              <a:solidFill>
                <a:sysClr val="window" lastClr="FFFFFF"/>
              </a:solidFill>
              <a:latin typeface="나눔고딕" panose="020D0604000000000000" pitchFamily="50" charset="-127"/>
              <a:ea typeface="나눔고딕" panose="020D0604000000000000" pitchFamily="50" charset="-127"/>
            </a:endParaRPr>
          </a:p>
        </p:txBody>
      </p:sp>
      <p:sp>
        <p:nvSpPr>
          <p:cNvPr id="140" name="직사각형 139"/>
          <p:cNvSpPr/>
          <p:nvPr/>
        </p:nvSpPr>
        <p:spPr bwMode="auto">
          <a:xfrm>
            <a:off x="3003317" y="1445213"/>
            <a:ext cx="2109788" cy="225425"/>
          </a:xfrm>
          <a:prstGeom prst="rect">
            <a:avLst/>
          </a:prstGeom>
          <a:solidFill>
            <a:srgbClr val="1F497D"/>
          </a:solidFill>
          <a:ln w="6350" cap="flat" cmpd="sng" algn="ctr">
            <a:solidFill>
              <a:sysClr val="windowText" lastClr="000000">
                <a:lumMod val="75000"/>
                <a:lumOff val="25000"/>
              </a:sysClr>
            </a:solidFill>
            <a:prstDash val="solid"/>
          </a:ln>
          <a:effectLst/>
        </p:spPr>
        <p:txBody>
          <a:bodyPr anchor="ctr"/>
          <a:lstStyle/>
          <a:p>
            <a:pPr algn="ctr" fontAlgn="auto" latinLnBrk="0">
              <a:spcBef>
                <a:spcPts val="300"/>
              </a:spcBef>
              <a:spcAft>
                <a:spcPts val="0"/>
              </a:spcAft>
              <a:defRPr/>
            </a:pPr>
            <a:r>
              <a:rPr lang="ko-KR" altLang="en-US" b="0" kern="0" dirty="0">
                <a:solidFill>
                  <a:schemeClr val="bg1"/>
                </a:solidFill>
                <a:latin typeface="나눔고딕" panose="020D0604000000000000" pitchFamily="50" charset="-127"/>
                <a:ea typeface="나눔고딕" panose="020D0604000000000000" pitchFamily="50" charset="-127"/>
              </a:rPr>
              <a:t>프로젝트 관리</a:t>
            </a:r>
          </a:p>
        </p:txBody>
      </p:sp>
      <p:sp>
        <p:nvSpPr>
          <p:cNvPr id="142" name="직사각형 141"/>
          <p:cNvSpPr/>
          <p:nvPr/>
        </p:nvSpPr>
        <p:spPr bwMode="auto">
          <a:xfrm>
            <a:off x="2038116" y="4504941"/>
            <a:ext cx="4161237" cy="207962"/>
          </a:xfrm>
          <a:prstGeom prst="rect">
            <a:avLst/>
          </a:prstGeom>
          <a:solidFill>
            <a:srgbClr val="1F497D"/>
          </a:solidFill>
          <a:ln w="6350" cap="flat" cmpd="sng" algn="ctr">
            <a:solidFill>
              <a:sysClr val="windowText" lastClr="000000">
                <a:lumMod val="75000"/>
                <a:lumOff val="25000"/>
              </a:sysClr>
            </a:solidFill>
            <a:prstDash val="solid"/>
          </a:ln>
          <a:effectLst/>
        </p:spPr>
        <p:txBody>
          <a:bodyPr anchor="ctr"/>
          <a:lstStyle/>
          <a:p>
            <a:pPr algn="ctr" fontAlgn="auto" latinLnBrk="0">
              <a:spcBef>
                <a:spcPts val="300"/>
              </a:spcBef>
              <a:spcAft>
                <a:spcPts val="0"/>
              </a:spcAft>
              <a:defRPr/>
            </a:pPr>
            <a:r>
              <a:rPr lang="ko-KR" altLang="en-US" b="0" kern="0" dirty="0">
                <a:solidFill>
                  <a:schemeClr val="bg1"/>
                </a:solidFill>
                <a:latin typeface="나눔고딕" panose="020D0604000000000000" pitchFamily="50" charset="-127"/>
                <a:ea typeface="나눔고딕" panose="020D0604000000000000" pitchFamily="50" charset="-127"/>
              </a:rPr>
              <a:t>프로젝트  </a:t>
            </a:r>
            <a:r>
              <a:rPr lang="en-US" altLang="ko-KR" b="0" kern="0" dirty="0">
                <a:solidFill>
                  <a:schemeClr val="bg1"/>
                </a:solidFill>
                <a:latin typeface="나눔고딕" panose="020D0604000000000000" pitchFamily="50" charset="-127"/>
                <a:ea typeface="나눔고딕" panose="020D0604000000000000" pitchFamily="50" charset="-127"/>
              </a:rPr>
              <a:t>Dashboards</a:t>
            </a:r>
            <a:endParaRPr lang="ko-KR" altLang="en-US" b="0" kern="0" dirty="0">
              <a:solidFill>
                <a:schemeClr val="bg1"/>
              </a:solidFill>
              <a:latin typeface="나눔고딕" panose="020D0604000000000000" pitchFamily="50" charset="-127"/>
              <a:ea typeface="나눔고딕" panose="020D0604000000000000" pitchFamily="50" charset="-127"/>
            </a:endParaRPr>
          </a:p>
        </p:txBody>
      </p:sp>
      <p:sp>
        <p:nvSpPr>
          <p:cNvPr id="143" name="직사각형 142"/>
          <p:cNvSpPr/>
          <p:nvPr/>
        </p:nvSpPr>
        <p:spPr bwMode="auto">
          <a:xfrm>
            <a:off x="2225443" y="1843675"/>
            <a:ext cx="1116566" cy="673100"/>
          </a:xfrm>
          <a:prstGeom prst="rect">
            <a:avLst/>
          </a:prstGeom>
          <a:solidFill>
            <a:srgbClr val="EEECE1"/>
          </a:solidFill>
          <a:ln w="635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endParaRPr lang="en-US" altLang="ko-KR" sz="900" b="0" kern="0" dirty="0">
              <a:solidFill>
                <a:sysClr val="windowText" lastClr="000000"/>
              </a:solidFill>
              <a:latin typeface="나눔고딕" panose="020D0604000000000000" pitchFamily="50" charset="-127"/>
              <a:ea typeface="나눔고딕" panose="020D0604000000000000" pitchFamily="50" charset="-127"/>
            </a:endParaRPr>
          </a:p>
        </p:txBody>
      </p:sp>
      <p:sp>
        <p:nvSpPr>
          <p:cNvPr id="161" name="직사각형 160"/>
          <p:cNvSpPr/>
          <p:nvPr/>
        </p:nvSpPr>
        <p:spPr bwMode="auto">
          <a:xfrm>
            <a:off x="2225444" y="3131138"/>
            <a:ext cx="3927594" cy="788188"/>
          </a:xfrm>
          <a:prstGeom prst="rect">
            <a:avLst/>
          </a:prstGeom>
          <a:solidFill>
            <a:srgbClr val="FFC000"/>
          </a:solidFill>
          <a:ln w="635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r>
              <a:rPr lang="ko-KR" altLang="en-US" sz="900" u="sng" kern="0" dirty="0">
                <a:solidFill>
                  <a:sysClr val="windowText" lastClr="000000"/>
                </a:solidFill>
                <a:latin typeface="나눔고딕" panose="020D0604000000000000" pitchFamily="50" charset="-127"/>
                <a:ea typeface="나눔고딕" panose="020D0604000000000000" pitchFamily="50" charset="-127"/>
              </a:rPr>
              <a:t>프로젝트 관리</a:t>
            </a:r>
            <a:endParaRPr lang="en-US" altLang="ko-KR" sz="900" u="sng" kern="0" dirty="0">
              <a:solidFill>
                <a:sysClr val="windowText" lastClr="000000"/>
              </a:solidFill>
              <a:latin typeface="나눔고딕" panose="020D0604000000000000" pitchFamily="50" charset="-127"/>
              <a:ea typeface="나눔고딕" panose="020D0604000000000000" pitchFamily="50" charset="-127"/>
            </a:endParaRPr>
          </a:p>
          <a:p>
            <a:pPr algn="ctr" fontAlgn="auto" latinLnBrk="0">
              <a:spcBef>
                <a:spcPts val="0"/>
              </a:spcBef>
              <a:spcAft>
                <a:spcPts val="0"/>
              </a:spcAft>
              <a:defRPr/>
            </a:pPr>
            <a:r>
              <a:rPr lang="ko-KR" altLang="en-US" sz="800" b="0" kern="0" dirty="0">
                <a:solidFill>
                  <a:sysClr val="windowText" lastClr="000000"/>
                </a:solidFill>
                <a:latin typeface="나눔고딕" panose="020D0604000000000000" pitchFamily="50" charset="-127"/>
                <a:ea typeface="나눔고딕" panose="020D0604000000000000" pitchFamily="50" charset="-127"/>
              </a:rPr>
              <a:t>프로젝트 계획</a:t>
            </a:r>
            <a:r>
              <a:rPr lang="en-US" altLang="ko-KR" sz="800" b="0" kern="0" dirty="0">
                <a:solidFill>
                  <a:sysClr val="windowText" lastClr="000000"/>
                </a:solidFill>
                <a:latin typeface="나눔고딕" panose="020D0604000000000000" pitchFamily="50" charset="-127"/>
                <a:ea typeface="나눔고딕" panose="020D0604000000000000" pitchFamily="50" charset="-127"/>
              </a:rPr>
              <a:t>(</a:t>
            </a:r>
            <a:r>
              <a:rPr lang="ko-KR" altLang="en-US" sz="800" b="0" kern="0" dirty="0">
                <a:solidFill>
                  <a:sysClr val="windowText" lastClr="000000"/>
                </a:solidFill>
                <a:latin typeface="나눔고딕" panose="020D0604000000000000" pitchFamily="50" charset="-127"/>
                <a:ea typeface="나눔고딕" panose="020D0604000000000000" pitchFamily="50" charset="-127"/>
              </a:rPr>
              <a:t>착수</a:t>
            </a:r>
            <a:r>
              <a:rPr lang="en-US" altLang="ko-KR" sz="800" b="0" kern="0" dirty="0">
                <a:solidFill>
                  <a:sysClr val="windowText" lastClr="000000"/>
                </a:solidFill>
                <a:latin typeface="나눔고딕" panose="020D0604000000000000" pitchFamily="50" charset="-127"/>
                <a:ea typeface="나눔고딕" panose="020D0604000000000000" pitchFamily="50" charset="-127"/>
              </a:rPr>
              <a:t>), </a:t>
            </a:r>
            <a:r>
              <a:rPr lang="ko-KR" altLang="en-US" sz="800" b="0" kern="0" dirty="0">
                <a:solidFill>
                  <a:sysClr val="windowText" lastClr="000000"/>
                </a:solidFill>
                <a:latin typeface="나눔고딕" panose="020D0604000000000000" pitchFamily="50" charset="-127"/>
                <a:ea typeface="나눔고딕" panose="020D0604000000000000" pitchFamily="50" charset="-127"/>
              </a:rPr>
              <a:t>수행및통제</a:t>
            </a:r>
            <a:r>
              <a:rPr lang="en-US" altLang="ko-KR" sz="800" b="0" kern="0" dirty="0">
                <a:solidFill>
                  <a:sysClr val="windowText" lastClr="000000"/>
                </a:solidFill>
                <a:latin typeface="나눔고딕" panose="020D0604000000000000" pitchFamily="50" charset="-127"/>
                <a:ea typeface="나눔고딕" panose="020D0604000000000000" pitchFamily="50" charset="-127"/>
              </a:rPr>
              <a:t>, </a:t>
            </a:r>
            <a:r>
              <a:rPr lang="ko-KR" altLang="en-US" sz="800" b="0" kern="0" dirty="0">
                <a:solidFill>
                  <a:sysClr val="windowText" lastClr="000000"/>
                </a:solidFill>
                <a:latin typeface="나눔고딕" panose="020D0604000000000000" pitchFamily="50" charset="-127"/>
                <a:ea typeface="나눔고딕" panose="020D0604000000000000" pitchFamily="50" charset="-127"/>
              </a:rPr>
              <a:t>종료 </a:t>
            </a:r>
            <a:endParaRPr lang="en-US" altLang="ko-KR" sz="800" b="0" kern="0" dirty="0">
              <a:solidFill>
                <a:sysClr val="windowText" lastClr="000000"/>
              </a:solidFill>
              <a:latin typeface="나눔고딕" panose="020D0604000000000000" pitchFamily="50" charset="-127"/>
              <a:ea typeface="나눔고딕" panose="020D0604000000000000" pitchFamily="50" charset="-127"/>
            </a:endParaRPr>
          </a:p>
          <a:p>
            <a:pPr algn="ctr" fontAlgn="auto" latinLnBrk="0">
              <a:spcBef>
                <a:spcPts val="0"/>
              </a:spcBef>
              <a:spcAft>
                <a:spcPts val="0"/>
              </a:spcAft>
              <a:defRPr/>
            </a:pPr>
            <a:r>
              <a:rPr lang="ko-KR" altLang="en-US" sz="800" b="0" kern="0" dirty="0">
                <a:solidFill>
                  <a:sysClr val="windowText" lastClr="000000"/>
                </a:solidFill>
                <a:latin typeface="나눔고딕" panose="020D0604000000000000" pitchFamily="50" charset="-127"/>
                <a:ea typeface="나눔고딕" panose="020D0604000000000000" pitchFamily="50" charset="-127"/>
              </a:rPr>
              <a:t>일정관리</a:t>
            </a:r>
            <a:r>
              <a:rPr lang="en-US" altLang="ko-KR" sz="800" b="0" kern="0" dirty="0">
                <a:solidFill>
                  <a:sysClr val="windowText" lastClr="000000"/>
                </a:solidFill>
                <a:latin typeface="나눔고딕" panose="020D0604000000000000" pitchFamily="50" charset="-127"/>
                <a:ea typeface="나눔고딕" panose="020D0604000000000000" pitchFamily="50" charset="-127"/>
              </a:rPr>
              <a:t>, </a:t>
            </a:r>
            <a:r>
              <a:rPr lang="ko-KR" altLang="en-US" sz="800" b="0" kern="0" dirty="0">
                <a:solidFill>
                  <a:sysClr val="windowText" lastClr="000000"/>
                </a:solidFill>
                <a:latin typeface="나눔고딕" panose="020D0604000000000000" pitchFamily="50" charset="-127"/>
                <a:ea typeface="나눔고딕" panose="020D0604000000000000" pitchFamily="50" charset="-127"/>
              </a:rPr>
              <a:t>인력</a:t>
            </a:r>
            <a:r>
              <a:rPr lang="en-US" altLang="ko-KR" sz="800" b="0" kern="0" dirty="0">
                <a:solidFill>
                  <a:sysClr val="windowText" lastClr="000000"/>
                </a:solidFill>
                <a:latin typeface="나눔고딕" panose="020D0604000000000000" pitchFamily="50" charset="-127"/>
                <a:ea typeface="나눔고딕" panose="020D0604000000000000" pitchFamily="50" charset="-127"/>
              </a:rPr>
              <a:t>, </a:t>
            </a:r>
            <a:r>
              <a:rPr lang="ko-KR" altLang="en-US" sz="800" b="0" kern="0" dirty="0">
                <a:solidFill>
                  <a:sysClr val="windowText" lastClr="000000"/>
                </a:solidFill>
                <a:latin typeface="나눔고딕" panose="020D0604000000000000" pitchFamily="50" charset="-127"/>
                <a:ea typeface="나눔고딕" panose="020D0604000000000000" pitchFamily="50" charset="-127"/>
              </a:rPr>
              <a:t>회의관리</a:t>
            </a:r>
            <a:r>
              <a:rPr lang="en-US" altLang="ko-KR" sz="800" b="0" kern="0" dirty="0">
                <a:solidFill>
                  <a:sysClr val="windowText" lastClr="000000"/>
                </a:solidFill>
                <a:latin typeface="나눔고딕" panose="020D0604000000000000" pitchFamily="50" charset="-127"/>
                <a:ea typeface="나눔고딕" panose="020D0604000000000000" pitchFamily="50" charset="-127"/>
              </a:rPr>
              <a:t>, </a:t>
            </a:r>
            <a:r>
              <a:rPr lang="ko-KR" altLang="en-US" sz="800" b="0" kern="0" dirty="0">
                <a:solidFill>
                  <a:sysClr val="windowText" lastClr="000000"/>
                </a:solidFill>
                <a:latin typeface="나눔고딕" panose="020D0604000000000000" pitchFamily="50" charset="-127"/>
                <a:ea typeface="나눔고딕" panose="020D0604000000000000" pitchFamily="50" charset="-127"/>
              </a:rPr>
              <a:t>시정조치관리</a:t>
            </a:r>
            <a:r>
              <a:rPr lang="en-US" altLang="ko-KR" sz="800" b="0" kern="0" dirty="0">
                <a:solidFill>
                  <a:sysClr val="windowText" lastClr="000000"/>
                </a:solidFill>
                <a:latin typeface="나눔고딕" panose="020D0604000000000000" pitchFamily="50" charset="-127"/>
                <a:ea typeface="나눔고딕" panose="020D0604000000000000" pitchFamily="50" charset="-127"/>
              </a:rPr>
              <a:t>, </a:t>
            </a:r>
            <a:r>
              <a:rPr lang="ko-KR" altLang="en-US" sz="800" b="0" kern="0" dirty="0">
                <a:solidFill>
                  <a:sysClr val="windowText" lastClr="000000"/>
                </a:solidFill>
                <a:latin typeface="나눔고딕" panose="020D0604000000000000" pitchFamily="50" charset="-127"/>
                <a:ea typeface="나눔고딕" panose="020D0604000000000000" pitchFamily="50" charset="-127"/>
              </a:rPr>
              <a:t>리스크</a:t>
            </a:r>
            <a:r>
              <a:rPr lang="en-US" altLang="ko-KR" sz="800" b="0" kern="0" dirty="0">
                <a:solidFill>
                  <a:sysClr val="windowText" lastClr="000000"/>
                </a:solidFill>
                <a:latin typeface="나눔고딕" panose="020D0604000000000000" pitchFamily="50" charset="-127"/>
                <a:ea typeface="나눔고딕" panose="020D0604000000000000" pitchFamily="50" charset="-127"/>
              </a:rPr>
              <a:t>/</a:t>
            </a:r>
            <a:r>
              <a:rPr lang="ko-KR" altLang="en-US" sz="800" b="0" kern="0" dirty="0">
                <a:solidFill>
                  <a:sysClr val="windowText" lastClr="000000"/>
                </a:solidFill>
                <a:latin typeface="나눔고딕" panose="020D0604000000000000" pitchFamily="50" charset="-127"/>
                <a:ea typeface="나눔고딕" panose="020D0604000000000000" pitchFamily="50" charset="-127"/>
              </a:rPr>
              <a:t>이슈 </a:t>
            </a:r>
            <a:r>
              <a:rPr lang="en-US" altLang="ko-KR" sz="800" b="0" kern="0" dirty="0">
                <a:solidFill>
                  <a:sysClr val="windowText" lastClr="000000"/>
                </a:solidFill>
                <a:latin typeface="나눔고딕" panose="020D0604000000000000" pitchFamily="50" charset="-127"/>
                <a:ea typeface="나눔고딕" panose="020D0604000000000000" pitchFamily="50" charset="-127"/>
              </a:rPr>
              <a:t>,</a:t>
            </a:r>
            <a:r>
              <a:rPr lang="ko-KR" altLang="en-US" sz="800" b="0" kern="0" dirty="0">
                <a:solidFill>
                  <a:sysClr val="windowText" lastClr="000000"/>
                </a:solidFill>
                <a:latin typeface="나눔고딕" panose="020D0604000000000000" pitchFamily="50" charset="-127"/>
                <a:ea typeface="나눔고딕" panose="020D0604000000000000" pitchFamily="50" charset="-127"/>
              </a:rPr>
              <a:t>커뮤니케이션</a:t>
            </a:r>
            <a:r>
              <a:rPr lang="en-US" altLang="ko-KR" sz="800" b="0" kern="0" dirty="0">
                <a:solidFill>
                  <a:sysClr val="windowText" lastClr="000000"/>
                </a:solidFill>
                <a:latin typeface="나눔고딕" panose="020D0604000000000000" pitchFamily="50" charset="-127"/>
                <a:ea typeface="나눔고딕" panose="020D0604000000000000" pitchFamily="50" charset="-127"/>
              </a:rPr>
              <a:t>, </a:t>
            </a:r>
            <a:r>
              <a:rPr lang="ko-KR" altLang="en-US" sz="800" b="0" kern="0" dirty="0">
                <a:solidFill>
                  <a:sysClr val="windowText" lastClr="000000"/>
                </a:solidFill>
                <a:latin typeface="나눔고딕" panose="020D0604000000000000" pitchFamily="50" charset="-127"/>
                <a:ea typeface="나눔고딕" panose="020D0604000000000000" pitchFamily="50" charset="-127"/>
              </a:rPr>
              <a:t>보고서관리</a:t>
            </a:r>
            <a:endParaRPr lang="en-US" altLang="ko-KR" sz="800" b="0" kern="0" dirty="0">
              <a:solidFill>
                <a:sysClr val="windowText" lastClr="000000"/>
              </a:solidFill>
              <a:latin typeface="나눔고딕" panose="020D0604000000000000" pitchFamily="50" charset="-127"/>
              <a:ea typeface="나눔고딕" panose="020D0604000000000000" pitchFamily="50" charset="-127"/>
            </a:endParaRPr>
          </a:p>
        </p:txBody>
      </p:sp>
      <p:sp>
        <p:nvSpPr>
          <p:cNvPr id="191" name="직사각형 190"/>
          <p:cNvSpPr/>
          <p:nvPr/>
        </p:nvSpPr>
        <p:spPr bwMode="auto">
          <a:xfrm>
            <a:off x="2047642" y="4819263"/>
            <a:ext cx="946150" cy="236537"/>
          </a:xfrm>
          <a:prstGeom prst="rect">
            <a:avLst/>
          </a:prstGeom>
          <a:solidFill>
            <a:srgbClr val="EEECE1"/>
          </a:solidFill>
          <a:ln w="635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r>
              <a:rPr lang="ko-KR" altLang="en-US" sz="900" u="sng" kern="0" dirty="0">
                <a:solidFill>
                  <a:sysClr val="windowText" lastClr="000000"/>
                </a:solidFill>
                <a:latin typeface="나눔고딕" panose="020D0604000000000000" pitchFamily="50" charset="-127"/>
                <a:ea typeface="나눔고딕" panose="020D0604000000000000" pitchFamily="50" charset="-127"/>
              </a:rPr>
              <a:t>계약</a:t>
            </a:r>
            <a:endParaRPr lang="ko-KR" altLang="en-US" sz="900" b="0" kern="0" dirty="0">
              <a:solidFill>
                <a:sysClr val="windowText" lastClr="000000"/>
              </a:solidFill>
              <a:latin typeface="나눔고딕" panose="020D0604000000000000" pitchFamily="50" charset="-127"/>
              <a:ea typeface="나눔고딕" panose="020D0604000000000000" pitchFamily="50" charset="-127"/>
            </a:endParaRPr>
          </a:p>
        </p:txBody>
      </p:sp>
      <p:sp>
        <p:nvSpPr>
          <p:cNvPr id="260" name="직사각형 259"/>
          <p:cNvSpPr/>
          <p:nvPr/>
        </p:nvSpPr>
        <p:spPr bwMode="auto">
          <a:xfrm rot="16200000">
            <a:off x="-581994" y="3325606"/>
            <a:ext cx="2109788" cy="225425"/>
          </a:xfrm>
          <a:prstGeom prst="rect">
            <a:avLst/>
          </a:prstGeom>
          <a:solidFill>
            <a:srgbClr val="1F497D"/>
          </a:solidFill>
          <a:ln w="6350" cap="flat" cmpd="sng" algn="ctr">
            <a:solidFill>
              <a:sysClr val="windowText" lastClr="000000">
                <a:lumMod val="75000"/>
                <a:lumOff val="25000"/>
              </a:sysClr>
            </a:solidFill>
            <a:prstDash val="solid"/>
          </a:ln>
          <a:effectLst/>
        </p:spPr>
        <p:txBody>
          <a:bodyPr anchor="ctr"/>
          <a:lstStyle/>
          <a:p>
            <a:pPr algn="ctr" fontAlgn="auto" latinLnBrk="0">
              <a:spcBef>
                <a:spcPts val="300"/>
              </a:spcBef>
              <a:spcAft>
                <a:spcPts val="0"/>
              </a:spcAft>
              <a:defRPr/>
            </a:pPr>
            <a:r>
              <a:rPr lang="ko-KR" altLang="en-US" b="0" kern="0" dirty="0">
                <a:solidFill>
                  <a:schemeClr val="bg1"/>
                </a:solidFill>
                <a:latin typeface="나눔고딕" panose="020D0604000000000000" pitchFamily="50" charset="-127"/>
                <a:ea typeface="나눔고딕" panose="020D0604000000000000" pitchFamily="50" charset="-127"/>
              </a:rPr>
              <a:t>전사 </a:t>
            </a:r>
            <a:r>
              <a:rPr lang="en-US" altLang="ko-KR" b="0" kern="0" dirty="0">
                <a:solidFill>
                  <a:schemeClr val="bg1"/>
                </a:solidFill>
                <a:latin typeface="나눔고딕" panose="020D0604000000000000" pitchFamily="50" charset="-127"/>
                <a:ea typeface="나눔고딕" panose="020D0604000000000000" pitchFamily="50" charset="-127"/>
              </a:rPr>
              <a:t>Dashboard</a:t>
            </a:r>
            <a:endParaRPr lang="ko-KR" altLang="en-US" b="0" kern="0" dirty="0">
              <a:solidFill>
                <a:schemeClr val="bg1"/>
              </a:solidFill>
              <a:latin typeface="나눔고딕" panose="020D0604000000000000" pitchFamily="50" charset="-127"/>
              <a:ea typeface="나눔고딕" panose="020D0604000000000000" pitchFamily="50" charset="-127"/>
            </a:endParaRPr>
          </a:p>
        </p:txBody>
      </p:sp>
      <p:sp>
        <p:nvSpPr>
          <p:cNvPr id="261" name="직사각형 260"/>
          <p:cNvSpPr/>
          <p:nvPr/>
        </p:nvSpPr>
        <p:spPr bwMode="auto">
          <a:xfrm rot="5400000">
            <a:off x="6839511" y="3147806"/>
            <a:ext cx="2109788" cy="225425"/>
          </a:xfrm>
          <a:prstGeom prst="rect">
            <a:avLst/>
          </a:prstGeom>
          <a:solidFill>
            <a:srgbClr val="1F497D"/>
          </a:solidFill>
          <a:ln w="6350" cap="flat" cmpd="sng" algn="ctr">
            <a:solidFill>
              <a:sysClr val="windowText" lastClr="000000">
                <a:lumMod val="75000"/>
                <a:lumOff val="25000"/>
              </a:sysClr>
            </a:solidFill>
            <a:prstDash val="solid"/>
          </a:ln>
          <a:effectLst/>
        </p:spPr>
        <p:txBody>
          <a:bodyPr anchor="ctr"/>
          <a:lstStyle/>
          <a:p>
            <a:pPr algn="ctr" fontAlgn="auto" latinLnBrk="0">
              <a:spcBef>
                <a:spcPts val="300"/>
              </a:spcBef>
              <a:spcAft>
                <a:spcPts val="0"/>
              </a:spcAft>
              <a:defRPr/>
            </a:pPr>
            <a:r>
              <a:rPr lang="ko-KR" altLang="en-US" b="0" kern="0" dirty="0">
                <a:solidFill>
                  <a:schemeClr val="bg1"/>
                </a:solidFill>
                <a:latin typeface="나눔고딕" panose="020D0604000000000000" pitchFamily="50" charset="-127"/>
                <a:ea typeface="나눔고딕" panose="020D0604000000000000" pitchFamily="50" charset="-127"/>
              </a:rPr>
              <a:t>지식</a:t>
            </a:r>
            <a:r>
              <a:rPr lang="en-US" altLang="ko-KR" b="0" kern="0" dirty="0">
                <a:solidFill>
                  <a:schemeClr val="bg1"/>
                </a:solidFill>
                <a:latin typeface="나눔고딕" panose="020D0604000000000000" pitchFamily="50" charset="-127"/>
                <a:ea typeface="나눔고딕" panose="020D0604000000000000" pitchFamily="50" charset="-127"/>
              </a:rPr>
              <a:t> </a:t>
            </a:r>
            <a:r>
              <a:rPr lang="ko-KR" altLang="en-US" b="0" kern="0" dirty="0">
                <a:solidFill>
                  <a:schemeClr val="bg1"/>
                </a:solidFill>
                <a:latin typeface="나눔고딕" panose="020D0604000000000000" pitchFamily="50" charset="-127"/>
                <a:ea typeface="나눔고딕" panose="020D0604000000000000" pitchFamily="50" charset="-127"/>
              </a:rPr>
              <a:t>관리</a:t>
            </a:r>
          </a:p>
        </p:txBody>
      </p:sp>
      <p:sp>
        <p:nvSpPr>
          <p:cNvPr id="262" name="직사각형 261"/>
          <p:cNvSpPr/>
          <p:nvPr/>
        </p:nvSpPr>
        <p:spPr bwMode="auto">
          <a:xfrm rot="5400000">
            <a:off x="5752074" y="3236707"/>
            <a:ext cx="3603623" cy="315912"/>
          </a:xfrm>
          <a:prstGeom prst="rect">
            <a:avLst/>
          </a:prstGeom>
          <a:solidFill>
            <a:srgbClr val="EEECE1"/>
          </a:solidFill>
          <a:ln w="635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r>
              <a:rPr lang="ko-KR" altLang="en-US" sz="900" b="0" u="sng" kern="0" dirty="0">
                <a:solidFill>
                  <a:sysClr val="windowText" lastClr="000000"/>
                </a:solidFill>
                <a:latin typeface="나눔고딕" panose="020D0604000000000000" pitchFamily="50" charset="-127"/>
                <a:ea typeface="나눔고딕" panose="020D0604000000000000" pitchFamily="50" charset="-127"/>
              </a:rPr>
              <a:t>프로젝트 정보 관리</a:t>
            </a:r>
            <a:r>
              <a:rPr lang="en-US" altLang="ko-KR" sz="900" b="0" u="sng" kern="0" dirty="0">
                <a:solidFill>
                  <a:sysClr val="windowText" lastClr="000000"/>
                </a:solidFill>
                <a:latin typeface="나눔고딕" panose="020D0604000000000000" pitchFamily="50" charset="-127"/>
                <a:ea typeface="나눔고딕" panose="020D0604000000000000" pitchFamily="50" charset="-127"/>
              </a:rPr>
              <a:t>, </a:t>
            </a:r>
            <a:r>
              <a:rPr lang="ko-KR" altLang="en-US" sz="900" b="0" u="sng" kern="0" dirty="0">
                <a:solidFill>
                  <a:sysClr val="windowText" lastClr="000000"/>
                </a:solidFill>
                <a:latin typeface="나눔고딕" panose="020D0604000000000000" pitchFamily="50" charset="-127"/>
                <a:ea typeface="나눔고딕" panose="020D0604000000000000" pitchFamily="50" charset="-127"/>
              </a:rPr>
              <a:t>산출물</a:t>
            </a:r>
            <a:r>
              <a:rPr lang="en-US" altLang="ko-KR" sz="900" b="0" u="sng" kern="0" dirty="0">
                <a:solidFill>
                  <a:sysClr val="windowText" lastClr="000000"/>
                </a:solidFill>
                <a:latin typeface="나눔고딕" panose="020D0604000000000000" pitchFamily="50" charset="-127"/>
                <a:ea typeface="나눔고딕" panose="020D0604000000000000" pitchFamily="50" charset="-127"/>
              </a:rPr>
              <a:t>, </a:t>
            </a:r>
            <a:r>
              <a:rPr lang="ko-KR" altLang="en-US" sz="900" b="0" u="sng" kern="0" dirty="0">
                <a:solidFill>
                  <a:sysClr val="windowText" lastClr="000000"/>
                </a:solidFill>
                <a:latin typeface="나눔고딕" panose="020D0604000000000000" pitchFamily="50" charset="-127"/>
                <a:ea typeface="나눔고딕" panose="020D0604000000000000" pitchFamily="50" charset="-127"/>
              </a:rPr>
              <a:t>고객사별 프로젝트 수행정보</a:t>
            </a:r>
          </a:p>
        </p:txBody>
      </p:sp>
      <p:sp>
        <p:nvSpPr>
          <p:cNvPr id="263" name="직사각형 262"/>
          <p:cNvSpPr/>
          <p:nvPr/>
        </p:nvSpPr>
        <p:spPr bwMode="auto">
          <a:xfrm rot="16200000">
            <a:off x="-1127302" y="3331164"/>
            <a:ext cx="3894139" cy="315912"/>
          </a:xfrm>
          <a:prstGeom prst="rect">
            <a:avLst/>
          </a:prstGeom>
          <a:solidFill>
            <a:srgbClr val="EEECE1"/>
          </a:solidFill>
          <a:ln w="635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r>
              <a:rPr lang="en-US" altLang="ko-KR" sz="900" b="0" u="sng" kern="0" dirty="0">
                <a:solidFill>
                  <a:sysClr val="windowText" lastClr="000000"/>
                </a:solidFill>
                <a:latin typeface="나눔고딕" panose="020D0604000000000000" pitchFamily="50" charset="-127"/>
                <a:ea typeface="나눔고딕" panose="020D0604000000000000" pitchFamily="50" charset="-127"/>
              </a:rPr>
              <a:t>IT Dashboard, </a:t>
            </a:r>
            <a:r>
              <a:rPr lang="ko-KR" altLang="en-US" sz="900" b="0" u="sng" kern="0" dirty="0">
                <a:solidFill>
                  <a:sysClr val="windowText" lastClr="000000"/>
                </a:solidFill>
                <a:latin typeface="나눔고딕" panose="020D0604000000000000" pitchFamily="50" charset="-127"/>
                <a:ea typeface="나눔고딕" panose="020D0604000000000000" pitchFamily="50" charset="-127"/>
              </a:rPr>
              <a:t>성과현황</a:t>
            </a:r>
            <a:r>
              <a:rPr lang="en-US" altLang="ko-KR" sz="900" b="0" u="sng" kern="0" dirty="0">
                <a:solidFill>
                  <a:sysClr val="windowText" lastClr="000000"/>
                </a:solidFill>
                <a:latin typeface="나눔고딕" panose="020D0604000000000000" pitchFamily="50" charset="-127"/>
                <a:ea typeface="나눔고딕" panose="020D0604000000000000" pitchFamily="50" charset="-127"/>
              </a:rPr>
              <a:t>, </a:t>
            </a:r>
            <a:r>
              <a:rPr lang="ko-KR" altLang="en-US" sz="900" b="0" u="sng" kern="0" dirty="0">
                <a:solidFill>
                  <a:sysClr val="windowText" lastClr="000000"/>
                </a:solidFill>
                <a:latin typeface="나눔고딕" panose="020D0604000000000000" pitchFamily="50" charset="-127"/>
                <a:ea typeface="나눔고딕" panose="020D0604000000000000" pitchFamily="50" charset="-127"/>
              </a:rPr>
              <a:t>프로젝트상태현황</a:t>
            </a:r>
            <a:r>
              <a:rPr lang="en-US" altLang="ko-KR" sz="900" b="0" u="sng" kern="0" dirty="0">
                <a:solidFill>
                  <a:sysClr val="windowText" lastClr="000000"/>
                </a:solidFill>
                <a:latin typeface="나눔고딕" panose="020D0604000000000000" pitchFamily="50" charset="-127"/>
                <a:ea typeface="나눔고딕" panose="020D0604000000000000" pitchFamily="50" charset="-127"/>
              </a:rPr>
              <a:t>, </a:t>
            </a:r>
            <a:r>
              <a:rPr lang="ko-KR" altLang="en-US" sz="900" b="0" u="sng" kern="0" dirty="0">
                <a:solidFill>
                  <a:sysClr val="windowText" lastClr="000000"/>
                </a:solidFill>
                <a:latin typeface="나눔고딕" panose="020D0604000000000000" pitchFamily="50" charset="-127"/>
                <a:ea typeface="나눔고딕" panose="020D0604000000000000" pitchFamily="50" charset="-127"/>
              </a:rPr>
              <a:t>부서별 현황</a:t>
            </a:r>
            <a:r>
              <a:rPr lang="en-US" altLang="ko-KR" sz="900" b="0" u="sng" kern="0" dirty="0">
                <a:solidFill>
                  <a:sysClr val="windowText" lastClr="000000"/>
                </a:solidFill>
                <a:latin typeface="나눔고딕" panose="020D0604000000000000" pitchFamily="50" charset="-127"/>
                <a:ea typeface="나눔고딕" panose="020D0604000000000000" pitchFamily="50" charset="-127"/>
              </a:rPr>
              <a:t>, </a:t>
            </a:r>
            <a:r>
              <a:rPr lang="ko-KR" altLang="en-US" sz="900" b="0" u="sng" kern="0" dirty="0">
                <a:solidFill>
                  <a:sysClr val="windowText" lastClr="000000"/>
                </a:solidFill>
                <a:latin typeface="나눔고딕" panose="020D0604000000000000" pitchFamily="50" charset="-127"/>
                <a:ea typeface="나눔고딕" panose="020D0604000000000000" pitchFamily="50" charset="-127"/>
              </a:rPr>
              <a:t>인력 현황 등</a:t>
            </a:r>
          </a:p>
        </p:txBody>
      </p:sp>
      <p:sp>
        <p:nvSpPr>
          <p:cNvPr id="266" name="TextBox 265"/>
          <p:cNvSpPr txBox="1"/>
          <p:nvPr/>
        </p:nvSpPr>
        <p:spPr bwMode="auto">
          <a:xfrm>
            <a:off x="2150624" y="2678000"/>
            <a:ext cx="848185" cy="215444"/>
          </a:xfrm>
          <a:prstGeom prst="rect">
            <a:avLst/>
          </a:prstGeom>
          <a:noFill/>
        </p:spPr>
        <p:txBody>
          <a:bodyPr wrap="square">
            <a:spAutoFit/>
          </a:bodyPr>
          <a:lstStyle/>
          <a:p>
            <a:pPr algn="ctr" fontAlgn="auto" latinLnBrk="0">
              <a:spcBef>
                <a:spcPts val="300"/>
              </a:spcBef>
              <a:spcAft>
                <a:spcPts val="0"/>
              </a:spcAft>
              <a:defRPr/>
            </a:pPr>
            <a:r>
              <a:rPr lang="ko-KR" altLang="en-US" sz="800" b="0" kern="0" dirty="0">
                <a:solidFill>
                  <a:sysClr val="windowText" lastClr="000000"/>
                </a:solidFill>
                <a:latin typeface="나눔고딕" panose="020D0604000000000000" pitchFamily="50" charset="-127"/>
                <a:ea typeface="나눔고딕" panose="020D0604000000000000" pitchFamily="50" charset="-127"/>
              </a:rPr>
              <a:t>계약정보</a:t>
            </a:r>
          </a:p>
        </p:txBody>
      </p:sp>
      <p:sp>
        <p:nvSpPr>
          <p:cNvPr id="267" name="TextBox 266"/>
          <p:cNvSpPr txBox="1"/>
          <p:nvPr/>
        </p:nvSpPr>
        <p:spPr bwMode="auto">
          <a:xfrm>
            <a:off x="3444233" y="2662825"/>
            <a:ext cx="777499" cy="215444"/>
          </a:xfrm>
          <a:prstGeom prst="rect">
            <a:avLst/>
          </a:prstGeom>
          <a:noFill/>
        </p:spPr>
        <p:txBody>
          <a:bodyPr wrap="square">
            <a:spAutoFit/>
          </a:bodyPr>
          <a:lstStyle/>
          <a:p>
            <a:pPr algn="ctr" fontAlgn="auto" latinLnBrk="0">
              <a:spcBef>
                <a:spcPts val="300"/>
              </a:spcBef>
              <a:spcAft>
                <a:spcPts val="0"/>
              </a:spcAft>
              <a:defRPr/>
            </a:pPr>
            <a:r>
              <a:rPr lang="ko-KR" altLang="en-US" sz="800" b="0" kern="0" dirty="0">
                <a:solidFill>
                  <a:sysClr val="windowText" lastClr="000000"/>
                </a:solidFill>
                <a:latin typeface="나눔고딕" panose="020D0604000000000000" pitchFamily="50" charset="-127"/>
                <a:ea typeface="나눔고딕" panose="020D0604000000000000" pitchFamily="50" charset="-127"/>
              </a:rPr>
              <a:t>외주인력정보</a:t>
            </a:r>
          </a:p>
        </p:txBody>
      </p:sp>
      <p:cxnSp>
        <p:nvCxnSpPr>
          <p:cNvPr id="269" name="AutoShape 358"/>
          <p:cNvCxnSpPr>
            <a:cxnSpLocks noChangeShapeType="1"/>
          </p:cNvCxnSpPr>
          <p:nvPr/>
        </p:nvCxnSpPr>
        <p:spPr bwMode="auto">
          <a:xfrm rot="16200000" flipH="1">
            <a:off x="2468607" y="2816019"/>
            <a:ext cx="630238" cy="0"/>
          </a:xfrm>
          <a:prstGeom prst="straightConnector1">
            <a:avLst/>
          </a:prstGeom>
          <a:noFill/>
          <a:ln w="9525">
            <a:solidFill>
              <a:srgbClr val="80808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70" name="AutoShape 358"/>
          <p:cNvCxnSpPr>
            <a:cxnSpLocks noChangeShapeType="1"/>
          </p:cNvCxnSpPr>
          <p:nvPr/>
        </p:nvCxnSpPr>
        <p:spPr bwMode="auto">
          <a:xfrm rot="16200000" flipH="1">
            <a:off x="3828248" y="2828719"/>
            <a:ext cx="630238" cy="0"/>
          </a:xfrm>
          <a:prstGeom prst="straightConnector1">
            <a:avLst/>
          </a:prstGeom>
          <a:noFill/>
          <a:ln w="9525">
            <a:solidFill>
              <a:srgbClr val="80808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76" name="AutoShape 358"/>
          <p:cNvCxnSpPr>
            <a:cxnSpLocks noChangeShapeType="1"/>
          </p:cNvCxnSpPr>
          <p:nvPr/>
        </p:nvCxnSpPr>
        <p:spPr bwMode="auto">
          <a:xfrm>
            <a:off x="6330717" y="2866025"/>
            <a:ext cx="949325" cy="1588"/>
          </a:xfrm>
          <a:prstGeom prst="straightConnector1">
            <a:avLst/>
          </a:prstGeom>
          <a:noFill/>
          <a:ln w="9525">
            <a:solidFill>
              <a:srgbClr val="808080"/>
            </a:solidFill>
            <a:round/>
            <a:headEnd type="triangle" w="med" len="med"/>
            <a:tailEnd type="triangle" w="med" len="med"/>
          </a:ln>
          <a:extLst>
            <a:ext uri="{909E8E84-426E-40DD-AFC4-6F175D3DCCD1}">
              <a14:hiddenFill xmlns:a14="http://schemas.microsoft.com/office/drawing/2010/main">
                <a:noFill/>
              </a14:hiddenFill>
            </a:ext>
          </a:extLst>
        </p:spPr>
      </p:cxnSp>
      <p:sp>
        <p:nvSpPr>
          <p:cNvPr id="279" name="TextBox 278"/>
          <p:cNvSpPr txBox="1"/>
          <p:nvPr/>
        </p:nvSpPr>
        <p:spPr bwMode="auto">
          <a:xfrm>
            <a:off x="6241817" y="2558050"/>
            <a:ext cx="1125538" cy="215444"/>
          </a:xfrm>
          <a:prstGeom prst="rect">
            <a:avLst/>
          </a:prstGeom>
          <a:noFill/>
        </p:spPr>
        <p:txBody>
          <a:bodyPr>
            <a:spAutoFit/>
          </a:bodyPr>
          <a:lstStyle/>
          <a:p>
            <a:pPr algn="ctr" fontAlgn="auto" latinLnBrk="0">
              <a:spcBef>
                <a:spcPts val="300"/>
              </a:spcBef>
              <a:spcAft>
                <a:spcPts val="0"/>
              </a:spcAft>
              <a:defRPr/>
            </a:pPr>
            <a:r>
              <a:rPr lang="ko-KR" altLang="en-US" sz="800" b="0" kern="0" dirty="0">
                <a:solidFill>
                  <a:sysClr val="windowText" lastClr="000000"/>
                </a:solidFill>
                <a:latin typeface="나눔고딕" panose="020D0604000000000000" pitchFamily="50" charset="-127"/>
                <a:ea typeface="나눔고딕" panose="020D0604000000000000" pitchFamily="50" charset="-127"/>
              </a:rPr>
              <a:t>산출물</a:t>
            </a:r>
            <a:r>
              <a:rPr lang="en-US" altLang="ko-KR" sz="800" b="0" kern="0" dirty="0">
                <a:solidFill>
                  <a:sysClr val="windowText" lastClr="000000"/>
                </a:solidFill>
                <a:latin typeface="나눔고딕" panose="020D0604000000000000" pitchFamily="50" charset="-127"/>
                <a:ea typeface="나눔고딕" panose="020D0604000000000000" pitchFamily="50" charset="-127"/>
              </a:rPr>
              <a:t>/DATA</a:t>
            </a:r>
            <a:endParaRPr lang="ko-KR" altLang="en-US" sz="800" b="0" kern="0" dirty="0">
              <a:solidFill>
                <a:sysClr val="windowText" lastClr="000000"/>
              </a:solidFill>
              <a:latin typeface="나눔고딕" panose="020D0604000000000000" pitchFamily="50" charset="-127"/>
              <a:ea typeface="나눔고딕" panose="020D0604000000000000" pitchFamily="50" charset="-127"/>
            </a:endParaRPr>
          </a:p>
        </p:txBody>
      </p:sp>
      <p:cxnSp>
        <p:nvCxnSpPr>
          <p:cNvPr id="283" name="AutoShape 358"/>
          <p:cNvCxnSpPr>
            <a:cxnSpLocks noChangeShapeType="1"/>
          </p:cNvCxnSpPr>
          <p:nvPr/>
        </p:nvCxnSpPr>
        <p:spPr bwMode="auto">
          <a:xfrm>
            <a:off x="3932984" y="4124913"/>
            <a:ext cx="0" cy="310473"/>
          </a:xfrm>
          <a:prstGeom prst="straightConnector1">
            <a:avLst/>
          </a:prstGeom>
          <a:noFill/>
          <a:ln w="9525">
            <a:solidFill>
              <a:srgbClr val="80808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88" name="AutoShape 358"/>
          <p:cNvCxnSpPr>
            <a:cxnSpLocks noChangeShapeType="1"/>
          </p:cNvCxnSpPr>
          <p:nvPr/>
        </p:nvCxnSpPr>
        <p:spPr bwMode="auto">
          <a:xfrm>
            <a:off x="1095199" y="2999375"/>
            <a:ext cx="888943" cy="0"/>
          </a:xfrm>
          <a:prstGeom prst="straightConnector1">
            <a:avLst/>
          </a:prstGeom>
          <a:noFill/>
          <a:ln w="9525">
            <a:solidFill>
              <a:srgbClr val="808080"/>
            </a:solidFill>
            <a:round/>
            <a:headEnd type="triangle" w="med" len="med"/>
            <a:tailEnd type="triangle" w="med" len="med"/>
          </a:ln>
          <a:extLst>
            <a:ext uri="{909E8E84-426E-40DD-AFC4-6F175D3DCCD1}">
              <a14:hiddenFill xmlns:a14="http://schemas.microsoft.com/office/drawing/2010/main">
                <a:noFill/>
              </a14:hiddenFill>
            </a:ext>
          </a:extLst>
        </p:spPr>
      </p:cxnSp>
      <p:sp>
        <p:nvSpPr>
          <p:cNvPr id="290" name="TextBox 289"/>
          <p:cNvSpPr txBox="1"/>
          <p:nvPr/>
        </p:nvSpPr>
        <p:spPr bwMode="auto">
          <a:xfrm>
            <a:off x="3061616" y="4166070"/>
            <a:ext cx="1123950" cy="215900"/>
          </a:xfrm>
          <a:prstGeom prst="rect">
            <a:avLst/>
          </a:prstGeom>
          <a:noFill/>
        </p:spPr>
        <p:txBody>
          <a:bodyPr>
            <a:spAutoFit/>
          </a:bodyPr>
          <a:lstStyle/>
          <a:p>
            <a:pPr fontAlgn="auto" latinLnBrk="0">
              <a:spcBef>
                <a:spcPts val="300"/>
              </a:spcBef>
              <a:spcAft>
                <a:spcPts val="0"/>
              </a:spcAft>
              <a:defRPr/>
            </a:pPr>
            <a:r>
              <a:rPr lang="ko-KR" altLang="en-US" sz="800" b="0" kern="0" dirty="0">
                <a:solidFill>
                  <a:sysClr val="windowText" lastClr="000000"/>
                </a:solidFill>
                <a:latin typeface="나눔고딕" panose="020D0604000000000000" pitchFamily="50" charset="-127"/>
                <a:ea typeface="나눔고딕" panose="020D0604000000000000" pitchFamily="50" charset="-127"/>
              </a:rPr>
              <a:t>프로젝트 정보</a:t>
            </a:r>
          </a:p>
        </p:txBody>
      </p:sp>
      <p:sp>
        <p:nvSpPr>
          <p:cNvPr id="291" name="직사각형 290"/>
          <p:cNvSpPr/>
          <p:nvPr/>
        </p:nvSpPr>
        <p:spPr bwMode="auto">
          <a:xfrm>
            <a:off x="3594235" y="5721059"/>
            <a:ext cx="1516065" cy="528714"/>
          </a:xfrm>
          <a:prstGeom prst="rect">
            <a:avLst/>
          </a:prstGeom>
          <a:solidFill>
            <a:srgbClr val="1F497D"/>
          </a:solidFill>
          <a:ln w="6350" cap="flat" cmpd="sng" algn="ctr">
            <a:solidFill>
              <a:sysClr val="windowText" lastClr="000000">
                <a:lumMod val="75000"/>
                <a:lumOff val="25000"/>
              </a:sysClr>
            </a:solidFill>
            <a:prstDash val="solid"/>
          </a:ln>
          <a:effectLst/>
        </p:spPr>
        <p:txBody>
          <a:bodyPr anchor="ctr"/>
          <a:lstStyle/>
          <a:p>
            <a:pPr algn="ctr" fontAlgn="auto" latinLnBrk="0">
              <a:spcBef>
                <a:spcPts val="300"/>
              </a:spcBef>
              <a:spcAft>
                <a:spcPts val="0"/>
              </a:spcAft>
              <a:defRPr/>
            </a:pPr>
            <a:r>
              <a:rPr lang="ko-KR" altLang="en-US" b="0" kern="0" dirty="0">
                <a:solidFill>
                  <a:schemeClr val="bg1"/>
                </a:solidFill>
                <a:latin typeface="나눔고딕" panose="020D0604000000000000" pitchFamily="50" charset="-127"/>
                <a:ea typeface="나눔고딕" panose="020D0604000000000000" pitchFamily="50" charset="-127"/>
              </a:rPr>
              <a:t>표준 데이터관리</a:t>
            </a:r>
            <a:r>
              <a:rPr lang="en-US" altLang="ko-KR" b="0" kern="0" dirty="0">
                <a:solidFill>
                  <a:schemeClr val="bg1"/>
                </a:solidFill>
                <a:latin typeface="나눔고딕" panose="020D0604000000000000" pitchFamily="50" charset="-127"/>
                <a:ea typeface="나눔고딕" panose="020D0604000000000000" pitchFamily="50" charset="-127"/>
              </a:rPr>
              <a:t>(PAL), </a:t>
            </a:r>
          </a:p>
          <a:p>
            <a:pPr algn="ctr" fontAlgn="auto" latinLnBrk="0">
              <a:spcBef>
                <a:spcPts val="300"/>
              </a:spcBef>
              <a:spcAft>
                <a:spcPts val="0"/>
              </a:spcAft>
              <a:defRPr/>
            </a:pPr>
            <a:r>
              <a:rPr lang="ko-KR" altLang="en-US" b="0" kern="0" dirty="0">
                <a:solidFill>
                  <a:schemeClr val="bg1"/>
                </a:solidFill>
                <a:latin typeface="나눔고딕" panose="020D0604000000000000" pitchFamily="50" charset="-127"/>
                <a:ea typeface="나눔고딕" panose="020D0604000000000000" pitchFamily="50" charset="-127"/>
              </a:rPr>
              <a:t>조직 및 인사관리</a:t>
            </a:r>
          </a:p>
        </p:txBody>
      </p:sp>
      <p:cxnSp>
        <p:nvCxnSpPr>
          <p:cNvPr id="292" name="AutoShape 358"/>
          <p:cNvCxnSpPr>
            <a:cxnSpLocks noChangeShapeType="1"/>
            <a:stCxn id="186" idx="1"/>
          </p:cNvCxnSpPr>
          <p:nvPr/>
        </p:nvCxnSpPr>
        <p:spPr bwMode="auto">
          <a:xfrm rot="10800000" flipV="1">
            <a:off x="1521622" y="4011095"/>
            <a:ext cx="474368" cy="1709812"/>
          </a:xfrm>
          <a:prstGeom prst="bentConnector2">
            <a:avLst/>
          </a:prstGeom>
          <a:noFill/>
          <a:ln w="9525">
            <a:solidFill>
              <a:srgbClr val="80808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93" name="AutoShape 358"/>
          <p:cNvCxnSpPr>
            <a:cxnSpLocks noChangeShapeType="1"/>
            <a:stCxn id="308" idx="3"/>
            <a:endCxn id="297" idx="0"/>
          </p:cNvCxnSpPr>
          <p:nvPr/>
        </p:nvCxnSpPr>
        <p:spPr bwMode="auto">
          <a:xfrm flipH="1">
            <a:off x="5875166" y="2179828"/>
            <a:ext cx="277871" cy="3541155"/>
          </a:xfrm>
          <a:prstGeom prst="bentConnector4">
            <a:avLst>
              <a:gd name="adj1" fmla="val -118167"/>
              <a:gd name="adj2" fmla="val 93770"/>
            </a:avLst>
          </a:prstGeom>
          <a:noFill/>
          <a:ln w="9525">
            <a:solidFill>
              <a:srgbClr val="808080"/>
            </a:solidFill>
            <a:round/>
            <a:headEnd type="triangle" w="med" len="med"/>
            <a:tailEnd type="triangle" w="med" len="med"/>
          </a:ln>
          <a:extLst>
            <a:ext uri="{909E8E84-426E-40DD-AFC4-6F175D3DCCD1}">
              <a14:hiddenFill xmlns:a14="http://schemas.microsoft.com/office/drawing/2010/main">
                <a:noFill/>
              </a14:hiddenFill>
            </a:ext>
          </a:extLst>
        </p:spPr>
      </p:cxnSp>
      <p:sp>
        <p:nvSpPr>
          <p:cNvPr id="294" name="TextBox 293"/>
          <p:cNvSpPr txBox="1"/>
          <p:nvPr/>
        </p:nvSpPr>
        <p:spPr bwMode="auto">
          <a:xfrm>
            <a:off x="1152873" y="3726200"/>
            <a:ext cx="719293" cy="338554"/>
          </a:xfrm>
          <a:prstGeom prst="rect">
            <a:avLst/>
          </a:prstGeom>
          <a:noFill/>
        </p:spPr>
        <p:txBody>
          <a:bodyPr wrap="square">
            <a:spAutoFit/>
          </a:bodyPr>
          <a:lstStyle/>
          <a:p>
            <a:pPr algn="ctr" fontAlgn="auto" latinLnBrk="0">
              <a:spcBef>
                <a:spcPts val="300"/>
              </a:spcBef>
              <a:spcAft>
                <a:spcPts val="0"/>
              </a:spcAft>
              <a:defRPr/>
            </a:pPr>
            <a:r>
              <a:rPr lang="ko-KR" altLang="en-US" sz="800" b="0" kern="0" dirty="0">
                <a:solidFill>
                  <a:sysClr val="windowText" lastClr="000000"/>
                </a:solidFill>
                <a:latin typeface="나눔고딕" panose="020D0604000000000000" pitchFamily="50" charset="-127"/>
                <a:ea typeface="나눔고딕" panose="020D0604000000000000" pitchFamily="50" charset="-127"/>
              </a:rPr>
              <a:t>프로젝트 업무데이터</a:t>
            </a:r>
          </a:p>
        </p:txBody>
      </p:sp>
      <p:sp>
        <p:nvSpPr>
          <p:cNvPr id="295" name="TextBox 294"/>
          <p:cNvSpPr txBox="1"/>
          <p:nvPr/>
        </p:nvSpPr>
        <p:spPr bwMode="auto">
          <a:xfrm>
            <a:off x="6381897" y="3961425"/>
            <a:ext cx="834266" cy="215444"/>
          </a:xfrm>
          <a:prstGeom prst="rect">
            <a:avLst/>
          </a:prstGeom>
          <a:noFill/>
        </p:spPr>
        <p:txBody>
          <a:bodyPr wrap="square">
            <a:spAutoFit/>
          </a:bodyPr>
          <a:lstStyle/>
          <a:p>
            <a:pPr algn="ctr" fontAlgn="auto" latinLnBrk="0">
              <a:spcBef>
                <a:spcPts val="300"/>
              </a:spcBef>
              <a:spcAft>
                <a:spcPts val="0"/>
              </a:spcAft>
              <a:defRPr/>
            </a:pPr>
            <a:r>
              <a:rPr lang="ko-KR" altLang="en-US" sz="800" b="0" kern="0" dirty="0">
                <a:solidFill>
                  <a:sysClr val="windowText" lastClr="000000"/>
                </a:solidFill>
                <a:latin typeface="나눔고딕" panose="020D0604000000000000" pitchFamily="50" charset="-127"/>
                <a:ea typeface="나눔고딕" panose="020D0604000000000000" pitchFamily="50" charset="-127"/>
              </a:rPr>
              <a:t>표준데이터</a:t>
            </a:r>
          </a:p>
        </p:txBody>
      </p:sp>
      <p:sp>
        <p:nvSpPr>
          <p:cNvPr id="297" name="직사각형 296"/>
          <p:cNvSpPr/>
          <p:nvPr/>
        </p:nvSpPr>
        <p:spPr bwMode="auto">
          <a:xfrm>
            <a:off x="5169000" y="5720983"/>
            <a:ext cx="1412332" cy="528714"/>
          </a:xfrm>
          <a:prstGeom prst="rect">
            <a:avLst/>
          </a:prstGeom>
          <a:solidFill>
            <a:srgbClr val="EEECE1"/>
          </a:solidFill>
          <a:ln w="635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r>
              <a:rPr lang="ko-KR" altLang="en-US" sz="900" u="sng" kern="0" dirty="0">
                <a:solidFill>
                  <a:sysClr val="windowText" lastClr="000000"/>
                </a:solidFill>
                <a:latin typeface="나눔고딕" panose="020D0604000000000000" pitchFamily="50" charset="-127"/>
                <a:ea typeface="나눔고딕" panose="020D0604000000000000" pitchFamily="50" charset="-127"/>
              </a:rPr>
              <a:t>표준 데이터 관리 </a:t>
            </a:r>
            <a:endParaRPr lang="en-US" altLang="ko-KR" sz="900" u="sng" kern="0" dirty="0">
              <a:solidFill>
                <a:sysClr val="windowText" lastClr="000000"/>
              </a:solidFill>
              <a:latin typeface="나눔고딕" panose="020D0604000000000000" pitchFamily="50" charset="-127"/>
              <a:ea typeface="나눔고딕" panose="020D0604000000000000" pitchFamily="50" charset="-127"/>
            </a:endParaRPr>
          </a:p>
          <a:p>
            <a:pPr algn="ctr" fontAlgn="auto" latinLnBrk="0">
              <a:spcBef>
                <a:spcPts val="0"/>
              </a:spcBef>
              <a:spcAft>
                <a:spcPts val="0"/>
              </a:spcAft>
              <a:defRPr/>
            </a:pPr>
            <a:r>
              <a:rPr lang="en-US" altLang="ko-KR" sz="800" b="0" kern="0" dirty="0">
                <a:solidFill>
                  <a:sysClr val="windowText" lastClr="000000"/>
                </a:solidFill>
                <a:latin typeface="나눔고딕" panose="020D0604000000000000" pitchFamily="50" charset="-127"/>
                <a:ea typeface="나눔고딕" panose="020D0604000000000000" pitchFamily="50" charset="-127"/>
              </a:rPr>
              <a:t>PAL(Process Asset Library)</a:t>
            </a:r>
            <a:endParaRPr lang="ko-KR" altLang="en-US" sz="800" b="0" kern="0" dirty="0">
              <a:solidFill>
                <a:sysClr val="windowText" lastClr="000000"/>
              </a:solidFill>
              <a:latin typeface="나눔고딕" panose="020D0604000000000000" pitchFamily="50" charset="-127"/>
              <a:ea typeface="나눔고딕" panose="020D0604000000000000" pitchFamily="50" charset="-127"/>
            </a:endParaRPr>
          </a:p>
        </p:txBody>
      </p:sp>
      <p:sp>
        <p:nvSpPr>
          <p:cNvPr id="298" name="TextBox 297"/>
          <p:cNvSpPr txBox="1"/>
          <p:nvPr/>
        </p:nvSpPr>
        <p:spPr bwMode="auto">
          <a:xfrm>
            <a:off x="1006299" y="2758075"/>
            <a:ext cx="1125538" cy="215900"/>
          </a:xfrm>
          <a:prstGeom prst="rect">
            <a:avLst/>
          </a:prstGeom>
          <a:noFill/>
        </p:spPr>
        <p:txBody>
          <a:bodyPr>
            <a:spAutoFit/>
          </a:bodyPr>
          <a:lstStyle/>
          <a:p>
            <a:pPr algn="ctr" fontAlgn="auto" latinLnBrk="0">
              <a:spcBef>
                <a:spcPts val="300"/>
              </a:spcBef>
              <a:spcAft>
                <a:spcPts val="0"/>
              </a:spcAft>
              <a:defRPr/>
            </a:pPr>
            <a:r>
              <a:rPr lang="ko-KR" altLang="en-US" sz="800" b="0" kern="0" dirty="0">
                <a:solidFill>
                  <a:sysClr val="windowText" lastClr="000000"/>
                </a:solidFill>
                <a:latin typeface="나눔고딕" panose="020D0604000000000000" pitchFamily="50" charset="-127"/>
                <a:ea typeface="나눔고딕" panose="020D0604000000000000" pitchFamily="50" charset="-127"/>
              </a:rPr>
              <a:t>프로젝트 정보</a:t>
            </a:r>
          </a:p>
        </p:txBody>
      </p:sp>
      <p:sp>
        <p:nvSpPr>
          <p:cNvPr id="301" name="직사각형 300"/>
          <p:cNvSpPr/>
          <p:nvPr/>
        </p:nvSpPr>
        <p:spPr>
          <a:xfrm>
            <a:off x="2149920" y="1872840"/>
            <a:ext cx="1147573" cy="477054"/>
          </a:xfrm>
          <a:prstGeom prst="rect">
            <a:avLst/>
          </a:prstGeom>
        </p:spPr>
        <p:txBody>
          <a:bodyPr wrap="square">
            <a:spAutoFit/>
          </a:bodyPr>
          <a:lstStyle/>
          <a:p>
            <a:pPr algn="ctr" fontAlgn="auto" latinLnBrk="0">
              <a:spcBef>
                <a:spcPts val="0"/>
              </a:spcBef>
              <a:spcAft>
                <a:spcPts val="0"/>
              </a:spcAft>
              <a:defRPr/>
            </a:pPr>
            <a:r>
              <a:rPr lang="ko-KR" altLang="en-US" sz="900" u="sng" kern="0" dirty="0">
                <a:solidFill>
                  <a:sysClr val="windowText" lastClr="000000"/>
                </a:solidFill>
                <a:latin typeface="나눔고딕" panose="020D0604000000000000" pitchFamily="50" charset="-127"/>
                <a:ea typeface="나눔고딕" panose="020D0604000000000000" pitchFamily="50" charset="-127"/>
              </a:rPr>
              <a:t>계약관리</a:t>
            </a:r>
            <a:endParaRPr lang="en-US" altLang="ko-KR" sz="900" u="sng" kern="0" dirty="0">
              <a:solidFill>
                <a:sysClr val="windowText" lastClr="000000"/>
              </a:solidFill>
              <a:latin typeface="나눔고딕" panose="020D0604000000000000" pitchFamily="50" charset="-127"/>
              <a:ea typeface="나눔고딕" panose="020D0604000000000000" pitchFamily="50" charset="-127"/>
            </a:endParaRPr>
          </a:p>
          <a:p>
            <a:pPr algn="ctr" fontAlgn="auto" latinLnBrk="0">
              <a:spcBef>
                <a:spcPts val="0"/>
              </a:spcBef>
              <a:spcAft>
                <a:spcPts val="0"/>
              </a:spcAft>
              <a:defRPr/>
            </a:pPr>
            <a:r>
              <a:rPr lang="ko-KR" altLang="en-US" sz="800" b="0" kern="0" dirty="0">
                <a:solidFill>
                  <a:sysClr val="windowText" lastClr="000000"/>
                </a:solidFill>
                <a:latin typeface="나눔고딕" panose="020D0604000000000000" pitchFamily="50" charset="-127"/>
                <a:ea typeface="나눔고딕" panose="020D0604000000000000" pitchFamily="50" charset="-127"/>
              </a:rPr>
              <a:t>계약사관리</a:t>
            </a:r>
            <a:r>
              <a:rPr lang="en-US" altLang="ko-KR" sz="800" b="0" kern="0" dirty="0">
                <a:solidFill>
                  <a:sysClr val="windowText" lastClr="000000"/>
                </a:solidFill>
                <a:latin typeface="나눔고딕" panose="020D0604000000000000" pitchFamily="50" charset="-127"/>
                <a:ea typeface="나눔고딕" panose="020D0604000000000000" pitchFamily="50" charset="-127"/>
              </a:rPr>
              <a:t>,</a:t>
            </a:r>
          </a:p>
          <a:p>
            <a:pPr algn="ctr" fontAlgn="auto" latinLnBrk="0">
              <a:spcBef>
                <a:spcPts val="0"/>
              </a:spcBef>
              <a:spcAft>
                <a:spcPts val="0"/>
              </a:spcAft>
              <a:defRPr/>
            </a:pPr>
            <a:r>
              <a:rPr lang="ko-KR" altLang="en-US" sz="800" b="0" kern="0" dirty="0">
                <a:solidFill>
                  <a:sysClr val="windowText" lastClr="000000"/>
                </a:solidFill>
                <a:latin typeface="나눔고딕" panose="020D0604000000000000" pitchFamily="50" charset="-127"/>
                <a:ea typeface="나눔고딕" panose="020D0604000000000000" pitchFamily="50" charset="-127"/>
              </a:rPr>
              <a:t>계약내용관리</a:t>
            </a:r>
            <a:endParaRPr lang="en-US" altLang="ko-KR" sz="800" b="0" kern="0" dirty="0">
              <a:solidFill>
                <a:sysClr val="windowText" lastClr="000000"/>
              </a:solidFill>
              <a:latin typeface="나눔고딕" panose="020D0604000000000000" pitchFamily="50" charset="-127"/>
              <a:ea typeface="나눔고딕" panose="020D0604000000000000" pitchFamily="50" charset="-127"/>
            </a:endParaRPr>
          </a:p>
        </p:txBody>
      </p:sp>
      <p:sp>
        <p:nvSpPr>
          <p:cNvPr id="308" name="직사각형 307"/>
          <p:cNvSpPr/>
          <p:nvPr/>
        </p:nvSpPr>
        <p:spPr bwMode="auto">
          <a:xfrm>
            <a:off x="4898059" y="1856373"/>
            <a:ext cx="1254978" cy="646909"/>
          </a:xfrm>
          <a:prstGeom prst="rect">
            <a:avLst/>
          </a:prstGeom>
          <a:solidFill>
            <a:srgbClr val="FFC000"/>
          </a:solidFill>
          <a:ln w="635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r>
              <a:rPr lang="ko-KR" altLang="en-US" sz="900" u="sng" kern="0" dirty="0">
                <a:solidFill>
                  <a:sysClr val="windowText" lastClr="000000"/>
                </a:solidFill>
                <a:latin typeface="나눔고딕" panose="020D0604000000000000" pitchFamily="50" charset="-127"/>
                <a:ea typeface="나눔고딕" panose="020D0604000000000000" pitchFamily="50" charset="-127"/>
              </a:rPr>
              <a:t>표준화관리</a:t>
            </a:r>
            <a:endParaRPr lang="en-US" altLang="ko-KR" sz="900" u="sng" kern="0" dirty="0">
              <a:solidFill>
                <a:sysClr val="windowText" lastClr="000000"/>
              </a:solidFill>
              <a:latin typeface="나눔고딕" panose="020D0604000000000000" pitchFamily="50" charset="-127"/>
              <a:ea typeface="나눔고딕" panose="020D0604000000000000" pitchFamily="50" charset="-127"/>
            </a:endParaRPr>
          </a:p>
          <a:p>
            <a:pPr algn="ctr" fontAlgn="auto" latinLnBrk="0">
              <a:spcBef>
                <a:spcPts val="0"/>
              </a:spcBef>
              <a:spcAft>
                <a:spcPts val="0"/>
              </a:spcAft>
              <a:defRPr/>
            </a:pPr>
            <a:r>
              <a:rPr lang="ko-KR" altLang="en-US" sz="800" b="0" kern="0" dirty="0">
                <a:solidFill>
                  <a:sysClr val="windowText" lastClr="000000"/>
                </a:solidFill>
                <a:latin typeface="나눔고딕" panose="020D0604000000000000" pitchFamily="50" charset="-127"/>
                <a:ea typeface="나눔고딕" panose="020D0604000000000000" pitchFamily="50" charset="-127"/>
              </a:rPr>
              <a:t>표준문서</a:t>
            </a:r>
            <a:r>
              <a:rPr lang="en-US" altLang="ko-KR" sz="800" b="0" kern="0" dirty="0">
                <a:solidFill>
                  <a:sysClr val="windowText" lastClr="000000"/>
                </a:solidFill>
                <a:latin typeface="나눔고딕" panose="020D0604000000000000" pitchFamily="50" charset="-127"/>
                <a:ea typeface="나눔고딕" panose="020D0604000000000000" pitchFamily="50" charset="-127"/>
              </a:rPr>
              <a:t>, </a:t>
            </a:r>
            <a:r>
              <a:rPr lang="ko-KR" altLang="en-US" sz="800" b="0" kern="0" dirty="0">
                <a:solidFill>
                  <a:sysClr val="windowText" lastClr="000000"/>
                </a:solidFill>
                <a:latin typeface="나눔고딕" panose="020D0604000000000000" pitchFamily="50" charset="-127"/>
                <a:ea typeface="나눔고딕" panose="020D0604000000000000" pitchFamily="50" charset="-127"/>
              </a:rPr>
              <a:t>표준방법론</a:t>
            </a:r>
            <a:r>
              <a:rPr lang="en-US" altLang="ko-KR" sz="800" b="0" kern="0" dirty="0">
                <a:solidFill>
                  <a:sysClr val="windowText" lastClr="000000"/>
                </a:solidFill>
                <a:latin typeface="나눔고딕" panose="020D0604000000000000" pitchFamily="50" charset="-127"/>
                <a:ea typeface="나눔고딕" panose="020D0604000000000000" pitchFamily="50" charset="-127"/>
              </a:rPr>
              <a:t>, </a:t>
            </a:r>
            <a:r>
              <a:rPr lang="ko-KR" altLang="en-US" sz="800" b="0" kern="0" dirty="0" err="1">
                <a:solidFill>
                  <a:sysClr val="windowText" lastClr="000000"/>
                </a:solidFill>
                <a:latin typeface="나눔고딕" panose="020D0604000000000000" pitchFamily="50" charset="-127"/>
                <a:ea typeface="나눔고딕" panose="020D0604000000000000" pitchFamily="50" charset="-127"/>
              </a:rPr>
              <a:t>표준체크리스트</a:t>
            </a:r>
            <a:endParaRPr lang="en-US" altLang="ko-KR" sz="800" b="0" kern="0" dirty="0">
              <a:solidFill>
                <a:sysClr val="windowText" lastClr="000000"/>
              </a:solidFill>
              <a:latin typeface="나눔고딕" panose="020D0604000000000000" pitchFamily="50" charset="-127"/>
              <a:ea typeface="나눔고딕" panose="020D0604000000000000" pitchFamily="50" charset="-127"/>
            </a:endParaRPr>
          </a:p>
        </p:txBody>
      </p:sp>
      <p:sp>
        <p:nvSpPr>
          <p:cNvPr id="315" name="TextBox 314"/>
          <p:cNvSpPr txBox="1"/>
          <p:nvPr/>
        </p:nvSpPr>
        <p:spPr bwMode="auto">
          <a:xfrm>
            <a:off x="4760472" y="2628071"/>
            <a:ext cx="953294" cy="338554"/>
          </a:xfrm>
          <a:prstGeom prst="rect">
            <a:avLst/>
          </a:prstGeom>
          <a:noFill/>
        </p:spPr>
        <p:txBody>
          <a:bodyPr wrap="square">
            <a:spAutoFit/>
          </a:bodyPr>
          <a:lstStyle/>
          <a:p>
            <a:pPr algn="ctr" fontAlgn="auto" latinLnBrk="0">
              <a:spcBef>
                <a:spcPts val="300"/>
              </a:spcBef>
              <a:spcAft>
                <a:spcPts val="0"/>
              </a:spcAft>
              <a:defRPr/>
            </a:pPr>
            <a:r>
              <a:rPr lang="ko-KR" altLang="en-US" sz="800" b="0" kern="0" dirty="0">
                <a:solidFill>
                  <a:sysClr val="windowText" lastClr="000000"/>
                </a:solidFill>
                <a:latin typeface="나눔고딕" panose="020D0604000000000000" pitchFamily="50" charset="-127"/>
                <a:ea typeface="나눔고딕" panose="020D0604000000000000" pitchFamily="50" charset="-127"/>
              </a:rPr>
              <a:t>프로젝트관리 기본 정보</a:t>
            </a:r>
          </a:p>
        </p:txBody>
      </p:sp>
      <p:graphicFrame>
        <p:nvGraphicFramePr>
          <p:cNvPr id="320" name="Object 2"/>
          <p:cNvGraphicFramePr>
            <a:graphicFrameLocks noChangeAspect="1"/>
          </p:cNvGraphicFramePr>
          <p:nvPr>
            <p:extLst>
              <p:ext uri="{D42A27DB-BD31-4B8C-83A1-F6EECF244321}">
                <p14:modId xmlns:p14="http://schemas.microsoft.com/office/powerpoint/2010/main" val="1822852966"/>
              </p:ext>
            </p:extLst>
          </p:nvPr>
        </p:nvGraphicFramePr>
        <p:xfrm>
          <a:off x="9243379" y="1852163"/>
          <a:ext cx="191702" cy="295138"/>
        </p:xfrm>
        <a:graphic>
          <a:graphicData uri="http://schemas.openxmlformats.org/presentationml/2006/ole">
            <mc:AlternateContent xmlns:mc="http://schemas.openxmlformats.org/markup-compatibility/2006">
              <mc:Choice xmlns:v="urn:schemas-microsoft-com:vml" Requires="v">
                <p:oleObj spid="_x0000_s33944" name="비트맵 이미지" r:id="rId4" imgW="905143" imgH="1362270" progId="PBrush">
                  <p:embed/>
                </p:oleObj>
              </mc:Choice>
              <mc:Fallback>
                <p:oleObj name="비트맵 이미지" r:id="rId4" imgW="905143" imgH="1362270" progId="PBrush">
                  <p:embed/>
                  <p:pic>
                    <p:nvPicPr>
                      <p:cNvPr id="32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3379" y="1852163"/>
                        <a:ext cx="191702" cy="29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 name="Text Box 83"/>
          <p:cNvSpPr txBox="1">
            <a:spLocks noChangeArrowheads="1"/>
          </p:cNvSpPr>
          <p:nvPr/>
        </p:nvSpPr>
        <p:spPr bwMode="auto">
          <a:xfrm>
            <a:off x="9209175" y="2178079"/>
            <a:ext cx="229230" cy="138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10000"/>
              </a:spcBef>
              <a:buClrTx/>
            </a:pPr>
            <a:r>
              <a:rPr lang="en-US" altLang="ko-KR" sz="900" b="0" dirty="0">
                <a:latin typeface="나눔고딕" panose="020D0604000000000000" pitchFamily="50" charset="-127"/>
                <a:ea typeface="나눔고딕" panose="020D0604000000000000" pitchFamily="50" charset="-127"/>
              </a:rPr>
              <a:t>Mail</a:t>
            </a:r>
            <a:endParaRPr lang="ko-KR" altLang="en-US" sz="900" b="0" i="0" dirty="0">
              <a:latin typeface="나눔고딕" panose="020D0604000000000000" pitchFamily="50" charset="-127"/>
              <a:ea typeface="나눔고딕" panose="020D0604000000000000" pitchFamily="50" charset="-127"/>
            </a:endParaRPr>
          </a:p>
        </p:txBody>
      </p:sp>
      <p:sp>
        <p:nvSpPr>
          <p:cNvPr id="324" name="직사각형 323"/>
          <p:cNvSpPr/>
          <p:nvPr/>
        </p:nvSpPr>
        <p:spPr>
          <a:xfrm>
            <a:off x="8847582" y="3903765"/>
            <a:ext cx="969600" cy="1197417"/>
          </a:xfrm>
          <a:prstGeom prst="rect">
            <a:avLst/>
          </a:prstGeom>
          <a:noFill/>
          <a:ln w="2540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endParaRPr lang="ko-KR" altLang="en-US" sz="1800" b="0" kern="0" dirty="0">
              <a:solidFill>
                <a:sysClr val="window" lastClr="FFFFFF"/>
              </a:solidFill>
              <a:latin typeface="나눔고딕" panose="020D0604000000000000" pitchFamily="50" charset="-127"/>
              <a:ea typeface="나눔고딕" panose="020D0604000000000000" pitchFamily="50" charset="-127"/>
            </a:endParaRPr>
          </a:p>
        </p:txBody>
      </p:sp>
      <p:sp>
        <p:nvSpPr>
          <p:cNvPr id="325" name="직사각형 324"/>
          <p:cNvSpPr/>
          <p:nvPr/>
        </p:nvSpPr>
        <p:spPr>
          <a:xfrm>
            <a:off x="8842413" y="1342687"/>
            <a:ext cx="969600" cy="2359762"/>
          </a:xfrm>
          <a:prstGeom prst="rect">
            <a:avLst/>
          </a:prstGeom>
          <a:noFill/>
          <a:ln w="2540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endParaRPr lang="ko-KR" altLang="en-US" sz="1800" b="0" kern="0" dirty="0">
              <a:solidFill>
                <a:sysClr val="window" lastClr="FFFFFF"/>
              </a:solidFill>
              <a:latin typeface="나눔고딕" panose="020D0604000000000000" pitchFamily="50" charset="-127"/>
              <a:ea typeface="나눔고딕" panose="020D0604000000000000" pitchFamily="50" charset="-127"/>
            </a:endParaRPr>
          </a:p>
        </p:txBody>
      </p:sp>
      <p:sp>
        <p:nvSpPr>
          <p:cNvPr id="326" name="TextBox 122"/>
          <p:cNvSpPr txBox="1">
            <a:spLocks noChangeArrowheads="1"/>
          </p:cNvSpPr>
          <p:nvPr/>
        </p:nvSpPr>
        <p:spPr bwMode="auto">
          <a:xfrm>
            <a:off x="8783629" y="1348375"/>
            <a:ext cx="11025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000" b="1">
                <a:solidFill>
                  <a:srgbClr val="080808"/>
                </a:solidFill>
                <a:latin typeface="돋움" panose="020B0600000101010101" pitchFamily="50" charset="-127"/>
                <a:ea typeface="굴림" panose="020B0600000101010101" pitchFamily="50" charset="-127"/>
              </a:defRPr>
            </a:lvl1pPr>
            <a:lvl2pPr marL="742950" indent="-285750" eaLnBrk="0" hangingPunct="0">
              <a:defRPr sz="1000" b="1">
                <a:solidFill>
                  <a:srgbClr val="080808"/>
                </a:solidFill>
                <a:latin typeface="돋움" panose="020B0600000101010101" pitchFamily="50" charset="-127"/>
                <a:ea typeface="굴림" panose="020B0600000101010101" pitchFamily="50" charset="-127"/>
              </a:defRPr>
            </a:lvl2pPr>
            <a:lvl3pPr marL="1143000" indent="-228600" eaLnBrk="0" hangingPunct="0">
              <a:defRPr sz="1000" b="1">
                <a:solidFill>
                  <a:srgbClr val="080808"/>
                </a:solidFill>
                <a:latin typeface="돋움" panose="020B0600000101010101" pitchFamily="50" charset="-127"/>
                <a:ea typeface="굴림" panose="020B0600000101010101" pitchFamily="50" charset="-127"/>
              </a:defRPr>
            </a:lvl3pPr>
            <a:lvl4pPr marL="1600200" indent="-228600" eaLnBrk="0" hangingPunct="0">
              <a:defRPr sz="1000" b="1">
                <a:solidFill>
                  <a:srgbClr val="080808"/>
                </a:solidFill>
                <a:latin typeface="돋움" panose="020B0600000101010101" pitchFamily="50" charset="-127"/>
                <a:ea typeface="굴림" panose="020B0600000101010101" pitchFamily="50" charset="-127"/>
              </a:defRPr>
            </a:lvl4pPr>
            <a:lvl5pPr marL="2057400" indent="-228600" eaLnBrk="0" hangingPunct="0">
              <a:defRPr sz="1000" b="1">
                <a:solidFill>
                  <a:srgbClr val="080808"/>
                </a:solidFill>
                <a:latin typeface="돋움" panose="020B0600000101010101" pitchFamily="50" charset="-127"/>
                <a:ea typeface="굴림" panose="020B0600000101010101" pitchFamily="50" charset="-127"/>
              </a:defRPr>
            </a:lvl5pPr>
            <a:lvl6pPr marL="2514600" indent="-228600" eaLnBrk="0" fontAlgn="base" hangingPunct="0">
              <a:spcBef>
                <a:spcPct val="0"/>
              </a:spcBef>
              <a:spcAft>
                <a:spcPct val="0"/>
              </a:spcAft>
              <a:defRPr sz="1000" b="1">
                <a:solidFill>
                  <a:srgbClr val="080808"/>
                </a:solidFill>
                <a:latin typeface="돋움" panose="020B0600000101010101" pitchFamily="50" charset="-127"/>
                <a:ea typeface="굴림" panose="020B0600000101010101" pitchFamily="50" charset="-127"/>
              </a:defRPr>
            </a:lvl6pPr>
            <a:lvl7pPr marL="2971800" indent="-228600" eaLnBrk="0" fontAlgn="base" hangingPunct="0">
              <a:spcBef>
                <a:spcPct val="0"/>
              </a:spcBef>
              <a:spcAft>
                <a:spcPct val="0"/>
              </a:spcAft>
              <a:defRPr sz="1000" b="1">
                <a:solidFill>
                  <a:srgbClr val="080808"/>
                </a:solidFill>
                <a:latin typeface="돋움" panose="020B0600000101010101" pitchFamily="50" charset="-127"/>
                <a:ea typeface="굴림" panose="020B0600000101010101" pitchFamily="50" charset="-127"/>
              </a:defRPr>
            </a:lvl7pPr>
            <a:lvl8pPr marL="3429000" indent="-228600" eaLnBrk="0" fontAlgn="base" hangingPunct="0">
              <a:spcBef>
                <a:spcPct val="0"/>
              </a:spcBef>
              <a:spcAft>
                <a:spcPct val="0"/>
              </a:spcAft>
              <a:defRPr sz="1000" b="1">
                <a:solidFill>
                  <a:srgbClr val="080808"/>
                </a:solidFill>
                <a:latin typeface="돋움" panose="020B0600000101010101" pitchFamily="50" charset="-127"/>
                <a:ea typeface="굴림" panose="020B0600000101010101" pitchFamily="50" charset="-127"/>
              </a:defRPr>
            </a:lvl8pPr>
            <a:lvl9pPr marL="3886200" indent="-228600" eaLnBrk="0" fontAlgn="base" hangingPunct="0">
              <a:spcBef>
                <a:spcPct val="0"/>
              </a:spcBef>
              <a:spcAft>
                <a:spcPct val="0"/>
              </a:spcAft>
              <a:defRPr sz="1000" b="1">
                <a:solidFill>
                  <a:srgbClr val="080808"/>
                </a:solidFill>
                <a:latin typeface="돋움" panose="020B0600000101010101" pitchFamily="50" charset="-127"/>
                <a:ea typeface="굴림" panose="020B0600000101010101" pitchFamily="50" charset="-127"/>
              </a:defRPr>
            </a:lvl9pPr>
          </a:lstStyle>
          <a:p>
            <a:pPr algn="ctr" eaLnBrk="1" hangingPunct="1"/>
            <a:r>
              <a:rPr lang="en-US" altLang="ko-KR" u="sng" dirty="0">
                <a:latin typeface="나눔고딕" panose="020D0604000000000000" pitchFamily="50" charset="-127"/>
                <a:ea typeface="나눔고딕" panose="020D0604000000000000" pitchFamily="50" charset="-127"/>
              </a:rPr>
              <a:t>Info/Alert </a:t>
            </a:r>
          </a:p>
          <a:p>
            <a:pPr algn="ctr" eaLnBrk="1" hangingPunct="1"/>
            <a:r>
              <a:rPr lang="en-US" altLang="ko-KR" u="sng" dirty="0">
                <a:latin typeface="나눔고딕" panose="020D0604000000000000" pitchFamily="50" charset="-127"/>
                <a:ea typeface="나눔고딕" panose="020D0604000000000000" pitchFamily="50" charset="-127"/>
              </a:rPr>
              <a:t>System</a:t>
            </a:r>
            <a:endParaRPr lang="ko-KR" altLang="en-US" u="sng" dirty="0">
              <a:latin typeface="나눔고딕" panose="020D0604000000000000" pitchFamily="50" charset="-127"/>
              <a:ea typeface="나눔고딕" panose="020D0604000000000000" pitchFamily="50" charset="-127"/>
            </a:endParaRPr>
          </a:p>
        </p:txBody>
      </p:sp>
      <p:sp>
        <p:nvSpPr>
          <p:cNvPr id="327" name="TextBox 122"/>
          <p:cNvSpPr txBox="1">
            <a:spLocks noChangeArrowheads="1"/>
          </p:cNvSpPr>
          <p:nvPr/>
        </p:nvSpPr>
        <p:spPr bwMode="auto">
          <a:xfrm>
            <a:off x="8796597" y="4061423"/>
            <a:ext cx="10826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000" b="1">
                <a:solidFill>
                  <a:srgbClr val="080808"/>
                </a:solidFill>
                <a:latin typeface="돋움" panose="020B0600000101010101" pitchFamily="50" charset="-127"/>
                <a:ea typeface="굴림" panose="020B0600000101010101" pitchFamily="50" charset="-127"/>
              </a:defRPr>
            </a:lvl1pPr>
            <a:lvl2pPr marL="742950" indent="-285750" eaLnBrk="0" hangingPunct="0">
              <a:defRPr sz="1000" b="1">
                <a:solidFill>
                  <a:srgbClr val="080808"/>
                </a:solidFill>
                <a:latin typeface="돋움" panose="020B0600000101010101" pitchFamily="50" charset="-127"/>
                <a:ea typeface="굴림" panose="020B0600000101010101" pitchFamily="50" charset="-127"/>
              </a:defRPr>
            </a:lvl2pPr>
            <a:lvl3pPr marL="1143000" indent="-228600" eaLnBrk="0" hangingPunct="0">
              <a:defRPr sz="1000" b="1">
                <a:solidFill>
                  <a:srgbClr val="080808"/>
                </a:solidFill>
                <a:latin typeface="돋움" panose="020B0600000101010101" pitchFamily="50" charset="-127"/>
                <a:ea typeface="굴림" panose="020B0600000101010101" pitchFamily="50" charset="-127"/>
              </a:defRPr>
            </a:lvl3pPr>
            <a:lvl4pPr marL="1600200" indent="-228600" eaLnBrk="0" hangingPunct="0">
              <a:defRPr sz="1000" b="1">
                <a:solidFill>
                  <a:srgbClr val="080808"/>
                </a:solidFill>
                <a:latin typeface="돋움" panose="020B0600000101010101" pitchFamily="50" charset="-127"/>
                <a:ea typeface="굴림" panose="020B0600000101010101" pitchFamily="50" charset="-127"/>
              </a:defRPr>
            </a:lvl4pPr>
            <a:lvl5pPr marL="2057400" indent="-228600" eaLnBrk="0" hangingPunct="0">
              <a:defRPr sz="1000" b="1">
                <a:solidFill>
                  <a:srgbClr val="080808"/>
                </a:solidFill>
                <a:latin typeface="돋움" panose="020B0600000101010101" pitchFamily="50" charset="-127"/>
                <a:ea typeface="굴림" panose="020B0600000101010101" pitchFamily="50" charset="-127"/>
              </a:defRPr>
            </a:lvl5pPr>
            <a:lvl6pPr marL="2514600" indent="-228600" eaLnBrk="0" fontAlgn="base" hangingPunct="0">
              <a:spcBef>
                <a:spcPct val="0"/>
              </a:spcBef>
              <a:spcAft>
                <a:spcPct val="0"/>
              </a:spcAft>
              <a:defRPr sz="1000" b="1">
                <a:solidFill>
                  <a:srgbClr val="080808"/>
                </a:solidFill>
                <a:latin typeface="돋움" panose="020B0600000101010101" pitchFamily="50" charset="-127"/>
                <a:ea typeface="굴림" panose="020B0600000101010101" pitchFamily="50" charset="-127"/>
              </a:defRPr>
            </a:lvl6pPr>
            <a:lvl7pPr marL="2971800" indent="-228600" eaLnBrk="0" fontAlgn="base" hangingPunct="0">
              <a:spcBef>
                <a:spcPct val="0"/>
              </a:spcBef>
              <a:spcAft>
                <a:spcPct val="0"/>
              </a:spcAft>
              <a:defRPr sz="1000" b="1">
                <a:solidFill>
                  <a:srgbClr val="080808"/>
                </a:solidFill>
                <a:latin typeface="돋움" panose="020B0600000101010101" pitchFamily="50" charset="-127"/>
                <a:ea typeface="굴림" panose="020B0600000101010101" pitchFamily="50" charset="-127"/>
              </a:defRPr>
            </a:lvl7pPr>
            <a:lvl8pPr marL="3429000" indent="-228600" eaLnBrk="0" fontAlgn="base" hangingPunct="0">
              <a:spcBef>
                <a:spcPct val="0"/>
              </a:spcBef>
              <a:spcAft>
                <a:spcPct val="0"/>
              </a:spcAft>
              <a:defRPr sz="1000" b="1">
                <a:solidFill>
                  <a:srgbClr val="080808"/>
                </a:solidFill>
                <a:latin typeface="돋움" panose="020B0600000101010101" pitchFamily="50" charset="-127"/>
                <a:ea typeface="굴림" panose="020B0600000101010101" pitchFamily="50" charset="-127"/>
              </a:defRPr>
            </a:lvl8pPr>
            <a:lvl9pPr marL="3886200" indent="-228600" eaLnBrk="0" fontAlgn="base" hangingPunct="0">
              <a:spcBef>
                <a:spcPct val="0"/>
              </a:spcBef>
              <a:spcAft>
                <a:spcPct val="0"/>
              </a:spcAft>
              <a:defRPr sz="1000" b="1">
                <a:solidFill>
                  <a:srgbClr val="080808"/>
                </a:solidFill>
                <a:latin typeface="돋움" panose="020B0600000101010101" pitchFamily="50" charset="-127"/>
                <a:ea typeface="굴림" panose="020B0600000101010101" pitchFamily="50" charset="-127"/>
              </a:defRPr>
            </a:lvl9pPr>
          </a:lstStyle>
          <a:p>
            <a:pPr algn="ctr" eaLnBrk="1" hangingPunct="1"/>
            <a:r>
              <a:rPr lang="en-US" altLang="ko-KR" u="sng" dirty="0">
                <a:latin typeface="나눔고딕" panose="020D0604000000000000" pitchFamily="50" charset="-127"/>
                <a:ea typeface="나눔고딕" panose="020D0604000000000000" pitchFamily="50" charset="-127"/>
              </a:rPr>
              <a:t>ERP</a:t>
            </a:r>
            <a:endParaRPr lang="ko-KR" altLang="en-US" u="sng" dirty="0">
              <a:latin typeface="나눔고딕" panose="020D0604000000000000" pitchFamily="50" charset="-127"/>
              <a:ea typeface="나눔고딕" panose="020D0604000000000000" pitchFamily="50" charset="-127"/>
            </a:endParaRPr>
          </a:p>
        </p:txBody>
      </p:sp>
      <p:cxnSp>
        <p:nvCxnSpPr>
          <p:cNvPr id="329" name="AutoShape 358"/>
          <p:cNvCxnSpPr>
            <a:cxnSpLocks noChangeShapeType="1"/>
            <a:endCxn id="325" idx="1"/>
          </p:cNvCxnSpPr>
          <p:nvPr/>
        </p:nvCxnSpPr>
        <p:spPr bwMode="auto">
          <a:xfrm>
            <a:off x="8407853" y="2522568"/>
            <a:ext cx="434560" cy="0"/>
          </a:xfrm>
          <a:prstGeom prst="straightConnector1">
            <a:avLst/>
          </a:prstGeom>
          <a:noFill/>
          <a:ln w="9525">
            <a:solidFill>
              <a:srgbClr val="808080"/>
            </a:solidFill>
            <a:round/>
            <a:headEnd type="triangle" w="med" len="med"/>
            <a:tailEnd type="triangle" w="med" len="med"/>
          </a:ln>
          <a:extLst>
            <a:ext uri="{909E8E84-426E-40DD-AFC4-6F175D3DCCD1}">
              <a14:hiddenFill xmlns:a14="http://schemas.microsoft.com/office/drawing/2010/main">
                <a:noFill/>
              </a14:hiddenFill>
            </a:ext>
          </a:extLst>
        </p:spPr>
      </p:cxnSp>
      <p:sp>
        <p:nvSpPr>
          <p:cNvPr id="330" name="TextBox 329"/>
          <p:cNvSpPr txBox="1"/>
          <p:nvPr/>
        </p:nvSpPr>
        <p:spPr bwMode="auto">
          <a:xfrm>
            <a:off x="8242094" y="1930125"/>
            <a:ext cx="754062" cy="215444"/>
          </a:xfrm>
          <a:prstGeom prst="rect">
            <a:avLst/>
          </a:prstGeom>
          <a:noFill/>
        </p:spPr>
        <p:txBody>
          <a:bodyPr>
            <a:spAutoFit/>
          </a:bodyPr>
          <a:lstStyle/>
          <a:p>
            <a:pPr algn="ctr" fontAlgn="auto" latinLnBrk="0">
              <a:spcBef>
                <a:spcPts val="300"/>
              </a:spcBef>
              <a:spcAft>
                <a:spcPts val="0"/>
              </a:spcAft>
              <a:defRPr/>
            </a:pPr>
            <a:r>
              <a:rPr lang="en-US" altLang="ko-KR" sz="800" b="0" kern="0" dirty="0">
                <a:solidFill>
                  <a:sysClr val="windowText" lastClr="000000"/>
                </a:solidFill>
                <a:latin typeface="나눔고딕" panose="020D0604000000000000" pitchFamily="50" charset="-127"/>
                <a:ea typeface="나눔고딕" panose="020D0604000000000000" pitchFamily="50" charset="-127"/>
              </a:rPr>
              <a:t>Interface</a:t>
            </a:r>
            <a:endParaRPr lang="ko-KR" altLang="en-US" sz="800" b="0" kern="0" dirty="0">
              <a:solidFill>
                <a:sysClr val="windowText" lastClr="000000"/>
              </a:solidFill>
              <a:latin typeface="나눔고딕" panose="020D0604000000000000" pitchFamily="50" charset="-127"/>
              <a:ea typeface="나눔고딕" panose="020D0604000000000000" pitchFamily="50" charset="-127"/>
            </a:endParaRPr>
          </a:p>
        </p:txBody>
      </p:sp>
      <p:grpSp>
        <p:nvGrpSpPr>
          <p:cNvPr id="331" name="Group 30"/>
          <p:cNvGrpSpPr>
            <a:grpSpLocks/>
          </p:cNvGrpSpPr>
          <p:nvPr/>
        </p:nvGrpSpPr>
        <p:grpSpPr bwMode="auto">
          <a:xfrm>
            <a:off x="9099479" y="5774991"/>
            <a:ext cx="345290" cy="300818"/>
            <a:chOff x="1632" y="1248"/>
            <a:chExt cx="2682" cy="2286"/>
          </a:xfrm>
        </p:grpSpPr>
        <p:sp>
          <p:nvSpPr>
            <p:cNvPr id="332"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chemeClr val="bg1"/>
              </a:extrusionClr>
            </a:sp3d>
          </p:spPr>
          <p:txBody>
            <a:bodyPr>
              <a:flatTx/>
            </a:bodyPr>
            <a:lstStyle/>
            <a:p>
              <a:endParaRPr lang="ko-KR" altLang="en-US" dirty="0"/>
            </a:p>
          </p:txBody>
        </p:sp>
        <p:sp>
          <p:nvSpPr>
            <p:cNvPr id="333" name="AutoShape 32"/>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chemeClr val="bg1"/>
              </a:extrusionClr>
            </a:sp3d>
          </p:spPr>
          <p:txBody>
            <a:bodyPr>
              <a:flatTx/>
            </a:bodyPr>
            <a:lstStyle/>
            <a:p>
              <a:endParaRPr lang="ko-KR" altLang="en-US" dirty="0"/>
            </a:p>
          </p:txBody>
        </p:sp>
        <p:sp>
          <p:nvSpPr>
            <p:cNvPr id="334" name="AutoShape 33"/>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chemeClr val="bg1"/>
              </a:extrusionClr>
            </a:sp3d>
          </p:spPr>
          <p:txBody>
            <a:bodyPr>
              <a:flatTx/>
            </a:bodyPr>
            <a:lstStyle/>
            <a:p>
              <a:endParaRPr lang="ko-KR" altLang="en-US" dirty="0"/>
            </a:p>
          </p:txBody>
        </p:sp>
      </p:grpSp>
      <p:graphicFrame>
        <p:nvGraphicFramePr>
          <p:cNvPr id="335" name="Object 2"/>
          <p:cNvGraphicFramePr>
            <a:graphicFrameLocks noChangeAspect="1"/>
          </p:cNvGraphicFramePr>
          <p:nvPr>
            <p:extLst>
              <p:ext uri="{D42A27DB-BD31-4B8C-83A1-F6EECF244321}">
                <p14:modId xmlns:p14="http://schemas.microsoft.com/office/powerpoint/2010/main" val="2107554045"/>
              </p:ext>
            </p:extLst>
          </p:nvPr>
        </p:nvGraphicFramePr>
        <p:xfrm>
          <a:off x="9243379" y="2400052"/>
          <a:ext cx="191702" cy="295138"/>
        </p:xfrm>
        <a:graphic>
          <a:graphicData uri="http://schemas.openxmlformats.org/presentationml/2006/ole">
            <mc:AlternateContent xmlns:mc="http://schemas.openxmlformats.org/markup-compatibility/2006">
              <mc:Choice xmlns:v="urn:schemas-microsoft-com:vml" Requires="v">
                <p:oleObj spid="_x0000_s33945" name="비트맵 이미지" r:id="rId6" imgW="905143" imgH="1362270" progId="PBrush">
                  <p:embed/>
                </p:oleObj>
              </mc:Choice>
              <mc:Fallback>
                <p:oleObj name="비트맵 이미지" r:id="rId6" imgW="905143" imgH="1362270" progId="PBrush">
                  <p:embed/>
                  <p:pic>
                    <p:nvPicPr>
                      <p:cNvPr id="33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3379" y="2400052"/>
                        <a:ext cx="191702" cy="295138"/>
                      </a:xfrm>
                      <a:prstGeom prst="rect">
                        <a:avLst/>
                      </a:prstGeom>
                      <a:noFill/>
                    </p:spPr>
                  </p:pic>
                </p:oleObj>
              </mc:Fallback>
            </mc:AlternateContent>
          </a:graphicData>
        </a:graphic>
      </p:graphicFrame>
      <p:sp>
        <p:nvSpPr>
          <p:cNvPr id="336" name="Text Box 83"/>
          <p:cNvSpPr txBox="1">
            <a:spLocks noChangeArrowheads="1"/>
          </p:cNvSpPr>
          <p:nvPr/>
        </p:nvSpPr>
        <p:spPr bwMode="auto">
          <a:xfrm>
            <a:off x="9105782" y="2725968"/>
            <a:ext cx="436017" cy="138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10000"/>
              </a:spcBef>
              <a:buClrTx/>
            </a:pPr>
            <a:r>
              <a:rPr lang="ko-KR" altLang="en-US" sz="900" b="0" i="0" dirty="0">
                <a:latin typeface="나눔고딕" panose="020D0604000000000000" pitchFamily="50" charset="-127"/>
                <a:ea typeface="나눔고딕" panose="020D0604000000000000" pitchFamily="50" charset="-127"/>
              </a:rPr>
              <a:t>그룹웨어</a:t>
            </a:r>
          </a:p>
        </p:txBody>
      </p:sp>
      <p:sp>
        <p:nvSpPr>
          <p:cNvPr id="340" name="TextBox 339"/>
          <p:cNvSpPr txBox="1"/>
          <p:nvPr/>
        </p:nvSpPr>
        <p:spPr bwMode="auto">
          <a:xfrm>
            <a:off x="8307744" y="4507474"/>
            <a:ext cx="754062" cy="377026"/>
          </a:xfrm>
          <a:prstGeom prst="rect">
            <a:avLst/>
          </a:prstGeom>
          <a:noFill/>
        </p:spPr>
        <p:txBody>
          <a:bodyPr>
            <a:spAutoFit/>
          </a:bodyPr>
          <a:lstStyle/>
          <a:p>
            <a:pPr algn="ctr" fontAlgn="auto" latinLnBrk="0">
              <a:spcBef>
                <a:spcPts val="300"/>
              </a:spcBef>
              <a:spcAft>
                <a:spcPts val="0"/>
              </a:spcAft>
              <a:defRPr/>
            </a:pPr>
            <a:r>
              <a:rPr lang="en-US" altLang="ko-KR" sz="800" b="0" kern="0" dirty="0">
                <a:solidFill>
                  <a:sysClr val="windowText" lastClr="000000"/>
                </a:solidFill>
                <a:latin typeface="나눔고딕" panose="020D0604000000000000" pitchFamily="50" charset="-127"/>
                <a:ea typeface="나눔고딕" panose="020D0604000000000000" pitchFamily="50" charset="-127"/>
              </a:rPr>
              <a:t>Information </a:t>
            </a:r>
          </a:p>
          <a:p>
            <a:pPr algn="ctr" fontAlgn="auto" latinLnBrk="0">
              <a:spcBef>
                <a:spcPts val="300"/>
              </a:spcBef>
              <a:spcAft>
                <a:spcPts val="0"/>
              </a:spcAft>
              <a:defRPr/>
            </a:pPr>
            <a:r>
              <a:rPr lang="en-US" altLang="ko-KR" sz="800" b="0" kern="0" dirty="0">
                <a:solidFill>
                  <a:sysClr val="windowText" lastClr="000000"/>
                </a:solidFill>
                <a:latin typeface="나눔고딕" panose="020D0604000000000000" pitchFamily="50" charset="-127"/>
                <a:ea typeface="나눔고딕" panose="020D0604000000000000" pitchFamily="50" charset="-127"/>
              </a:rPr>
              <a:t>Share</a:t>
            </a:r>
            <a:endParaRPr lang="ko-KR" altLang="en-US" sz="800" b="0" kern="0" dirty="0">
              <a:solidFill>
                <a:sysClr val="windowText" lastClr="000000"/>
              </a:solidFill>
              <a:latin typeface="나눔고딕" panose="020D0604000000000000" pitchFamily="50" charset="-127"/>
              <a:ea typeface="나눔고딕" panose="020D0604000000000000" pitchFamily="50" charset="-127"/>
            </a:endParaRPr>
          </a:p>
        </p:txBody>
      </p:sp>
      <p:sp>
        <p:nvSpPr>
          <p:cNvPr id="341" name="TextBox 122"/>
          <p:cNvSpPr txBox="1">
            <a:spLocks noChangeArrowheads="1"/>
          </p:cNvSpPr>
          <p:nvPr/>
        </p:nvSpPr>
        <p:spPr bwMode="auto">
          <a:xfrm>
            <a:off x="8857855" y="5428023"/>
            <a:ext cx="9661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000" b="1">
                <a:solidFill>
                  <a:srgbClr val="080808"/>
                </a:solidFill>
                <a:latin typeface="돋움" panose="020B0600000101010101" pitchFamily="50" charset="-127"/>
                <a:ea typeface="굴림" panose="020B0600000101010101" pitchFamily="50" charset="-127"/>
              </a:defRPr>
            </a:lvl1pPr>
            <a:lvl2pPr marL="742950" indent="-285750" eaLnBrk="0" hangingPunct="0">
              <a:defRPr sz="1000" b="1">
                <a:solidFill>
                  <a:srgbClr val="080808"/>
                </a:solidFill>
                <a:latin typeface="돋움" panose="020B0600000101010101" pitchFamily="50" charset="-127"/>
                <a:ea typeface="굴림" panose="020B0600000101010101" pitchFamily="50" charset="-127"/>
              </a:defRPr>
            </a:lvl2pPr>
            <a:lvl3pPr marL="1143000" indent="-228600" eaLnBrk="0" hangingPunct="0">
              <a:defRPr sz="1000" b="1">
                <a:solidFill>
                  <a:srgbClr val="080808"/>
                </a:solidFill>
                <a:latin typeface="돋움" panose="020B0600000101010101" pitchFamily="50" charset="-127"/>
                <a:ea typeface="굴림" panose="020B0600000101010101" pitchFamily="50" charset="-127"/>
              </a:defRPr>
            </a:lvl3pPr>
            <a:lvl4pPr marL="1600200" indent="-228600" eaLnBrk="0" hangingPunct="0">
              <a:defRPr sz="1000" b="1">
                <a:solidFill>
                  <a:srgbClr val="080808"/>
                </a:solidFill>
                <a:latin typeface="돋움" panose="020B0600000101010101" pitchFamily="50" charset="-127"/>
                <a:ea typeface="굴림" panose="020B0600000101010101" pitchFamily="50" charset="-127"/>
              </a:defRPr>
            </a:lvl4pPr>
            <a:lvl5pPr marL="2057400" indent="-228600" eaLnBrk="0" hangingPunct="0">
              <a:defRPr sz="1000" b="1">
                <a:solidFill>
                  <a:srgbClr val="080808"/>
                </a:solidFill>
                <a:latin typeface="돋움" panose="020B0600000101010101" pitchFamily="50" charset="-127"/>
                <a:ea typeface="굴림" panose="020B0600000101010101" pitchFamily="50" charset="-127"/>
              </a:defRPr>
            </a:lvl5pPr>
            <a:lvl6pPr marL="2514600" indent="-228600" eaLnBrk="0" fontAlgn="base" hangingPunct="0">
              <a:spcBef>
                <a:spcPct val="0"/>
              </a:spcBef>
              <a:spcAft>
                <a:spcPct val="0"/>
              </a:spcAft>
              <a:defRPr sz="1000" b="1">
                <a:solidFill>
                  <a:srgbClr val="080808"/>
                </a:solidFill>
                <a:latin typeface="돋움" panose="020B0600000101010101" pitchFamily="50" charset="-127"/>
                <a:ea typeface="굴림" panose="020B0600000101010101" pitchFamily="50" charset="-127"/>
              </a:defRPr>
            </a:lvl6pPr>
            <a:lvl7pPr marL="2971800" indent="-228600" eaLnBrk="0" fontAlgn="base" hangingPunct="0">
              <a:spcBef>
                <a:spcPct val="0"/>
              </a:spcBef>
              <a:spcAft>
                <a:spcPct val="0"/>
              </a:spcAft>
              <a:defRPr sz="1000" b="1">
                <a:solidFill>
                  <a:srgbClr val="080808"/>
                </a:solidFill>
                <a:latin typeface="돋움" panose="020B0600000101010101" pitchFamily="50" charset="-127"/>
                <a:ea typeface="굴림" panose="020B0600000101010101" pitchFamily="50" charset="-127"/>
              </a:defRPr>
            </a:lvl7pPr>
            <a:lvl8pPr marL="3429000" indent="-228600" eaLnBrk="0" fontAlgn="base" hangingPunct="0">
              <a:spcBef>
                <a:spcPct val="0"/>
              </a:spcBef>
              <a:spcAft>
                <a:spcPct val="0"/>
              </a:spcAft>
              <a:defRPr sz="1000" b="1">
                <a:solidFill>
                  <a:srgbClr val="080808"/>
                </a:solidFill>
                <a:latin typeface="돋움" panose="020B0600000101010101" pitchFamily="50" charset="-127"/>
                <a:ea typeface="굴림" panose="020B0600000101010101" pitchFamily="50" charset="-127"/>
              </a:defRPr>
            </a:lvl8pPr>
            <a:lvl9pPr marL="3886200" indent="-228600" eaLnBrk="0" fontAlgn="base" hangingPunct="0">
              <a:spcBef>
                <a:spcPct val="0"/>
              </a:spcBef>
              <a:spcAft>
                <a:spcPct val="0"/>
              </a:spcAft>
              <a:defRPr sz="1000" b="1">
                <a:solidFill>
                  <a:srgbClr val="080808"/>
                </a:solidFill>
                <a:latin typeface="돋움" panose="020B0600000101010101" pitchFamily="50" charset="-127"/>
                <a:ea typeface="굴림" panose="020B0600000101010101" pitchFamily="50" charset="-127"/>
              </a:defRPr>
            </a:lvl9pPr>
          </a:lstStyle>
          <a:p>
            <a:pPr algn="ctr" eaLnBrk="1" hangingPunct="1"/>
            <a:r>
              <a:rPr lang="en-US" altLang="ko-KR" u="sng" dirty="0">
                <a:latin typeface="나눔고딕" panose="020D0604000000000000" pitchFamily="50" charset="-127"/>
                <a:ea typeface="나눔고딕" panose="020D0604000000000000" pitchFamily="50" charset="-127"/>
              </a:rPr>
              <a:t>Batch</a:t>
            </a:r>
          </a:p>
          <a:p>
            <a:pPr algn="ctr" eaLnBrk="1" hangingPunct="1"/>
            <a:r>
              <a:rPr lang="en-US" altLang="ko-KR" u="sng" dirty="0">
                <a:latin typeface="나눔고딕" panose="020D0604000000000000" pitchFamily="50" charset="-127"/>
                <a:ea typeface="나눔고딕" panose="020D0604000000000000" pitchFamily="50" charset="-127"/>
              </a:rPr>
              <a:t>System</a:t>
            </a:r>
            <a:endParaRPr lang="ko-KR" altLang="en-US" u="sng" dirty="0">
              <a:latin typeface="나눔고딕" panose="020D0604000000000000" pitchFamily="50" charset="-127"/>
              <a:ea typeface="나눔고딕" panose="020D0604000000000000" pitchFamily="50" charset="-127"/>
            </a:endParaRPr>
          </a:p>
        </p:txBody>
      </p:sp>
      <p:sp>
        <p:nvSpPr>
          <p:cNvPr id="342" name="직사각형 341"/>
          <p:cNvSpPr/>
          <p:nvPr/>
        </p:nvSpPr>
        <p:spPr>
          <a:xfrm>
            <a:off x="8854429" y="5368871"/>
            <a:ext cx="969600" cy="986825"/>
          </a:xfrm>
          <a:prstGeom prst="rect">
            <a:avLst/>
          </a:prstGeom>
          <a:noFill/>
          <a:ln w="2540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endParaRPr lang="ko-KR" altLang="en-US" sz="1800" b="0" kern="0" dirty="0">
              <a:solidFill>
                <a:sysClr val="window" lastClr="FFFFFF"/>
              </a:solidFill>
              <a:latin typeface="나눔고딕" panose="020D0604000000000000" pitchFamily="50" charset="-127"/>
              <a:ea typeface="나눔고딕" panose="020D0604000000000000" pitchFamily="50" charset="-127"/>
            </a:endParaRPr>
          </a:p>
        </p:txBody>
      </p:sp>
      <p:sp>
        <p:nvSpPr>
          <p:cNvPr id="344" name="TextBox 343"/>
          <p:cNvSpPr txBox="1"/>
          <p:nvPr/>
        </p:nvSpPr>
        <p:spPr bwMode="auto">
          <a:xfrm>
            <a:off x="8307743" y="6366238"/>
            <a:ext cx="889452" cy="377026"/>
          </a:xfrm>
          <a:prstGeom prst="rect">
            <a:avLst/>
          </a:prstGeom>
          <a:noFill/>
        </p:spPr>
        <p:txBody>
          <a:bodyPr wrap="square">
            <a:spAutoFit/>
          </a:bodyPr>
          <a:lstStyle/>
          <a:p>
            <a:pPr algn="ctr" fontAlgn="auto" latinLnBrk="0">
              <a:spcBef>
                <a:spcPts val="300"/>
              </a:spcBef>
              <a:spcAft>
                <a:spcPts val="0"/>
              </a:spcAft>
              <a:defRPr/>
            </a:pPr>
            <a:r>
              <a:rPr lang="en-US" altLang="ko-KR" sz="800" b="0" kern="0" dirty="0">
                <a:solidFill>
                  <a:sysClr val="windowText" lastClr="000000"/>
                </a:solidFill>
                <a:latin typeface="나눔고딕" panose="020D0604000000000000" pitchFamily="50" charset="-127"/>
                <a:ea typeface="나눔고딕" panose="020D0604000000000000" pitchFamily="50" charset="-127"/>
              </a:rPr>
              <a:t>Create Data/</a:t>
            </a:r>
          </a:p>
          <a:p>
            <a:pPr algn="ctr" fontAlgn="auto" latinLnBrk="0">
              <a:spcBef>
                <a:spcPts val="300"/>
              </a:spcBef>
              <a:spcAft>
                <a:spcPts val="0"/>
              </a:spcAft>
              <a:defRPr/>
            </a:pPr>
            <a:r>
              <a:rPr lang="en-US" altLang="ko-KR" sz="800" b="0" kern="0" dirty="0">
                <a:solidFill>
                  <a:sysClr val="windowText" lastClr="000000"/>
                </a:solidFill>
                <a:latin typeface="나눔고딕" panose="020D0604000000000000" pitchFamily="50" charset="-127"/>
                <a:ea typeface="나눔고딕" panose="020D0604000000000000" pitchFamily="50" charset="-127"/>
              </a:rPr>
              <a:t>data</a:t>
            </a:r>
            <a:r>
              <a:rPr lang="ko-KR" altLang="en-US" sz="800" b="0" kern="0" dirty="0">
                <a:solidFill>
                  <a:sysClr val="windowText" lastClr="000000"/>
                </a:solidFill>
                <a:latin typeface="나눔고딕" panose="020D0604000000000000" pitchFamily="50" charset="-127"/>
                <a:ea typeface="나눔고딕" panose="020D0604000000000000" pitchFamily="50" charset="-127"/>
              </a:rPr>
              <a:t> </a:t>
            </a:r>
            <a:r>
              <a:rPr lang="en-US" altLang="ko-KR" sz="800" b="0" kern="0" dirty="0">
                <a:solidFill>
                  <a:sysClr val="windowText" lastClr="000000"/>
                </a:solidFill>
                <a:latin typeface="나눔고딕" panose="020D0604000000000000" pitchFamily="50" charset="-127"/>
                <a:ea typeface="나눔고딕" panose="020D0604000000000000" pitchFamily="50" charset="-127"/>
              </a:rPr>
              <a:t>Share</a:t>
            </a:r>
            <a:endParaRPr lang="ko-KR" altLang="en-US" sz="800" b="0" kern="0" dirty="0">
              <a:solidFill>
                <a:sysClr val="windowText" lastClr="000000"/>
              </a:solidFill>
              <a:latin typeface="나눔고딕" panose="020D0604000000000000" pitchFamily="50" charset="-127"/>
              <a:ea typeface="나눔고딕" panose="020D0604000000000000" pitchFamily="50" charset="-127"/>
            </a:endParaRPr>
          </a:p>
        </p:txBody>
      </p:sp>
      <p:sp>
        <p:nvSpPr>
          <p:cNvPr id="346" name="직사각형 345"/>
          <p:cNvSpPr/>
          <p:nvPr/>
        </p:nvSpPr>
        <p:spPr bwMode="auto">
          <a:xfrm>
            <a:off x="6634092" y="5721996"/>
            <a:ext cx="1388656" cy="527701"/>
          </a:xfrm>
          <a:prstGeom prst="rect">
            <a:avLst/>
          </a:prstGeom>
          <a:solidFill>
            <a:srgbClr val="EEECE1"/>
          </a:solidFill>
          <a:ln w="635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r>
              <a:rPr lang="ko-KR" altLang="en-US" sz="900" u="sng" kern="0" dirty="0">
                <a:solidFill>
                  <a:sysClr val="windowText" lastClr="000000"/>
                </a:solidFill>
                <a:latin typeface="나눔고딕" panose="020D0604000000000000" pitchFamily="50" charset="-127"/>
                <a:ea typeface="나눔고딕" panose="020D0604000000000000" pitchFamily="50" charset="-127"/>
              </a:rPr>
              <a:t>조직 및 인사관리</a:t>
            </a:r>
            <a:endParaRPr lang="en-US" altLang="ko-KR" sz="900" u="sng" kern="0" dirty="0">
              <a:solidFill>
                <a:sysClr val="windowText" lastClr="000000"/>
              </a:solidFill>
              <a:latin typeface="나눔고딕" panose="020D0604000000000000" pitchFamily="50" charset="-127"/>
              <a:ea typeface="나눔고딕" panose="020D0604000000000000" pitchFamily="50" charset="-127"/>
            </a:endParaRPr>
          </a:p>
          <a:p>
            <a:pPr algn="ctr" fontAlgn="auto" latinLnBrk="0">
              <a:spcBef>
                <a:spcPts val="0"/>
              </a:spcBef>
              <a:spcAft>
                <a:spcPts val="0"/>
              </a:spcAft>
              <a:defRPr/>
            </a:pPr>
            <a:r>
              <a:rPr lang="ko-KR" altLang="en-US" sz="800" b="0" kern="0" dirty="0">
                <a:solidFill>
                  <a:sysClr val="windowText" lastClr="000000"/>
                </a:solidFill>
                <a:latin typeface="나눔고딕" panose="020D0604000000000000" pitchFamily="50" charset="-127"/>
                <a:ea typeface="나눔고딕" panose="020D0604000000000000" pitchFamily="50" charset="-127"/>
              </a:rPr>
              <a:t>조직관리</a:t>
            </a:r>
            <a:r>
              <a:rPr lang="en-US" altLang="ko-KR" sz="800" b="0" kern="0" dirty="0">
                <a:solidFill>
                  <a:sysClr val="windowText" lastClr="000000"/>
                </a:solidFill>
                <a:latin typeface="나눔고딕" panose="020D0604000000000000" pitchFamily="50" charset="-127"/>
                <a:ea typeface="나눔고딕" panose="020D0604000000000000" pitchFamily="50" charset="-127"/>
              </a:rPr>
              <a:t>,</a:t>
            </a:r>
            <a:r>
              <a:rPr lang="ko-KR" altLang="en-US" sz="800" b="0" kern="0" dirty="0" err="1">
                <a:solidFill>
                  <a:sysClr val="windowText" lastClr="000000"/>
                </a:solidFill>
                <a:latin typeface="나눔고딕" panose="020D0604000000000000" pitchFamily="50" charset="-127"/>
                <a:ea typeface="나눔고딕" panose="020D0604000000000000" pitchFamily="50" charset="-127"/>
              </a:rPr>
              <a:t>인력별단가관리</a:t>
            </a:r>
            <a:r>
              <a:rPr lang="en-US" altLang="ko-KR" sz="800" b="0" kern="0" dirty="0">
                <a:solidFill>
                  <a:sysClr val="windowText" lastClr="000000"/>
                </a:solidFill>
                <a:latin typeface="나눔고딕" panose="020D0604000000000000" pitchFamily="50" charset="-127"/>
                <a:ea typeface="나눔고딕" panose="020D0604000000000000" pitchFamily="50" charset="-127"/>
              </a:rPr>
              <a:t>, </a:t>
            </a:r>
            <a:r>
              <a:rPr lang="ko-KR" altLang="en-US" sz="800" b="0" kern="0" dirty="0">
                <a:solidFill>
                  <a:sysClr val="windowText" lastClr="000000"/>
                </a:solidFill>
                <a:latin typeface="나눔고딕" panose="020D0604000000000000" pitchFamily="50" charset="-127"/>
                <a:ea typeface="나눔고딕" panose="020D0604000000000000" pitchFamily="50" charset="-127"/>
              </a:rPr>
              <a:t>외주인력</a:t>
            </a:r>
            <a:r>
              <a:rPr lang="en-US" altLang="ko-KR" sz="800" b="0" kern="0" dirty="0">
                <a:solidFill>
                  <a:sysClr val="windowText" lastClr="000000"/>
                </a:solidFill>
                <a:latin typeface="나눔고딕" panose="020D0604000000000000" pitchFamily="50" charset="-127"/>
                <a:ea typeface="나눔고딕" panose="020D0604000000000000" pitchFamily="50" charset="-127"/>
              </a:rPr>
              <a:t>Pool</a:t>
            </a:r>
            <a:endParaRPr lang="ko-KR" altLang="en-US" sz="800" b="0" kern="0" dirty="0">
              <a:solidFill>
                <a:sysClr val="windowText" lastClr="000000"/>
              </a:solidFill>
              <a:latin typeface="나눔고딕" panose="020D0604000000000000" pitchFamily="50" charset="-127"/>
              <a:ea typeface="나눔고딕" panose="020D0604000000000000" pitchFamily="50" charset="-127"/>
            </a:endParaRPr>
          </a:p>
        </p:txBody>
      </p:sp>
      <p:cxnSp>
        <p:nvCxnSpPr>
          <p:cNvPr id="107" name="AutoShape 358">
            <a:extLst>
              <a:ext uri="{FF2B5EF4-FFF2-40B4-BE49-F238E27FC236}">
                <a16:creationId xmlns:a16="http://schemas.microsoft.com/office/drawing/2014/main" id="{4AE84A17-773E-4249-86A0-B2E4A0A5384B}"/>
              </a:ext>
            </a:extLst>
          </p:cNvPr>
          <p:cNvCxnSpPr>
            <a:cxnSpLocks noChangeShapeType="1"/>
          </p:cNvCxnSpPr>
          <p:nvPr/>
        </p:nvCxnSpPr>
        <p:spPr bwMode="auto">
          <a:xfrm flipH="1">
            <a:off x="6324527" y="4845351"/>
            <a:ext cx="2517886" cy="2543"/>
          </a:xfrm>
          <a:prstGeom prst="straightConnector1">
            <a:avLst/>
          </a:prstGeom>
          <a:noFill/>
          <a:ln w="9525">
            <a:solidFill>
              <a:srgbClr val="808080"/>
            </a:solidFill>
            <a:round/>
            <a:headEnd type="triangle" w="med" len="med"/>
            <a:tailEnd type="triangle" w="med" len="med"/>
          </a:ln>
          <a:extLst>
            <a:ext uri="{909E8E84-426E-40DD-AFC4-6F175D3DCCD1}">
              <a14:hiddenFill xmlns:a14="http://schemas.microsoft.com/office/drawing/2010/main">
                <a:noFill/>
              </a14:hiddenFill>
            </a:ext>
          </a:extLst>
        </p:spPr>
      </p:cxnSp>
      <p:sp>
        <p:nvSpPr>
          <p:cNvPr id="114" name="TextBox 113">
            <a:extLst>
              <a:ext uri="{FF2B5EF4-FFF2-40B4-BE49-F238E27FC236}">
                <a16:creationId xmlns:a16="http://schemas.microsoft.com/office/drawing/2014/main" id="{D944DA2D-63B8-4C24-B21C-BDDBBF1711CB}"/>
              </a:ext>
            </a:extLst>
          </p:cNvPr>
          <p:cNvSpPr txBox="1"/>
          <p:nvPr/>
        </p:nvSpPr>
        <p:spPr bwMode="auto">
          <a:xfrm>
            <a:off x="4137041" y="4838008"/>
            <a:ext cx="731229" cy="215444"/>
          </a:xfrm>
          <a:prstGeom prst="rect">
            <a:avLst/>
          </a:prstGeom>
          <a:noFill/>
        </p:spPr>
        <p:txBody>
          <a:bodyPr wrap="square">
            <a:spAutoFit/>
          </a:bodyPr>
          <a:lstStyle/>
          <a:p>
            <a:pPr fontAlgn="auto" latinLnBrk="0">
              <a:spcBef>
                <a:spcPts val="300"/>
              </a:spcBef>
              <a:spcAft>
                <a:spcPts val="0"/>
              </a:spcAft>
              <a:defRPr/>
            </a:pPr>
            <a:r>
              <a:rPr lang="ko-KR" altLang="en-US" sz="800" b="0" kern="0" dirty="0">
                <a:solidFill>
                  <a:sysClr val="windowText" lastClr="000000"/>
                </a:solidFill>
                <a:latin typeface="나눔고딕" panose="020D0604000000000000" pitchFamily="50" charset="-127"/>
                <a:ea typeface="나눔고딕" panose="020D0604000000000000" pitchFamily="50" charset="-127"/>
              </a:rPr>
              <a:t>인터페이스</a:t>
            </a:r>
          </a:p>
        </p:txBody>
      </p:sp>
      <p:sp>
        <p:nvSpPr>
          <p:cNvPr id="108" name="직사각형 107">
            <a:extLst>
              <a:ext uri="{FF2B5EF4-FFF2-40B4-BE49-F238E27FC236}">
                <a16:creationId xmlns:a16="http://schemas.microsoft.com/office/drawing/2014/main" id="{03E6AB8F-469D-4185-9179-6E17F454E37A}"/>
              </a:ext>
            </a:extLst>
          </p:cNvPr>
          <p:cNvSpPr/>
          <p:nvPr/>
        </p:nvSpPr>
        <p:spPr bwMode="auto">
          <a:xfrm>
            <a:off x="3520055" y="1843675"/>
            <a:ext cx="1200637" cy="673100"/>
          </a:xfrm>
          <a:prstGeom prst="rect">
            <a:avLst/>
          </a:prstGeom>
          <a:solidFill>
            <a:srgbClr val="EEECE1"/>
          </a:solidFill>
          <a:ln w="635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endParaRPr lang="en-US" altLang="ko-KR" sz="900" b="0" kern="0" dirty="0">
              <a:solidFill>
                <a:sysClr val="windowText" lastClr="000000"/>
              </a:solidFill>
              <a:latin typeface="나눔고딕" panose="020D0604000000000000" pitchFamily="50" charset="-127"/>
              <a:ea typeface="나눔고딕" panose="020D0604000000000000" pitchFamily="50" charset="-127"/>
            </a:endParaRPr>
          </a:p>
        </p:txBody>
      </p:sp>
      <p:sp>
        <p:nvSpPr>
          <p:cNvPr id="109" name="직사각형 108">
            <a:extLst>
              <a:ext uri="{FF2B5EF4-FFF2-40B4-BE49-F238E27FC236}">
                <a16:creationId xmlns:a16="http://schemas.microsoft.com/office/drawing/2014/main" id="{FF5193AF-D8DF-44BC-BC0B-39CFEF435D93}"/>
              </a:ext>
            </a:extLst>
          </p:cNvPr>
          <p:cNvSpPr/>
          <p:nvPr/>
        </p:nvSpPr>
        <p:spPr>
          <a:xfrm>
            <a:off x="3444533" y="1872840"/>
            <a:ext cx="1372324" cy="600164"/>
          </a:xfrm>
          <a:prstGeom prst="rect">
            <a:avLst/>
          </a:prstGeom>
        </p:spPr>
        <p:txBody>
          <a:bodyPr wrap="square">
            <a:spAutoFit/>
          </a:bodyPr>
          <a:lstStyle/>
          <a:p>
            <a:pPr algn="ctr" fontAlgn="auto" latinLnBrk="0">
              <a:spcBef>
                <a:spcPts val="0"/>
              </a:spcBef>
              <a:spcAft>
                <a:spcPts val="0"/>
              </a:spcAft>
              <a:defRPr/>
            </a:pPr>
            <a:r>
              <a:rPr lang="ko-KR" altLang="en-US" sz="900" u="sng" kern="0" dirty="0">
                <a:solidFill>
                  <a:sysClr val="windowText" lastClr="000000"/>
                </a:solidFill>
                <a:latin typeface="나눔고딕" panose="020D0604000000000000" pitchFamily="50" charset="-127"/>
                <a:ea typeface="나눔고딕" panose="020D0604000000000000" pitchFamily="50" charset="-127"/>
              </a:rPr>
              <a:t>외주인력관리</a:t>
            </a:r>
          </a:p>
          <a:p>
            <a:pPr algn="ctr" fontAlgn="auto" latinLnBrk="0">
              <a:spcBef>
                <a:spcPts val="0"/>
              </a:spcBef>
              <a:spcAft>
                <a:spcPts val="0"/>
              </a:spcAft>
              <a:defRPr/>
            </a:pPr>
            <a:r>
              <a:rPr lang="ko-KR" altLang="en-US" sz="800" b="0" kern="0" dirty="0">
                <a:solidFill>
                  <a:sysClr val="windowText" lastClr="000000"/>
                </a:solidFill>
                <a:latin typeface="나눔고딕" panose="020D0604000000000000" pitchFamily="50" charset="-127"/>
                <a:ea typeface="나눔고딕" panose="020D0604000000000000" pitchFamily="50" charset="-127"/>
              </a:rPr>
              <a:t>계약관리</a:t>
            </a:r>
            <a:r>
              <a:rPr lang="en-US" altLang="ko-KR" sz="800" b="0" kern="0" dirty="0">
                <a:solidFill>
                  <a:sysClr val="windowText" lastClr="000000"/>
                </a:solidFill>
                <a:latin typeface="나눔고딕" panose="020D0604000000000000" pitchFamily="50" charset="-127"/>
                <a:ea typeface="나눔고딕" panose="020D0604000000000000" pitchFamily="50" charset="-127"/>
              </a:rPr>
              <a:t>,</a:t>
            </a:r>
            <a:r>
              <a:rPr lang="ko-KR" altLang="en-US" sz="800" b="0" kern="0" dirty="0">
                <a:solidFill>
                  <a:sysClr val="windowText" lastClr="000000"/>
                </a:solidFill>
                <a:latin typeface="나눔고딕" panose="020D0604000000000000" pitchFamily="50" charset="-127"/>
                <a:ea typeface="나눔고딕" panose="020D0604000000000000" pitchFamily="50" charset="-127"/>
              </a:rPr>
              <a:t>보안관리</a:t>
            </a:r>
            <a:r>
              <a:rPr lang="en-US" altLang="ko-KR" sz="800" b="0" kern="0" dirty="0">
                <a:solidFill>
                  <a:sysClr val="windowText" lastClr="000000"/>
                </a:solidFill>
                <a:latin typeface="나눔고딕" panose="020D0604000000000000" pitchFamily="50" charset="-127"/>
                <a:ea typeface="나눔고딕" panose="020D0604000000000000" pitchFamily="50" charset="-127"/>
              </a:rPr>
              <a:t>,</a:t>
            </a:r>
          </a:p>
          <a:p>
            <a:pPr algn="ctr" fontAlgn="auto" latinLnBrk="0">
              <a:spcBef>
                <a:spcPts val="0"/>
              </a:spcBef>
              <a:spcAft>
                <a:spcPts val="0"/>
              </a:spcAft>
              <a:defRPr/>
            </a:pPr>
            <a:r>
              <a:rPr lang="ko-KR" altLang="en-US" sz="800" b="0" kern="0" dirty="0">
                <a:solidFill>
                  <a:sysClr val="windowText" lastClr="000000"/>
                </a:solidFill>
                <a:latin typeface="나눔고딕" panose="020D0604000000000000" pitchFamily="50" charset="-127"/>
                <a:ea typeface="나눔고딕" panose="020D0604000000000000" pitchFamily="50" charset="-127"/>
              </a:rPr>
              <a:t>투입관리</a:t>
            </a:r>
            <a:r>
              <a:rPr lang="en-US" altLang="ko-KR" sz="800" b="0" kern="0" dirty="0">
                <a:solidFill>
                  <a:sysClr val="windowText" lastClr="000000"/>
                </a:solidFill>
                <a:latin typeface="나눔고딕" panose="020D0604000000000000" pitchFamily="50" charset="-127"/>
                <a:ea typeface="나눔고딕" panose="020D0604000000000000" pitchFamily="50" charset="-127"/>
              </a:rPr>
              <a:t>, </a:t>
            </a:r>
            <a:r>
              <a:rPr lang="ko-KR" altLang="en-US" sz="800" b="0" kern="0" dirty="0">
                <a:solidFill>
                  <a:sysClr val="windowText" lastClr="000000"/>
                </a:solidFill>
                <a:latin typeface="나눔고딕" panose="020D0604000000000000" pitchFamily="50" charset="-127"/>
                <a:ea typeface="나눔고딕" panose="020D0604000000000000" pitchFamily="50" charset="-127"/>
              </a:rPr>
              <a:t>인력단가관리</a:t>
            </a:r>
            <a:endParaRPr lang="en-US" altLang="ko-KR" sz="800" b="0" kern="0" dirty="0">
              <a:solidFill>
                <a:sysClr val="windowText" lastClr="000000"/>
              </a:solidFill>
              <a:latin typeface="나눔고딕" panose="020D0604000000000000" pitchFamily="50" charset="-127"/>
              <a:ea typeface="나눔고딕" panose="020D0604000000000000" pitchFamily="50" charset="-127"/>
            </a:endParaRPr>
          </a:p>
          <a:p>
            <a:pPr algn="ctr" fontAlgn="auto" latinLnBrk="0">
              <a:spcBef>
                <a:spcPts val="0"/>
              </a:spcBef>
              <a:spcAft>
                <a:spcPts val="0"/>
              </a:spcAft>
              <a:defRPr/>
            </a:pPr>
            <a:endParaRPr lang="en-US" altLang="ko-KR" sz="800" b="0" kern="0" dirty="0">
              <a:solidFill>
                <a:sysClr val="windowText" lastClr="000000"/>
              </a:solidFill>
              <a:latin typeface="나눔고딕" panose="020D0604000000000000" pitchFamily="50" charset="-127"/>
              <a:ea typeface="나눔고딕" panose="020D0604000000000000" pitchFamily="50" charset="-127"/>
            </a:endParaRPr>
          </a:p>
        </p:txBody>
      </p:sp>
      <p:sp>
        <p:nvSpPr>
          <p:cNvPr id="132" name="직사각형 131">
            <a:extLst>
              <a:ext uri="{FF2B5EF4-FFF2-40B4-BE49-F238E27FC236}">
                <a16:creationId xmlns:a16="http://schemas.microsoft.com/office/drawing/2014/main" id="{6FB5DA73-0C2B-490B-A4C9-74931DBDA6C7}"/>
              </a:ext>
            </a:extLst>
          </p:cNvPr>
          <p:cNvSpPr/>
          <p:nvPr/>
        </p:nvSpPr>
        <p:spPr>
          <a:xfrm rot="16200000">
            <a:off x="1446618" y="4412378"/>
            <a:ext cx="739222" cy="3150210"/>
          </a:xfrm>
          <a:prstGeom prst="rect">
            <a:avLst/>
          </a:prstGeom>
          <a:noFill/>
          <a:ln w="2540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endParaRPr lang="ko-KR" altLang="en-US" sz="1800" b="0" kern="0" dirty="0">
              <a:solidFill>
                <a:sysClr val="window" lastClr="FFFFFF"/>
              </a:solidFill>
              <a:latin typeface="나눔고딕" panose="020D0604000000000000" pitchFamily="50" charset="-127"/>
              <a:ea typeface="나눔고딕" panose="020D0604000000000000" pitchFamily="50" charset="-127"/>
            </a:endParaRPr>
          </a:p>
        </p:txBody>
      </p:sp>
      <p:sp>
        <p:nvSpPr>
          <p:cNvPr id="136" name="직사각형 135">
            <a:extLst>
              <a:ext uri="{FF2B5EF4-FFF2-40B4-BE49-F238E27FC236}">
                <a16:creationId xmlns:a16="http://schemas.microsoft.com/office/drawing/2014/main" id="{5D17D3C8-BFAB-49F3-AA4A-625F1AAFAD4B}"/>
              </a:ext>
            </a:extLst>
          </p:cNvPr>
          <p:cNvSpPr/>
          <p:nvPr/>
        </p:nvSpPr>
        <p:spPr bwMode="auto">
          <a:xfrm>
            <a:off x="377265" y="5721059"/>
            <a:ext cx="885003" cy="528714"/>
          </a:xfrm>
          <a:prstGeom prst="rect">
            <a:avLst/>
          </a:prstGeom>
          <a:solidFill>
            <a:srgbClr val="1F497D"/>
          </a:solidFill>
          <a:ln w="6350" cap="flat" cmpd="sng" algn="ctr">
            <a:solidFill>
              <a:sysClr val="windowText" lastClr="000000">
                <a:lumMod val="75000"/>
                <a:lumOff val="25000"/>
              </a:sysClr>
            </a:solidFill>
            <a:prstDash val="solid"/>
          </a:ln>
          <a:effectLst/>
        </p:spPr>
        <p:txBody>
          <a:bodyPr anchor="ctr"/>
          <a:lstStyle/>
          <a:p>
            <a:pPr algn="ctr" fontAlgn="auto" latinLnBrk="0">
              <a:spcBef>
                <a:spcPts val="300"/>
              </a:spcBef>
              <a:spcAft>
                <a:spcPts val="0"/>
              </a:spcAft>
              <a:defRPr/>
            </a:pPr>
            <a:r>
              <a:rPr lang="ko-KR" altLang="en-US" b="0" kern="0" dirty="0">
                <a:solidFill>
                  <a:schemeClr val="bg1"/>
                </a:solidFill>
                <a:latin typeface="나눔고딕" panose="020D0604000000000000" pitchFamily="50" charset="-127"/>
                <a:ea typeface="나눔고딕" panose="020D0604000000000000" pitchFamily="50" charset="-127"/>
              </a:rPr>
              <a:t>업무관리</a:t>
            </a:r>
          </a:p>
        </p:txBody>
      </p:sp>
      <p:sp>
        <p:nvSpPr>
          <p:cNvPr id="141" name="직사각형 140">
            <a:extLst>
              <a:ext uri="{FF2B5EF4-FFF2-40B4-BE49-F238E27FC236}">
                <a16:creationId xmlns:a16="http://schemas.microsoft.com/office/drawing/2014/main" id="{C04CFAC4-9310-452B-AAB1-D43A4444AF5B}"/>
              </a:ext>
            </a:extLst>
          </p:cNvPr>
          <p:cNvSpPr/>
          <p:nvPr/>
        </p:nvSpPr>
        <p:spPr bwMode="auto">
          <a:xfrm>
            <a:off x="1351940" y="5720983"/>
            <a:ext cx="1892471" cy="528714"/>
          </a:xfrm>
          <a:prstGeom prst="rect">
            <a:avLst/>
          </a:prstGeom>
          <a:solidFill>
            <a:srgbClr val="EEECE1"/>
          </a:solidFill>
          <a:ln w="635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r>
              <a:rPr lang="ko-KR" altLang="en-US" sz="900" u="sng" kern="0" dirty="0">
                <a:solidFill>
                  <a:sysClr val="windowText" lastClr="000000"/>
                </a:solidFill>
                <a:latin typeface="나눔고딕" panose="020D0604000000000000" pitchFamily="50" charset="-127"/>
                <a:ea typeface="나눔고딕" panose="020D0604000000000000" pitchFamily="50" charset="-127"/>
              </a:rPr>
              <a:t>업무관리</a:t>
            </a:r>
            <a:endParaRPr lang="en-US" altLang="ko-KR" sz="900" u="sng" kern="0" dirty="0">
              <a:solidFill>
                <a:sysClr val="windowText" lastClr="000000"/>
              </a:solidFill>
              <a:latin typeface="나눔고딕" panose="020D0604000000000000" pitchFamily="50" charset="-127"/>
              <a:ea typeface="나눔고딕" panose="020D0604000000000000" pitchFamily="50" charset="-127"/>
            </a:endParaRPr>
          </a:p>
          <a:p>
            <a:pPr algn="ctr" fontAlgn="auto" latinLnBrk="0">
              <a:spcBef>
                <a:spcPts val="0"/>
              </a:spcBef>
              <a:spcAft>
                <a:spcPts val="0"/>
              </a:spcAft>
              <a:defRPr/>
            </a:pPr>
            <a:r>
              <a:rPr lang="en-US" altLang="ko-KR" sz="800" b="0" kern="0" dirty="0">
                <a:solidFill>
                  <a:sysClr val="windowText" lastClr="000000"/>
                </a:solidFill>
                <a:latin typeface="나눔고딕" panose="020D0604000000000000" pitchFamily="50" charset="-127"/>
                <a:ea typeface="나눔고딕" panose="020D0604000000000000" pitchFamily="50" charset="-127"/>
              </a:rPr>
              <a:t>TO-DO(</a:t>
            </a:r>
            <a:r>
              <a:rPr lang="ko-KR" altLang="en-US" sz="800" b="0" kern="0" dirty="0">
                <a:solidFill>
                  <a:sysClr val="windowText" lastClr="000000"/>
                </a:solidFill>
                <a:latin typeface="나눔고딕" panose="020D0604000000000000" pitchFamily="50" charset="-127"/>
                <a:ea typeface="나눔고딕" panose="020D0604000000000000" pitchFamily="50" charset="-127"/>
              </a:rPr>
              <a:t>개인</a:t>
            </a:r>
            <a:r>
              <a:rPr lang="en-US" altLang="ko-KR" sz="800" b="0" kern="0" dirty="0">
                <a:solidFill>
                  <a:sysClr val="windowText" lastClr="000000"/>
                </a:solidFill>
                <a:latin typeface="나눔고딕" panose="020D0604000000000000" pitchFamily="50" charset="-127"/>
                <a:ea typeface="나눔고딕" panose="020D0604000000000000" pitchFamily="50" charset="-127"/>
              </a:rPr>
              <a:t>, </a:t>
            </a:r>
            <a:r>
              <a:rPr lang="ko-KR" altLang="en-US" sz="800" b="0" kern="0" dirty="0">
                <a:solidFill>
                  <a:sysClr val="windowText" lastClr="000000"/>
                </a:solidFill>
                <a:latin typeface="나눔고딕" panose="020D0604000000000000" pitchFamily="50" charset="-127"/>
                <a:ea typeface="나눔고딕" panose="020D0604000000000000" pitchFamily="50" charset="-127"/>
              </a:rPr>
              <a:t>권한</a:t>
            </a:r>
            <a:r>
              <a:rPr lang="en-US" altLang="ko-KR" sz="800" b="0" kern="0" dirty="0">
                <a:solidFill>
                  <a:sysClr val="windowText" lastClr="000000"/>
                </a:solidFill>
                <a:latin typeface="나눔고딕" panose="020D0604000000000000" pitchFamily="50" charset="-127"/>
                <a:ea typeface="나눔고딕" panose="020D0604000000000000" pitchFamily="50" charset="-127"/>
              </a:rPr>
              <a:t>, </a:t>
            </a:r>
            <a:r>
              <a:rPr lang="ko-KR" altLang="en-US" sz="800" b="0" kern="0" dirty="0">
                <a:solidFill>
                  <a:sysClr val="windowText" lastClr="000000"/>
                </a:solidFill>
                <a:latin typeface="나눔고딕" panose="020D0604000000000000" pitchFamily="50" charset="-127"/>
                <a:ea typeface="나눔고딕" panose="020D0604000000000000" pitchFamily="50" charset="-127"/>
              </a:rPr>
              <a:t>부서업무</a:t>
            </a:r>
            <a:r>
              <a:rPr lang="en-US" altLang="ko-KR" sz="800" b="0" kern="0" dirty="0">
                <a:solidFill>
                  <a:sysClr val="windowText" lastClr="000000"/>
                </a:solidFill>
                <a:latin typeface="나눔고딕" panose="020D0604000000000000" pitchFamily="50" charset="-127"/>
                <a:ea typeface="나눔고딕" panose="020D0604000000000000" pitchFamily="50" charset="-127"/>
              </a:rPr>
              <a:t>), </a:t>
            </a:r>
            <a:r>
              <a:rPr lang="ko-KR" altLang="en-US" sz="800" b="0" kern="0" dirty="0">
                <a:solidFill>
                  <a:sysClr val="windowText" lastClr="000000"/>
                </a:solidFill>
                <a:latin typeface="나눔고딕" panose="020D0604000000000000" pitchFamily="50" charset="-127"/>
                <a:ea typeface="나눔고딕" panose="020D0604000000000000" pitchFamily="50" charset="-127"/>
              </a:rPr>
              <a:t>업무일지</a:t>
            </a:r>
          </a:p>
        </p:txBody>
      </p:sp>
      <p:sp>
        <p:nvSpPr>
          <p:cNvPr id="152" name="TextBox 151">
            <a:extLst>
              <a:ext uri="{FF2B5EF4-FFF2-40B4-BE49-F238E27FC236}">
                <a16:creationId xmlns:a16="http://schemas.microsoft.com/office/drawing/2014/main" id="{0392AA18-5EAB-46F3-B21E-861F8B1C79A2}"/>
              </a:ext>
            </a:extLst>
          </p:cNvPr>
          <p:cNvSpPr txBox="1"/>
          <p:nvPr/>
        </p:nvSpPr>
        <p:spPr bwMode="auto">
          <a:xfrm>
            <a:off x="5995008" y="3908136"/>
            <a:ext cx="321422" cy="215444"/>
          </a:xfrm>
          <a:prstGeom prst="rect">
            <a:avLst/>
          </a:prstGeom>
          <a:noFill/>
        </p:spPr>
        <p:txBody>
          <a:bodyPr wrap="square">
            <a:spAutoFit/>
          </a:bodyPr>
          <a:lstStyle/>
          <a:p>
            <a:pPr fontAlgn="auto" latinLnBrk="0">
              <a:spcBef>
                <a:spcPts val="300"/>
              </a:spcBef>
              <a:spcAft>
                <a:spcPts val="0"/>
              </a:spcAft>
              <a:defRPr/>
            </a:pPr>
            <a:r>
              <a:rPr lang="en-US" altLang="ko-KR" sz="800" b="0" kern="0" dirty="0">
                <a:solidFill>
                  <a:sysClr val="windowText" lastClr="000000"/>
                </a:solidFill>
                <a:latin typeface="나눔고딕" panose="020D0604000000000000" pitchFamily="50" charset="-127"/>
                <a:ea typeface="나눔고딕" panose="020D0604000000000000" pitchFamily="50" charset="-127"/>
              </a:rPr>
              <a:t>   </a:t>
            </a:r>
            <a:endParaRPr lang="ko-KR" altLang="en-US" sz="800" b="0" kern="0" dirty="0">
              <a:solidFill>
                <a:sysClr val="windowText" lastClr="000000"/>
              </a:solidFill>
              <a:latin typeface="나눔고딕" panose="020D0604000000000000" pitchFamily="50" charset="-127"/>
              <a:ea typeface="나눔고딕" panose="020D0604000000000000" pitchFamily="50" charset="-127"/>
            </a:endParaRPr>
          </a:p>
        </p:txBody>
      </p:sp>
      <p:sp>
        <p:nvSpPr>
          <p:cNvPr id="156" name="TextBox 155">
            <a:extLst>
              <a:ext uri="{FF2B5EF4-FFF2-40B4-BE49-F238E27FC236}">
                <a16:creationId xmlns:a16="http://schemas.microsoft.com/office/drawing/2014/main" id="{CA83A599-F380-45EA-95A5-8531E2624802}"/>
              </a:ext>
            </a:extLst>
          </p:cNvPr>
          <p:cNvSpPr txBox="1"/>
          <p:nvPr/>
        </p:nvSpPr>
        <p:spPr bwMode="auto">
          <a:xfrm>
            <a:off x="4287231" y="3897119"/>
            <a:ext cx="321422" cy="215444"/>
          </a:xfrm>
          <a:prstGeom prst="rect">
            <a:avLst/>
          </a:prstGeom>
          <a:noFill/>
        </p:spPr>
        <p:txBody>
          <a:bodyPr wrap="square">
            <a:spAutoFit/>
          </a:bodyPr>
          <a:lstStyle/>
          <a:p>
            <a:pPr fontAlgn="auto" latinLnBrk="0">
              <a:spcBef>
                <a:spcPts val="300"/>
              </a:spcBef>
              <a:spcAft>
                <a:spcPts val="0"/>
              </a:spcAft>
              <a:defRPr/>
            </a:pPr>
            <a:r>
              <a:rPr lang="en-US" altLang="ko-KR" sz="800" b="0" kern="0" dirty="0">
                <a:solidFill>
                  <a:sysClr val="windowText" lastClr="000000"/>
                </a:solidFill>
                <a:latin typeface="나눔고딕" panose="020D0604000000000000" pitchFamily="50" charset="-127"/>
                <a:ea typeface="나눔고딕" panose="020D0604000000000000" pitchFamily="50" charset="-127"/>
              </a:rPr>
              <a:t>   </a:t>
            </a:r>
            <a:endParaRPr lang="ko-KR" altLang="en-US" sz="800" b="0" kern="0" dirty="0">
              <a:solidFill>
                <a:sysClr val="windowText" lastClr="000000"/>
              </a:solidFill>
              <a:latin typeface="나눔고딕" panose="020D0604000000000000" pitchFamily="50" charset="-127"/>
              <a:ea typeface="나눔고딕" panose="020D0604000000000000" pitchFamily="50" charset="-127"/>
            </a:endParaRPr>
          </a:p>
        </p:txBody>
      </p:sp>
      <p:graphicFrame>
        <p:nvGraphicFramePr>
          <p:cNvPr id="159" name="Object 2">
            <a:extLst>
              <a:ext uri="{FF2B5EF4-FFF2-40B4-BE49-F238E27FC236}">
                <a16:creationId xmlns:a16="http://schemas.microsoft.com/office/drawing/2014/main" id="{BC632492-22A7-448F-A5BF-7FE444C0D174}"/>
              </a:ext>
            </a:extLst>
          </p:cNvPr>
          <p:cNvGraphicFramePr>
            <a:graphicFrameLocks noChangeAspect="1"/>
          </p:cNvGraphicFramePr>
          <p:nvPr>
            <p:extLst>
              <p:ext uri="{D42A27DB-BD31-4B8C-83A1-F6EECF244321}">
                <p14:modId xmlns:p14="http://schemas.microsoft.com/office/powerpoint/2010/main" val="1029656730"/>
              </p:ext>
            </p:extLst>
          </p:nvPr>
        </p:nvGraphicFramePr>
        <p:xfrm>
          <a:off x="9243379" y="4435497"/>
          <a:ext cx="191702" cy="295138"/>
        </p:xfrm>
        <a:graphic>
          <a:graphicData uri="http://schemas.openxmlformats.org/presentationml/2006/ole">
            <mc:AlternateContent xmlns:mc="http://schemas.openxmlformats.org/markup-compatibility/2006">
              <mc:Choice xmlns:v="urn:schemas-microsoft-com:vml" Requires="v">
                <p:oleObj spid="_x0000_s33946" name="비트맵 이미지" r:id="rId4" imgW="905143" imgH="1362270" progId="PBrush">
                  <p:embed/>
                </p:oleObj>
              </mc:Choice>
              <mc:Fallback>
                <p:oleObj name="비트맵 이미지" r:id="rId4" imgW="905143" imgH="1362270" progId="PBrush">
                  <p:embed/>
                  <p:pic>
                    <p:nvPicPr>
                      <p:cNvPr id="32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3379" y="4435497"/>
                        <a:ext cx="191702" cy="29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 name="Text Box 83">
            <a:extLst>
              <a:ext uri="{FF2B5EF4-FFF2-40B4-BE49-F238E27FC236}">
                <a16:creationId xmlns:a16="http://schemas.microsoft.com/office/drawing/2014/main" id="{7E4D7E34-43E1-4427-95F7-1C81BD1D25DC}"/>
              </a:ext>
            </a:extLst>
          </p:cNvPr>
          <p:cNvSpPr txBox="1">
            <a:spLocks noChangeArrowheads="1"/>
          </p:cNvSpPr>
          <p:nvPr/>
        </p:nvSpPr>
        <p:spPr bwMode="auto">
          <a:xfrm>
            <a:off x="9221196" y="4761413"/>
            <a:ext cx="205185" cy="138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10000"/>
              </a:spcBef>
              <a:buClrTx/>
            </a:pPr>
            <a:r>
              <a:rPr lang="en-US" altLang="ko-KR" sz="900" b="0" dirty="0">
                <a:latin typeface="나눔고딕" panose="020D0604000000000000" pitchFamily="50" charset="-127"/>
                <a:ea typeface="나눔고딕" panose="020D0604000000000000" pitchFamily="50" charset="-127"/>
              </a:rPr>
              <a:t>ERP</a:t>
            </a:r>
            <a:endParaRPr lang="ko-KR" altLang="en-US" sz="900" b="0" i="0" dirty="0">
              <a:latin typeface="나눔고딕" panose="020D0604000000000000" pitchFamily="50" charset="-127"/>
              <a:ea typeface="나눔고딕" panose="020D0604000000000000" pitchFamily="50" charset="-127"/>
            </a:endParaRPr>
          </a:p>
        </p:txBody>
      </p:sp>
      <p:sp>
        <p:nvSpPr>
          <p:cNvPr id="168" name="직사각형 167">
            <a:extLst>
              <a:ext uri="{FF2B5EF4-FFF2-40B4-BE49-F238E27FC236}">
                <a16:creationId xmlns:a16="http://schemas.microsoft.com/office/drawing/2014/main" id="{94A90C76-EE61-4700-8E7A-C9A9F5585DF2}"/>
              </a:ext>
            </a:extLst>
          </p:cNvPr>
          <p:cNvSpPr/>
          <p:nvPr/>
        </p:nvSpPr>
        <p:spPr bwMode="auto">
          <a:xfrm>
            <a:off x="3116254" y="4819263"/>
            <a:ext cx="946150" cy="236537"/>
          </a:xfrm>
          <a:prstGeom prst="rect">
            <a:avLst/>
          </a:prstGeom>
          <a:solidFill>
            <a:srgbClr val="EEECE1"/>
          </a:solidFill>
          <a:ln w="635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r>
              <a:rPr lang="ko-KR" altLang="en-US" sz="900" u="sng" kern="0" dirty="0">
                <a:solidFill>
                  <a:sysClr val="windowText" lastClr="000000"/>
                </a:solidFill>
                <a:latin typeface="나눔고딕" panose="020D0604000000000000" pitchFamily="50" charset="-127"/>
                <a:ea typeface="나눔고딕" panose="020D0604000000000000" pitchFamily="50" charset="-127"/>
              </a:rPr>
              <a:t>예산</a:t>
            </a:r>
          </a:p>
        </p:txBody>
      </p:sp>
      <p:sp>
        <p:nvSpPr>
          <p:cNvPr id="169" name="직사각형 168">
            <a:extLst>
              <a:ext uri="{FF2B5EF4-FFF2-40B4-BE49-F238E27FC236}">
                <a16:creationId xmlns:a16="http://schemas.microsoft.com/office/drawing/2014/main" id="{EA5F6A89-51E2-4D9D-BD79-62949286835A}"/>
              </a:ext>
            </a:extLst>
          </p:cNvPr>
          <p:cNvSpPr/>
          <p:nvPr/>
        </p:nvSpPr>
        <p:spPr bwMode="auto">
          <a:xfrm>
            <a:off x="4184866" y="4819263"/>
            <a:ext cx="946150" cy="236537"/>
          </a:xfrm>
          <a:prstGeom prst="rect">
            <a:avLst/>
          </a:prstGeom>
          <a:solidFill>
            <a:srgbClr val="EEECE1"/>
          </a:solidFill>
          <a:ln w="635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r>
              <a:rPr lang="ko-KR" altLang="en-US" sz="900" u="sng" kern="0" dirty="0">
                <a:solidFill>
                  <a:sysClr val="windowText" lastClr="000000"/>
                </a:solidFill>
                <a:latin typeface="나눔고딕" panose="020D0604000000000000" pitchFamily="50" charset="-127"/>
                <a:ea typeface="나눔고딕" panose="020D0604000000000000" pitchFamily="50" charset="-127"/>
              </a:rPr>
              <a:t>내부인력</a:t>
            </a:r>
          </a:p>
        </p:txBody>
      </p:sp>
      <p:sp>
        <p:nvSpPr>
          <p:cNvPr id="170" name="직사각형 169">
            <a:extLst>
              <a:ext uri="{FF2B5EF4-FFF2-40B4-BE49-F238E27FC236}">
                <a16:creationId xmlns:a16="http://schemas.microsoft.com/office/drawing/2014/main" id="{5D325179-2689-4BF5-8172-EB37C24D1A90}"/>
              </a:ext>
            </a:extLst>
          </p:cNvPr>
          <p:cNvSpPr/>
          <p:nvPr/>
        </p:nvSpPr>
        <p:spPr bwMode="auto">
          <a:xfrm>
            <a:off x="5253477" y="4819263"/>
            <a:ext cx="946150" cy="236537"/>
          </a:xfrm>
          <a:prstGeom prst="rect">
            <a:avLst/>
          </a:prstGeom>
          <a:solidFill>
            <a:srgbClr val="EEECE1"/>
          </a:solidFill>
          <a:ln w="635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r>
              <a:rPr lang="ko-KR" altLang="en-US" sz="900" u="sng" kern="0" dirty="0">
                <a:solidFill>
                  <a:sysClr val="windowText" lastClr="000000"/>
                </a:solidFill>
                <a:latin typeface="나눔고딕" panose="020D0604000000000000" pitchFamily="50" charset="-127"/>
                <a:ea typeface="나눔고딕" panose="020D0604000000000000" pitchFamily="50" charset="-127"/>
              </a:rPr>
              <a:t>외주인력</a:t>
            </a:r>
          </a:p>
        </p:txBody>
      </p:sp>
      <p:sp>
        <p:nvSpPr>
          <p:cNvPr id="173" name="TextBox 172">
            <a:extLst>
              <a:ext uri="{FF2B5EF4-FFF2-40B4-BE49-F238E27FC236}">
                <a16:creationId xmlns:a16="http://schemas.microsoft.com/office/drawing/2014/main" id="{9F700954-9E81-4CA0-B276-89E9EBDC3695}"/>
              </a:ext>
            </a:extLst>
          </p:cNvPr>
          <p:cNvSpPr txBox="1"/>
          <p:nvPr/>
        </p:nvSpPr>
        <p:spPr bwMode="auto">
          <a:xfrm>
            <a:off x="6612533" y="4669056"/>
            <a:ext cx="754062" cy="215444"/>
          </a:xfrm>
          <a:prstGeom prst="rect">
            <a:avLst/>
          </a:prstGeom>
          <a:noFill/>
        </p:spPr>
        <p:txBody>
          <a:bodyPr>
            <a:spAutoFit/>
          </a:bodyPr>
          <a:lstStyle/>
          <a:p>
            <a:pPr algn="ctr" fontAlgn="auto" latinLnBrk="0">
              <a:spcBef>
                <a:spcPts val="300"/>
              </a:spcBef>
              <a:spcAft>
                <a:spcPts val="0"/>
              </a:spcAft>
              <a:defRPr/>
            </a:pPr>
            <a:r>
              <a:rPr lang="en-US" altLang="ko-KR" sz="800" b="0" kern="0" dirty="0">
                <a:solidFill>
                  <a:sysClr val="windowText" lastClr="000000"/>
                </a:solidFill>
                <a:latin typeface="나눔고딕" panose="020D0604000000000000" pitchFamily="50" charset="-127"/>
                <a:ea typeface="나눔고딕" panose="020D0604000000000000" pitchFamily="50" charset="-127"/>
              </a:rPr>
              <a:t>Interface</a:t>
            </a:r>
            <a:endParaRPr lang="ko-KR" altLang="en-US" sz="800" b="0" kern="0" dirty="0">
              <a:solidFill>
                <a:sysClr val="windowText" lastClr="000000"/>
              </a:solidFill>
              <a:latin typeface="나눔고딕" panose="020D0604000000000000" pitchFamily="50" charset="-127"/>
              <a:ea typeface="나눔고딕" panose="020D0604000000000000" pitchFamily="50" charset="-127"/>
            </a:endParaRPr>
          </a:p>
        </p:txBody>
      </p:sp>
      <p:sp>
        <p:nvSpPr>
          <p:cNvPr id="174" name="직사각형 173">
            <a:extLst>
              <a:ext uri="{FF2B5EF4-FFF2-40B4-BE49-F238E27FC236}">
                <a16:creationId xmlns:a16="http://schemas.microsoft.com/office/drawing/2014/main" id="{C1684FD9-3F12-4D8D-A5C3-C5157C81CFB6}"/>
              </a:ext>
            </a:extLst>
          </p:cNvPr>
          <p:cNvSpPr/>
          <p:nvPr/>
        </p:nvSpPr>
        <p:spPr bwMode="auto">
          <a:xfrm>
            <a:off x="2047642" y="5106163"/>
            <a:ext cx="946150" cy="236537"/>
          </a:xfrm>
          <a:prstGeom prst="rect">
            <a:avLst/>
          </a:prstGeom>
          <a:solidFill>
            <a:srgbClr val="EEECE1"/>
          </a:solidFill>
          <a:ln w="635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r>
              <a:rPr lang="ko-KR" altLang="en-US" sz="900" u="sng" kern="0" dirty="0" err="1">
                <a:solidFill>
                  <a:sysClr val="windowText" lastClr="000000"/>
                </a:solidFill>
                <a:latin typeface="나눔고딕" panose="020D0604000000000000" pitchFamily="50" charset="-127"/>
                <a:ea typeface="나눔고딕" panose="020D0604000000000000" pitchFamily="50" charset="-127"/>
              </a:rPr>
              <a:t>진척률</a:t>
            </a:r>
            <a:endParaRPr lang="ko-KR" altLang="en-US" sz="900" b="0" kern="0" dirty="0">
              <a:solidFill>
                <a:sysClr val="windowText" lastClr="000000"/>
              </a:solidFill>
              <a:latin typeface="나눔고딕" panose="020D0604000000000000" pitchFamily="50" charset="-127"/>
              <a:ea typeface="나눔고딕" panose="020D0604000000000000" pitchFamily="50" charset="-127"/>
            </a:endParaRPr>
          </a:p>
        </p:txBody>
      </p:sp>
      <p:sp>
        <p:nvSpPr>
          <p:cNvPr id="175" name="직사각형 174">
            <a:extLst>
              <a:ext uri="{FF2B5EF4-FFF2-40B4-BE49-F238E27FC236}">
                <a16:creationId xmlns:a16="http://schemas.microsoft.com/office/drawing/2014/main" id="{B94897F5-45BA-4CB4-9A9B-E6A68B420254}"/>
              </a:ext>
            </a:extLst>
          </p:cNvPr>
          <p:cNvSpPr/>
          <p:nvPr/>
        </p:nvSpPr>
        <p:spPr bwMode="auto">
          <a:xfrm>
            <a:off x="3119638" y="5106163"/>
            <a:ext cx="946150" cy="236537"/>
          </a:xfrm>
          <a:prstGeom prst="rect">
            <a:avLst/>
          </a:prstGeom>
          <a:solidFill>
            <a:srgbClr val="EEECE1"/>
          </a:solidFill>
          <a:ln w="635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r>
              <a:rPr lang="ko-KR" altLang="en-US" sz="900" u="sng" kern="0" dirty="0">
                <a:solidFill>
                  <a:sysClr val="windowText" lastClr="000000"/>
                </a:solidFill>
                <a:latin typeface="나눔고딕" panose="020D0604000000000000" pitchFamily="50" charset="-127"/>
                <a:ea typeface="나눔고딕" panose="020D0604000000000000" pitchFamily="50" charset="-127"/>
              </a:rPr>
              <a:t>산출물</a:t>
            </a:r>
            <a:endParaRPr lang="ko-KR" altLang="en-US" sz="900" b="0" kern="0" dirty="0">
              <a:solidFill>
                <a:sysClr val="windowText" lastClr="000000"/>
              </a:solidFill>
              <a:latin typeface="나눔고딕" panose="020D0604000000000000" pitchFamily="50" charset="-127"/>
              <a:ea typeface="나눔고딕" panose="020D0604000000000000" pitchFamily="50" charset="-127"/>
            </a:endParaRPr>
          </a:p>
        </p:txBody>
      </p:sp>
      <p:sp>
        <p:nvSpPr>
          <p:cNvPr id="176" name="직사각형 175">
            <a:extLst>
              <a:ext uri="{FF2B5EF4-FFF2-40B4-BE49-F238E27FC236}">
                <a16:creationId xmlns:a16="http://schemas.microsoft.com/office/drawing/2014/main" id="{74C3B01A-5621-4362-9B37-9B90116BB89B}"/>
              </a:ext>
            </a:extLst>
          </p:cNvPr>
          <p:cNvSpPr/>
          <p:nvPr/>
        </p:nvSpPr>
        <p:spPr bwMode="auto">
          <a:xfrm>
            <a:off x="4191455" y="5106163"/>
            <a:ext cx="946150" cy="236537"/>
          </a:xfrm>
          <a:prstGeom prst="rect">
            <a:avLst/>
          </a:prstGeom>
          <a:solidFill>
            <a:srgbClr val="EEECE1"/>
          </a:solidFill>
          <a:ln w="635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r>
              <a:rPr lang="ko-KR" altLang="en-US" sz="900" u="sng" kern="0" dirty="0">
                <a:solidFill>
                  <a:sysClr val="windowText" lastClr="000000"/>
                </a:solidFill>
                <a:latin typeface="나눔고딕" panose="020D0604000000000000" pitchFamily="50" charset="-127"/>
                <a:ea typeface="나눔고딕" panose="020D0604000000000000" pitchFamily="50" charset="-127"/>
              </a:rPr>
              <a:t>위험</a:t>
            </a:r>
            <a:r>
              <a:rPr lang="en-US" altLang="ko-KR" sz="900" u="sng" kern="0" dirty="0">
                <a:solidFill>
                  <a:sysClr val="windowText" lastClr="000000"/>
                </a:solidFill>
                <a:latin typeface="나눔고딕" panose="020D0604000000000000" pitchFamily="50" charset="-127"/>
                <a:ea typeface="나눔고딕" panose="020D0604000000000000" pitchFamily="50" charset="-127"/>
              </a:rPr>
              <a:t>/</a:t>
            </a:r>
            <a:r>
              <a:rPr lang="ko-KR" altLang="en-US" sz="900" u="sng" kern="0" dirty="0">
                <a:solidFill>
                  <a:sysClr val="windowText" lastClr="000000"/>
                </a:solidFill>
                <a:latin typeface="나눔고딕" panose="020D0604000000000000" pitchFamily="50" charset="-127"/>
                <a:ea typeface="나눔고딕" panose="020D0604000000000000" pitchFamily="50" charset="-127"/>
              </a:rPr>
              <a:t>이슈</a:t>
            </a:r>
            <a:endParaRPr lang="ko-KR" altLang="en-US" sz="900" b="0" kern="0" dirty="0">
              <a:solidFill>
                <a:sysClr val="windowText" lastClr="000000"/>
              </a:solidFill>
              <a:latin typeface="나눔고딕" panose="020D0604000000000000" pitchFamily="50" charset="-127"/>
              <a:ea typeface="나눔고딕" panose="020D0604000000000000" pitchFamily="50" charset="-127"/>
            </a:endParaRPr>
          </a:p>
        </p:txBody>
      </p:sp>
      <p:cxnSp>
        <p:nvCxnSpPr>
          <p:cNvPr id="178" name="AutoShape 358">
            <a:extLst>
              <a:ext uri="{FF2B5EF4-FFF2-40B4-BE49-F238E27FC236}">
                <a16:creationId xmlns:a16="http://schemas.microsoft.com/office/drawing/2014/main" id="{797355C0-FC43-4957-92DB-51DA3D7F3720}"/>
              </a:ext>
            </a:extLst>
          </p:cNvPr>
          <p:cNvCxnSpPr>
            <a:cxnSpLocks noChangeShapeType="1"/>
            <a:stCxn id="239" idx="2"/>
            <a:endCxn id="141" idx="2"/>
          </p:cNvCxnSpPr>
          <p:nvPr/>
        </p:nvCxnSpPr>
        <p:spPr bwMode="auto">
          <a:xfrm rot="5400000" flipH="1">
            <a:off x="4531209" y="4016664"/>
            <a:ext cx="20773" cy="4486840"/>
          </a:xfrm>
          <a:prstGeom prst="bentConnector3">
            <a:avLst>
              <a:gd name="adj1" fmla="val -987609"/>
            </a:avLst>
          </a:prstGeom>
          <a:noFill/>
          <a:ln w="9525">
            <a:solidFill>
              <a:srgbClr val="808080"/>
            </a:solidFill>
            <a:round/>
            <a:headEnd type="triangle" w="med" len="med"/>
            <a:tailEnd type="triangle" w="med" len="med"/>
          </a:ln>
          <a:extLst>
            <a:ext uri="{909E8E84-426E-40DD-AFC4-6F175D3DCCD1}">
              <a14:hiddenFill xmlns:a14="http://schemas.microsoft.com/office/drawing/2010/main">
                <a:noFill/>
              </a14:hiddenFill>
            </a:ext>
          </a:extLst>
        </p:spPr>
      </p:cxnSp>
      <p:sp>
        <p:nvSpPr>
          <p:cNvPr id="180" name="TextBox 179">
            <a:extLst>
              <a:ext uri="{FF2B5EF4-FFF2-40B4-BE49-F238E27FC236}">
                <a16:creationId xmlns:a16="http://schemas.microsoft.com/office/drawing/2014/main" id="{54861062-4D6E-42DF-883A-80C50D2CF3BF}"/>
              </a:ext>
            </a:extLst>
          </p:cNvPr>
          <p:cNvSpPr txBox="1"/>
          <p:nvPr/>
        </p:nvSpPr>
        <p:spPr bwMode="auto">
          <a:xfrm>
            <a:off x="4917445" y="6455095"/>
            <a:ext cx="1271674" cy="215444"/>
          </a:xfrm>
          <a:prstGeom prst="rect">
            <a:avLst/>
          </a:prstGeom>
          <a:noFill/>
        </p:spPr>
        <p:txBody>
          <a:bodyPr wrap="square">
            <a:spAutoFit/>
          </a:bodyPr>
          <a:lstStyle/>
          <a:p>
            <a:pPr algn="ctr" fontAlgn="auto" latinLnBrk="0">
              <a:spcBef>
                <a:spcPts val="300"/>
              </a:spcBef>
              <a:spcAft>
                <a:spcPts val="0"/>
              </a:spcAft>
              <a:defRPr/>
            </a:pPr>
            <a:r>
              <a:rPr lang="ko-KR" altLang="en-US" sz="800" b="0" kern="0" dirty="0">
                <a:solidFill>
                  <a:sysClr val="windowText" lastClr="000000"/>
                </a:solidFill>
                <a:latin typeface="나눔고딕" panose="020D0604000000000000" pitchFamily="50" charset="-127"/>
                <a:ea typeface="나눔고딕" panose="020D0604000000000000" pitchFamily="50" charset="-127"/>
              </a:rPr>
              <a:t>부서업무 데이터</a:t>
            </a:r>
          </a:p>
        </p:txBody>
      </p:sp>
      <p:sp>
        <p:nvSpPr>
          <p:cNvPr id="186" name="TextBox 185">
            <a:extLst>
              <a:ext uri="{FF2B5EF4-FFF2-40B4-BE49-F238E27FC236}">
                <a16:creationId xmlns:a16="http://schemas.microsoft.com/office/drawing/2014/main" id="{77314A57-30C2-42E5-8972-5603AFEB9E29}"/>
              </a:ext>
            </a:extLst>
          </p:cNvPr>
          <p:cNvSpPr txBox="1"/>
          <p:nvPr/>
        </p:nvSpPr>
        <p:spPr bwMode="auto">
          <a:xfrm>
            <a:off x="1995990" y="3903373"/>
            <a:ext cx="321422" cy="215444"/>
          </a:xfrm>
          <a:prstGeom prst="rect">
            <a:avLst/>
          </a:prstGeom>
          <a:noFill/>
        </p:spPr>
        <p:txBody>
          <a:bodyPr wrap="square">
            <a:spAutoFit/>
          </a:bodyPr>
          <a:lstStyle/>
          <a:p>
            <a:pPr fontAlgn="auto" latinLnBrk="0">
              <a:spcBef>
                <a:spcPts val="300"/>
              </a:spcBef>
              <a:spcAft>
                <a:spcPts val="0"/>
              </a:spcAft>
              <a:defRPr/>
            </a:pPr>
            <a:r>
              <a:rPr lang="en-US" altLang="ko-KR" sz="800" b="0" kern="0" dirty="0">
                <a:solidFill>
                  <a:sysClr val="windowText" lastClr="000000"/>
                </a:solidFill>
                <a:latin typeface="나눔고딕" panose="020D0604000000000000" pitchFamily="50" charset="-127"/>
                <a:ea typeface="나눔고딕" panose="020D0604000000000000" pitchFamily="50" charset="-127"/>
              </a:rPr>
              <a:t>   </a:t>
            </a:r>
            <a:endParaRPr lang="ko-KR" altLang="en-US" sz="800" b="0" kern="0" dirty="0">
              <a:solidFill>
                <a:sysClr val="windowText" lastClr="000000"/>
              </a:solidFill>
              <a:latin typeface="나눔고딕" panose="020D0604000000000000" pitchFamily="50" charset="-127"/>
              <a:ea typeface="나눔고딕" panose="020D0604000000000000" pitchFamily="50" charset="-127"/>
            </a:endParaRPr>
          </a:p>
        </p:txBody>
      </p:sp>
      <p:sp>
        <p:nvSpPr>
          <p:cNvPr id="211" name="직사각형 210">
            <a:extLst>
              <a:ext uri="{FF2B5EF4-FFF2-40B4-BE49-F238E27FC236}">
                <a16:creationId xmlns:a16="http://schemas.microsoft.com/office/drawing/2014/main" id="{57BA72CA-C1A2-4746-8434-5B0B279E30D8}"/>
              </a:ext>
            </a:extLst>
          </p:cNvPr>
          <p:cNvSpPr/>
          <p:nvPr/>
        </p:nvSpPr>
        <p:spPr bwMode="auto">
          <a:xfrm>
            <a:off x="8307743" y="658442"/>
            <a:ext cx="1494237" cy="323643"/>
          </a:xfrm>
          <a:prstGeom prst="rect">
            <a:avLst/>
          </a:prstGeom>
          <a:solidFill>
            <a:srgbClr val="1F497D"/>
          </a:solidFill>
          <a:ln w="6350" cap="flat" cmpd="sng" algn="ctr">
            <a:solidFill>
              <a:sysClr val="windowText" lastClr="000000">
                <a:lumMod val="75000"/>
                <a:lumOff val="25000"/>
              </a:sysClr>
            </a:solidFill>
            <a:prstDash val="solid"/>
          </a:ln>
          <a:effectLst/>
        </p:spPr>
        <p:txBody>
          <a:bodyPr anchor="ctr"/>
          <a:lstStyle/>
          <a:p>
            <a:pPr algn="ctr" fontAlgn="auto" latinLnBrk="0">
              <a:spcBef>
                <a:spcPts val="300"/>
              </a:spcBef>
              <a:spcAft>
                <a:spcPts val="0"/>
              </a:spcAft>
              <a:defRPr/>
            </a:pPr>
            <a:r>
              <a:rPr lang="en-US" altLang="ko-KR" b="0" kern="0" dirty="0">
                <a:solidFill>
                  <a:schemeClr val="bg1"/>
                </a:solidFill>
                <a:latin typeface="나눔고딕" panose="020D0604000000000000" pitchFamily="50" charset="-127"/>
                <a:ea typeface="나눔고딕" panose="020D0604000000000000" pitchFamily="50" charset="-127"/>
              </a:rPr>
              <a:t>PMS </a:t>
            </a:r>
            <a:r>
              <a:rPr lang="ko-KR" altLang="en-US" b="0" kern="0" dirty="0">
                <a:solidFill>
                  <a:schemeClr val="bg1"/>
                </a:solidFill>
                <a:latin typeface="나눔고딕" panose="020D0604000000000000" pitchFamily="50" charset="-127"/>
                <a:ea typeface="나눔고딕" panose="020D0604000000000000" pitchFamily="50" charset="-127"/>
              </a:rPr>
              <a:t>구축범위</a:t>
            </a:r>
          </a:p>
        </p:txBody>
      </p:sp>
      <p:cxnSp>
        <p:nvCxnSpPr>
          <p:cNvPr id="212" name="AutoShape 358">
            <a:extLst>
              <a:ext uri="{FF2B5EF4-FFF2-40B4-BE49-F238E27FC236}">
                <a16:creationId xmlns:a16="http://schemas.microsoft.com/office/drawing/2014/main" id="{D773D2A8-C065-4808-9B17-33C29EE30CAC}"/>
              </a:ext>
            </a:extLst>
          </p:cNvPr>
          <p:cNvCxnSpPr>
            <a:cxnSpLocks noChangeShapeType="1"/>
          </p:cNvCxnSpPr>
          <p:nvPr/>
        </p:nvCxnSpPr>
        <p:spPr bwMode="auto">
          <a:xfrm>
            <a:off x="8407853" y="6243347"/>
            <a:ext cx="446576" cy="0"/>
          </a:xfrm>
          <a:prstGeom prst="straightConnector1">
            <a:avLst/>
          </a:prstGeom>
          <a:noFill/>
          <a:ln w="9525">
            <a:solidFill>
              <a:srgbClr val="80808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13" name="AutoShape 358">
            <a:extLst>
              <a:ext uri="{FF2B5EF4-FFF2-40B4-BE49-F238E27FC236}">
                <a16:creationId xmlns:a16="http://schemas.microsoft.com/office/drawing/2014/main" id="{DF5A6E4A-9A20-4564-9E4C-478F82D1EF4C}"/>
              </a:ext>
            </a:extLst>
          </p:cNvPr>
          <p:cNvCxnSpPr>
            <a:cxnSpLocks noChangeShapeType="1"/>
            <a:stCxn id="346" idx="2"/>
            <a:endCxn id="135" idx="1"/>
          </p:cNvCxnSpPr>
          <p:nvPr/>
        </p:nvCxnSpPr>
        <p:spPr bwMode="auto">
          <a:xfrm rot="5400000" flipH="1">
            <a:off x="2377276" y="1298553"/>
            <a:ext cx="2814992" cy="7087296"/>
          </a:xfrm>
          <a:prstGeom prst="bentConnector4">
            <a:avLst>
              <a:gd name="adj1" fmla="val -13951"/>
              <a:gd name="adj2" fmla="val 101681"/>
            </a:avLst>
          </a:prstGeom>
          <a:noFill/>
          <a:ln w="9525">
            <a:solidFill>
              <a:srgbClr val="80808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28" name="AutoShape 358">
            <a:extLst>
              <a:ext uri="{FF2B5EF4-FFF2-40B4-BE49-F238E27FC236}">
                <a16:creationId xmlns:a16="http://schemas.microsoft.com/office/drawing/2014/main" id="{0BFA931E-8F88-4D73-A6A4-A43DFEB0308C}"/>
              </a:ext>
            </a:extLst>
          </p:cNvPr>
          <p:cNvCxnSpPr>
            <a:cxnSpLocks noChangeShapeType="1"/>
            <a:stCxn id="236" idx="2"/>
            <a:endCxn id="135" idx="1"/>
          </p:cNvCxnSpPr>
          <p:nvPr/>
        </p:nvCxnSpPr>
        <p:spPr bwMode="auto">
          <a:xfrm rot="5400000" flipH="1">
            <a:off x="-519478" y="4195307"/>
            <a:ext cx="2808642" cy="1287438"/>
          </a:xfrm>
          <a:prstGeom prst="bentConnector4">
            <a:avLst>
              <a:gd name="adj1" fmla="val -8139"/>
              <a:gd name="adj2" fmla="val 108650"/>
            </a:avLst>
          </a:prstGeom>
          <a:noFill/>
          <a:ln w="9525">
            <a:solidFill>
              <a:srgbClr val="808080"/>
            </a:solidFill>
            <a:round/>
            <a:headEnd type="triangle" w="med" len="med"/>
            <a:tailEnd type="triangle" w="med" len="med"/>
          </a:ln>
          <a:extLst>
            <a:ext uri="{909E8E84-426E-40DD-AFC4-6F175D3DCCD1}">
              <a14:hiddenFill xmlns:a14="http://schemas.microsoft.com/office/drawing/2010/main">
                <a:noFill/>
              </a14:hiddenFill>
            </a:ext>
          </a:extLst>
        </p:spPr>
      </p:cxnSp>
      <p:sp>
        <p:nvSpPr>
          <p:cNvPr id="236" name="TextBox 235">
            <a:extLst>
              <a:ext uri="{FF2B5EF4-FFF2-40B4-BE49-F238E27FC236}">
                <a16:creationId xmlns:a16="http://schemas.microsoft.com/office/drawing/2014/main" id="{1F316D9E-2F26-44AA-9980-4C6108AF1587}"/>
              </a:ext>
            </a:extLst>
          </p:cNvPr>
          <p:cNvSpPr txBox="1"/>
          <p:nvPr/>
        </p:nvSpPr>
        <p:spPr bwMode="auto">
          <a:xfrm>
            <a:off x="1367851" y="6027903"/>
            <a:ext cx="321422" cy="215444"/>
          </a:xfrm>
          <a:prstGeom prst="rect">
            <a:avLst/>
          </a:prstGeom>
          <a:noFill/>
        </p:spPr>
        <p:txBody>
          <a:bodyPr wrap="square">
            <a:spAutoFit/>
          </a:bodyPr>
          <a:lstStyle/>
          <a:p>
            <a:pPr fontAlgn="auto" latinLnBrk="0">
              <a:spcBef>
                <a:spcPts val="300"/>
              </a:spcBef>
              <a:spcAft>
                <a:spcPts val="0"/>
              </a:spcAft>
              <a:defRPr/>
            </a:pPr>
            <a:r>
              <a:rPr lang="en-US" altLang="ko-KR" sz="800" b="0" kern="0" dirty="0">
                <a:solidFill>
                  <a:sysClr val="windowText" lastClr="000000"/>
                </a:solidFill>
                <a:latin typeface="나눔고딕" panose="020D0604000000000000" pitchFamily="50" charset="-127"/>
                <a:ea typeface="나눔고딕" panose="020D0604000000000000" pitchFamily="50" charset="-127"/>
              </a:rPr>
              <a:t>   </a:t>
            </a:r>
            <a:endParaRPr lang="ko-KR" altLang="en-US" sz="800" b="0" kern="0" dirty="0">
              <a:solidFill>
                <a:sysClr val="windowText" lastClr="000000"/>
              </a:solidFill>
              <a:latin typeface="나눔고딕" panose="020D0604000000000000" pitchFamily="50" charset="-127"/>
              <a:ea typeface="나눔고딕" panose="020D0604000000000000" pitchFamily="50" charset="-127"/>
            </a:endParaRPr>
          </a:p>
        </p:txBody>
      </p:sp>
      <p:sp>
        <p:nvSpPr>
          <p:cNvPr id="239" name="TextBox 238">
            <a:extLst>
              <a:ext uri="{FF2B5EF4-FFF2-40B4-BE49-F238E27FC236}">
                <a16:creationId xmlns:a16="http://schemas.microsoft.com/office/drawing/2014/main" id="{3C0655B4-BB55-49D4-AB11-B8E6E1245B2C}"/>
              </a:ext>
            </a:extLst>
          </p:cNvPr>
          <p:cNvSpPr txBox="1"/>
          <p:nvPr/>
        </p:nvSpPr>
        <p:spPr bwMode="auto">
          <a:xfrm>
            <a:off x="6624305" y="6055026"/>
            <a:ext cx="321422" cy="215444"/>
          </a:xfrm>
          <a:prstGeom prst="rect">
            <a:avLst/>
          </a:prstGeom>
          <a:noFill/>
        </p:spPr>
        <p:txBody>
          <a:bodyPr wrap="square">
            <a:spAutoFit/>
          </a:bodyPr>
          <a:lstStyle/>
          <a:p>
            <a:pPr fontAlgn="auto" latinLnBrk="0">
              <a:spcBef>
                <a:spcPts val="300"/>
              </a:spcBef>
              <a:spcAft>
                <a:spcPts val="0"/>
              </a:spcAft>
              <a:defRPr/>
            </a:pPr>
            <a:r>
              <a:rPr lang="en-US" altLang="ko-KR" sz="800" b="0" kern="0" dirty="0">
                <a:solidFill>
                  <a:sysClr val="windowText" lastClr="000000"/>
                </a:solidFill>
                <a:latin typeface="나눔고딕" panose="020D0604000000000000" pitchFamily="50" charset="-127"/>
                <a:ea typeface="나눔고딕" panose="020D0604000000000000" pitchFamily="50" charset="-127"/>
              </a:rPr>
              <a:t>   </a:t>
            </a:r>
            <a:endParaRPr lang="ko-KR" altLang="en-US" sz="800" b="0" kern="0" dirty="0">
              <a:solidFill>
                <a:sysClr val="windowText" lastClr="000000"/>
              </a:solidFill>
              <a:latin typeface="나눔고딕" panose="020D0604000000000000" pitchFamily="50" charset="-127"/>
              <a:ea typeface="나눔고딕" panose="020D0604000000000000" pitchFamily="50" charset="-127"/>
            </a:endParaRPr>
          </a:p>
        </p:txBody>
      </p:sp>
      <p:sp>
        <p:nvSpPr>
          <p:cNvPr id="249" name="직사각형 248">
            <a:extLst>
              <a:ext uri="{FF2B5EF4-FFF2-40B4-BE49-F238E27FC236}">
                <a16:creationId xmlns:a16="http://schemas.microsoft.com/office/drawing/2014/main" id="{2D2ACC98-EE39-4766-93BB-2F7B9376858F}"/>
              </a:ext>
            </a:extLst>
          </p:cNvPr>
          <p:cNvSpPr/>
          <p:nvPr/>
        </p:nvSpPr>
        <p:spPr bwMode="auto">
          <a:xfrm>
            <a:off x="5253477" y="5106163"/>
            <a:ext cx="946150" cy="236537"/>
          </a:xfrm>
          <a:prstGeom prst="rect">
            <a:avLst/>
          </a:prstGeom>
          <a:solidFill>
            <a:srgbClr val="EEECE1"/>
          </a:solidFill>
          <a:ln w="6350" cap="flat" cmpd="sng" algn="ctr">
            <a:solidFill>
              <a:srgbClr val="4F81BD">
                <a:shade val="50000"/>
              </a:srgbClr>
            </a:solidFill>
            <a:prstDash val="solid"/>
          </a:ln>
          <a:effectLst/>
        </p:spPr>
        <p:txBody>
          <a:bodyPr anchor="ctr"/>
          <a:lstStyle/>
          <a:p>
            <a:pPr algn="ctr" fontAlgn="auto" latinLnBrk="0">
              <a:spcBef>
                <a:spcPts val="0"/>
              </a:spcBef>
              <a:spcAft>
                <a:spcPts val="0"/>
              </a:spcAft>
              <a:defRPr/>
            </a:pPr>
            <a:r>
              <a:rPr lang="ko-KR" altLang="en-US" sz="900" u="sng" kern="0" dirty="0">
                <a:solidFill>
                  <a:sysClr val="windowText" lastClr="000000"/>
                </a:solidFill>
                <a:latin typeface="나눔고딕" panose="020D0604000000000000" pitchFamily="50" charset="-127"/>
                <a:ea typeface="나눔고딕" panose="020D0604000000000000" pitchFamily="50" charset="-127"/>
              </a:rPr>
              <a:t>보안점검</a:t>
            </a:r>
            <a:endParaRPr lang="ko-KR" altLang="en-US" sz="900" kern="0" dirty="0">
              <a:solidFill>
                <a:sysClr val="windowText" lastClr="000000"/>
              </a:solidFill>
              <a:latin typeface="나눔고딕" panose="020D0604000000000000" pitchFamily="50" charset="-127"/>
              <a:ea typeface="나눔고딕" panose="020D0604000000000000" pitchFamily="50" charset="-127"/>
            </a:endParaRPr>
          </a:p>
        </p:txBody>
      </p:sp>
      <p:cxnSp>
        <p:nvCxnSpPr>
          <p:cNvPr id="111" name="AutoShape 358">
            <a:extLst>
              <a:ext uri="{FF2B5EF4-FFF2-40B4-BE49-F238E27FC236}">
                <a16:creationId xmlns:a16="http://schemas.microsoft.com/office/drawing/2014/main" id="{153457A5-37FF-405B-B7EA-A129811856E9}"/>
              </a:ext>
            </a:extLst>
          </p:cNvPr>
          <p:cNvCxnSpPr>
            <a:cxnSpLocks noChangeShapeType="1"/>
          </p:cNvCxnSpPr>
          <p:nvPr/>
        </p:nvCxnSpPr>
        <p:spPr bwMode="auto">
          <a:xfrm rot="16200000" flipH="1">
            <a:off x="5221872" y="2828719"/>
            <a:ext cx="630238" cy="0"/>
          </a:xfrm>
          <a:prstGeom prst="straightConnector1">
            <a:avLst/>
          </a:prstGeom>
          <a:noFill/>
          <a:ln w="9525">
            <a:solidFill>
              <a:srgbClr val="808080"/>
            </a:solidFill>
            <a:round/>
            <a:headEnd type="triangle" w="med" len="med"/>
            <a:tailEnd type="triangle" w="med" len="med"/>
          </a:ln>
          <a:extLst>
            <a:ext uri="{909E8E84-426E-40DD-AFC4-6F175D3DCCD1}">
              <a14:hiddenFill xmlns:a14="http://schemas.microsoft.com/office/drawing/2010/main">
                <a:noFill/>
              </a14:hiddenFill>
            </a:ext>
          </a:extLst>
        </p:spPr>
      </p:cxnSp>
      <p:sp>
        <p:nvSpPr>
          <p:cNvPr id="122" name="Text Box 83">
            <a:extLst>
              <a:ext uri="{FF2B5EF4-FFF2-40B4-BE49-F238E27FC236}">
                <a16:creationId xmlns:a16="http://schemas.microsoft.com/office/drawing/2014/main" id="{8524B434-3B67-439E-8B6B-CA53571DC707}"/>
              </a:ext>
            </a:extLst>
          </p:cNvPr>
          <p:cNvSpPr txBox="1">
            <a:spLocks noChangeArrowheads="1"/>
          </p:cNvSpPr>
          <p:nvPr/>
        </p:nvSpPr>
        <p:spPr bwMode="auto">
          <a:xfrm>
            <a:off x="8996779" y="3273857"/>
            <a:ext cx="654025" cy="138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10000"/>
              </a:spcBef>
              <a:buClrTx/>
            </a:pPr>
            <a:r>
              <a:rPr lang="en-US" altLang="ko-KR" sz="900" b="0" i="0" dirty="0">
                <a:latin typeface="나눔고딕" panose="020D0604000000000000" pitchFamily="50" charset="-127"/>
                <a:ea typeface="나눔고딕" panose="020D0604000000000000" pitchFamily="50" charset="-127"/>
              </a:rPr>
              <a:t>A</a:t>
            </a:r>
            <a:r>
              <a:rPr lang="en-US" altLang="ko-KR" sz="900" b="0" dirty="0">
                <a:latin typeface="나눔고딕" panose="020D0604000000000000" pitchFamily="50" charset="-127"/>
                <a:ea typeface="나눔고딕" panose="020D0604000000000000" pitchFamily="50" charset="-127"/>
              </a:rPr>
              <a:t>PP</a:t>
            </a:r>
            <a:r>
              <a:rPr lang="ko-KR" altLang="en-US" sz="900" b="0" dirty="0">
                <a:latin typeface="나눔고딕" panose="020D0604000000000000" pitchFamily="50" charset="-127"/>
                <a:ea typeface="나눔고딕" panose="020D0604000000000000" pitchFamily="50" charset="-127"/>
              </a:rPr>
              <a:t>통합계정</a:t>
            </a:r>
            <a:endParaRPr lang="ko-KR" altLang="en-US" sz="900" b="0" i="0" dirty="0">
              <a:latin typeface="나눔고딕" panose="020D0604000000000000" pitchFamily="50" charset="-127"/>
              <a:ea typeface="나눔고딕" panose="020D0604000000000000" pitchFamily="50" charset="-127"/>
            </a:endParaRPr>
          </a:p>
        </p:txBody>
      </p:sp>
      <p:graphicFrame>
        <p:nvGraphicFramePr>
          <p:cNvPr id="123" name="Object 2">
            <a:extLst>
              <a:ext uri="{FF2B5EF4-FFF2-40B4-BE49-F238E27FC236}">
                <a16:creationId xmlns:a16="http://schemas.microsoft.com/office/drawing/2014/main" id="{D33EA109-297B-494C-BA15-DF50C377BE2F}"/>
              </a:ext>
            </a:extLst>
          </p:cNvPr>
          <p:cNvGraphicFramePr>
            <a:graphicFrameLocks noChangeAspect="1"/>
          </p:cNvGraphicFramePr>
          <p:nvPr>
            <p:extLst>
              <p:ext uri="{D42A27DB-BD31-4B8C-83A1-F6EECF244321}">
                <p14:modId xmlns:p14="http://schemas.microsoft.com/office/powerpoint/2010/main" val="453878682"/>
              </p:ext>
            </p:extLst>
          </p:nvPr>
        </p:nvGraphicFramePr>
        <p:xfrm>
          <a:off x="9243379" y="2948520"/>
          <a:ext cx="191702" cy="295138"/>
        </p:xfrm>
        <a:graphic>
          <a:graphicData uri="http://schemas.openxmlformats.org/presentationml/2006/ole">
            <mc:AlternateContent xmlns:mc="http://schemas.openxmlformats.org/markup-compatibility/2006">
              <mc:Choice xmlns:v="urn:schemas-microsoft-com:vml" Requires="v">
                <p:oleObj spid="_x0000_s33947" name="비트맵 이미지" r:id="rId6" imgW="905143" imgH="1362270" progId="PBrush">
                  <p:embed/>
                </p:oleObj>
              </mc:Choice>
              <mc:Fallback>
                <p:oleObj name="비트맵 이미지" r:id="rId6" imgW="905143" imgH="1362270" progId="PBrush">
                  <p:embed/>
                  <p:pic>
                    <p:nvPicPr>
                      <p:cNvPr id="33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3379" y="2948520"/>
                        <a:ext cx="191702" cy="295138"/>
                      </a:xfrm>
                      <a:prstGeom prst="rect">
                        <a:avLst/>
                      </a:prstGeom>
                      <a:noFill/>
                    </p:spPr>
                  </p:pic>
                </p:oleObj>
              </mc:Fallback>
            </mc:AlternateContent>
          </a:graphicData>
        </a:graphic>
      </p:graphicFrame>
    </p:spTree>
    <p:extLst>
      <p:ext uri="{BB962C8B-B14F-4D97-AF65-F5344CB8AC3E}">
        <p14:creationId xmlns:p14="http://schemas.microsoft.com/office/powerpoint/2010/main" val="8969365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altLang="ko-KR" dirty="0"/>
              <a:t>II. PMS </a:t>
            </a:r>
            <a:r>
              <a:rPr lang="ko-KR" altLang="en-US" dirty="0"/>
              <a:t>구축 범위 및 주요 기능</a:t>
            </a:r>
            <a:endParaRPr lang="ko-KR" altLang="en-US" b="1" dirty="0"/>
          </a:p>
        </p:txBody>
      </p:sp>
      <p:sp>
        <p:nvSpPr>
          <p:cNvPr id="32" name="내용 개체 틀 31"/>
          <p:cNvSpPr>
            <a:spLocks noGrp="1"/>
          </p:cNvSpPr>
          <p:nvPr>
            <p:ph idx="1"/>
          </p:nvPr>
        </p:nvSpPr>
        <p:spPr>
          <a:xfrm>
            <a:off x="137464" y="663614"/>
            <a:ext cx="9676076" cy="413894"/>
          </a:xfrm>
        </p:spPr>
        <p:txBody>
          <a:bodyPr/>
          <a:lstStyle/>
          <a:p>
            <a:pPr eaLnBrk="1" hangingPunct="1"/>
            <a:r>
              <a:rPr lang="ko-KR" altLang="en-US" dirty="0">
                <a:latin typeface="맑은 고딕" pitchFamily="50" charset="-127"/>
              </a:rPr>
              <a:t>프로젝트 관리 </a:t>
            </a:r>
            <a:r>
              <a:rPr lang="ko-KR" altLang="en-US" dirty="0" err="1">
                <a:latin typeface="맑은 고딕" pitchFamily="50" charset="-127"/>
              </a:rPr>
              <a:t>솔루으로써의</a:t>
            </a:r>
            <a:r>
              <a:rPr lang="ko-KR" altLang="en-US" dirty="0">
                <a:latin typeface="맑은 고딕" pitchFamily="50" charset="-127"/>
              </a:rPr>
              <a:t> 기본 기능과 </a:t>
            </a:r>
            <a:r>
              <a:rPr lang="en-US" altLang="ko-KR" dirty="0">
                <a:latin typeface="맑은 고딕" pitchFamily="50" charset="-127"/>
              </a:rPr>
              <a:t>ERP / </a:t>
            </a:r>
            <a:r>
              <a:rPr lang="ko-KR" altLang="en-US" dirty="0">
                <a:latin typeface="맑은 고딕" pitchFamily="50" charset="-127"/>
              </a:rPr>
              <a:t>그룹웨어 연동으로 인한 비용</a:t>
            </a:r>
            <a:r>
              <a:rPr lang="en-US" altLang="ko-KR" dirty="0">
                <a:latin typeface="맑은 고딕" pitchFamily="50" charset="-127"/>
              </a:rPr>
              <a:t>, </a:t>
            </a:r>
            <a:r>
              <a:rPr lang="ko-KR" altLang="en-US" dirty="0">
                <a:latin typeface="맑은 고딕" pitchFamily="50" charset="-127"/>
              </a:rPr>
              <a:t>인력 현황</a:t>
            </a:r>
            <a:r>
              <a:rPr lang="en-US" altLang="ko-KR" dirty="0">
                <a:latin typeface="맑은 고딕" pitchFamily="50" charset="-127"/>
              </a:rPr>
              <a:t>, </a:t>
            </a:r>
            <a:r>
              <a:rPr lang="ko-KR" altLang="en-US" dirty="0">
                <a:latin typeface="맑은 고딕" pitchFamily="50" charset="-127"/>
              </a:rPr>
              <a:t>보안 점검</a:t>
            </a:r>
            <a:r>
              <a:rPr lang="en-US" altLang="ko-KR" dirty="0">
                <a:latin typeface="맑은 고딕" pitchFamily="50" charset="-127"/>
              </a:rPr>
              <a:t>, </a:t>
            </a:r>
            <a:r>
              <a:rPr lang="ko-KR" altLang="en-US" dirty="0">
                <a:latin typeface="맑은 고딕" pitchFamily="50" charset="-127"/>
              </a:rPr>
              <a:t>고객</a:t>
            </a:r>
            <a:r>
              <a:rPr lang="en-US" altLang="ko-KR" dirty="0">
                <a:latin typeface="맑은 고딕" pitchFamily="50" charset="-127"/>
              </a:rPr>
              <a:t>/</a:t>
            </a:r>
            <a:r>
              <a:rPr lang="ko-KR" altLang="en-US" dirty="0">
                <a:latin typeface="맑은 고딕" pitchFamily="50" charset="-127"/>
              </a:rPr>
              <a:t>협력사 관리 등 </a:t>
            </a:r>
            <a:r>
              <a:rPr lang="en-US" altLang="ko-KR" dirty="0">
                <a:latin typeface="맑은 고딕" pitchFamily="50" charset="-127"/>
              </a:rPr>
              <a:t>NICE </a:t>
            </a:r>
            <a:r>
              <a:rPr lang="ko-KR" altLang="en-US" dirty="0">
                <a:latin typeface="맑은 고딕" pitchFamily="50" charset="-127"/>
              </a:rPr>
              <a:t>평가정보에 적합한 시스템을 구축하겠습니다</a:t>
            </a:r>
            <a:r>
              <a:rPr lang="en-US" altLang="ko-KR" dirty="0">
                <a:latin typeface="맑은 고딕" pitchFamily="50" charset="-127"/>
              </a:rPr>
              <a:t>.</a:t>
            </a:r>
          </a:p>
        </p:txBody>
      </p:sp>
      <p:sp>
        <p:nvSpPr>
          <p:cNvPr id="2" name="내용 개체 틀 1"/>
          <p:cNvSpPr>
            <a:spLocks noGrp="1"/>
          </p:cNvSpPr>
          <p:nvPr>
            <p:ph idx="10"/>
          </p:nvPr>
        </p:nvSpPr>
        <p:spPr/>
        <p:txBody>
          <a:bodyPr/>
          <a:lstStyle/>
          <a:p>
            <a:r>
              <a:rPr lang="ko-KR" altLang="en-US" dirty="0"/>
              <a:t>주요 기능 요구사항</a:t>
            </a:r>
          </a:p>
        </p:txBody>
      </p:sp>
      <p:sp>
        <p:nvSpPr>
          <p:cNvPr id="3" name="내용 개체 틀 2"/>
          <p:cNvSpPr>
            <a:spLocks noGrp="1"/>
          </p:cNvSpPr>
          <p:nvPr>
            <p:ph idx="11"/>
          </p:nvPr>
        </p:nvSpPr>
        <p:spPr/>
        <p:txBody>
          <a:bodyPr/>
          <a:lstStyle/>
          <a:p>
            <a:r>
              <a:rPr lang="en-US" altLang="ko-KR" dirty="0">
                <a:latin typeface="나눔고딕" panose="020D0604000000000000" pitchFamily="50" charset="-127"/>
              </a:rPr>
              <a:t>1. </a:t>
            </a:r>
            <a:r>
              <a:rPr lang="ko-KR" altLang="en-US" dirty="0">
                <a:latin typeface="나눔고딕" panose="020D0604000000000000" pitchFamily="50" charset="-127"/>
              </a:rPr>
              <a:t>기능요구사항</a:t>
            </a:r>
          </a:p>
        </p:txBody>
      </p:sp>
      <p:graphicFrame>
        <p:nvGraphicFramePr>
          <p:cNvPr id="24" name="표 23">
            <a:extLst>
              <a:ext uri="{FF2B5EF4-FFF2-40B4-BE49-F238E27FC236}">
                <a16:creationId xmlns:a16="http://schemas.microsoft.com/office/drawing/2014/main" id="{98C7B4A7-3D34-400D-BC6B-AE12D8E213BE}"/>
              </a:ext>
            </a:extLst>
          </p:cNvPr>
          <p:cNvGraphicFramePr>
            <a:graphicFrameLocks noGrp="1"/>
          </p:cNvGraphicFramePr>
          <p:nvPr>
            <p:extLst>
              <p:ext uri="{D42A27DB-BD31-4B8C-83A1-F6EECF244321}">
                <p14:modId xmlns:p14="http://schemas.microsoft.com/office/powerpoint/2010/main" val="4280233043"/>
              </p:ext>
            </p:extLst>
          </p:nvPr>
        </p:nvGraphicFramePr>
        <p:xfrm>
          <a:off x="478173" y="1481516"/>
          <a:ext cx="8896833" cy="5012330"/>
        </p:xfrm>
        <a:graphic>
          <a:graphicData uri="http://schemas.openxmlformats.org/drawingml/2006/table">
            <a:tbl>
              <a:tblPr firstRow="1" bandRow="1">
                <a:tableStyleId>{5940675A-B579-460E-94D1-54222C63F5DA}</a:tableStyleId>
              </a:tblPr>
              <a:tblGrid>
                <a:gridCol w="1882084">
                  <a:extLst>
                    <a:ext uri="{9D8B030D-6E8A-4147-A177-3AD203B41FA5}">
                      <a16:colId xmlns:a16="http://schemas.microsoft.com/office/drawing/2014/main" val="213030283"/>
                    </a:ext>
                  </a:extLst>
                </a:gridCol>
                <a:gridCol w="7014749">
                  <a:extLst>
                    <a:ext uri="{9D8B030D-6E8A-4147-A177-3AD203B41FA5}">
                      <a16:colId xmlns:a16="http://schemas.microsoft.com/office/drawing/2014/main" val="2205762622"/>
                    </a:ext>
                  </a:extLst>
                </a:gridCol>
              </a:tblGrid>
              <a:tr h="130716">
                <a:tc>
                  <a:txBody>
                    <a:bodyPr/>
                    <a:lstStyle/>
                    <a:p>
                      <a:pPr algn="ctr" latinLnBrk="1"/>
                      <a:r>
                        <a:rPr lang="ko-KR" altLang="en-US" sz="1200" b="0" dirty="0">
                          <a:latin typeface="맑은 고딕" panose="020B0503020000020004" pitchFamily="50" charset="-127"/>
                          <a:ea typeface="맑은 고딕" panose="020B0503020000020004" pitchFamily="50" charset="-127"/>
                        </a:rPr>
                        <a:t>구분</a:t>
                      </a:r>
                    </a:p>
                  </a:txBody>
                  <a:tcPr>
                    <a:solidFill>
                      <a:schemeClr val="bg1">
                        <a:lumMod val="85000"/>
                      </a:schemeClr>
                    </a:solidFill>
                  </a:tcPr>
                </a:tc>
                <a:tc>
                  <a:txBody>
                    <a:bodyPr/>
                    <a:lstStyle/>
                    <a:p>
                      <a:pPr algn="ctr" latinLnBrk="1"/>
                      <a:r>
                        <a:rPr lang="ko-KR" altLang="en-US" sz="1200" b="0" dirty="0">
                          <a:latin typeface="맑은 고딕" panose="020B0503020000020004" pitchFamily="50" charset="-127"/>
                          <a:ea typeface="맑은 고딕" panose="020B0503020000020004" pitchFamily="50" charset="-127"/>
                        </a:rPr>
                        <a:t>구현 내용</a:t>
                      </a:r>
                    </a:p>
                  </a:txBody>
                  <a:tcPr>
                    <a:solidFill>
                      <a:schemeClr val="bg1">
                        <a:lumMod val="85000"/>
                      </a:schemeClr>
                    </a:solidFill>
                  </a:tcPr>
                </a:tc>
                <a:extLst>
                  <a:ext uri="{0D108BD9-81ED-4DB2-BD59-A6C34878D82A}">
                    <a16:rowId xmlns:a16="http://schemas.microsoft.com/office/drawing/2014/main" val="1249034081"/>
                  </a:ext>
                </a:extLst>
              </a:tr>
              <a:tr h="1006617">
                <a:tc>
                  <a:txBody>
                    <a:bodyPr/>
                    <a:lstStyle/>
                    <a:p>
                      <a:pPr latinLnBrk="1"/>
                      <a:r>
                        <a:rPr lang="ko-KR" altLang="en-US" sz="1000" b="0" dirty="0">
                          <a:latin typeface="맑은 고딕" panose="020B0503020000020004" pitchFamily="50" charset="-127"/>
                          <a:ea typeface="맑은 고딕" panose="020B0503020000020004" pitchFamily="50" charset="-127"/>
                        </a:rPr>
                        <a:t>프로젝트 관리</a:t>
                      </a:r>
                    </a:p>
                  </a:txBody>
                  <a:tcPr/>
                </a:tc>
                <a:tc>
                  <a:txBody>
                    <a:bodyPr/>
                    <a:lstStyle/>
                    <a:p>
                      <a:pPr marL="171450" marR="0" lvl="0" indent="-171450" algn="l" defTabSz="914400" rtl="0" eaLnBrk="1" fontAlgn="auto" latinLnBrk="1" hangingPunct="1">
                        <a:lnSpc>
                          <a:spcPct val="100000"/>
                        </a:lnSpc>
                        <a:spcBef>
                          <a:spcPts val="0"/>
                        </a:spcBef>
                        <a:spcAft>
                          <a:spcPts val="0"/>
                        </a:spcAft>
                        <a:buClrTx/>
                        <a:buSzTx/>
                        <a:buFont typeface="Wingdings" panose="05000000000000000000" pitchFamily="2" charset="2"/>
                        <a:buChar char="§"/>
                        <a:tabLst/>
                        <a:defRPr/>
                      </a:pPr>
                      <a:r>
                        <a:rPr lang="ko-KR" altLang="en-US" sz="1000" b="0" dirty="0">
                          <a:latin typeface="맑은 고딕" panose="020B0503020000020004" pitchFamily="50" charset="-127"/>
                          <a:ea typeface="맑은 고딕" panose="020B0503020000020004" pitchFamily="50" charset="-127"/>
                        </a:rPr>
                        <a:t>프로젝트 생성 및 일반 정보 관리</a:t>
                      </a:r>
                      <a:r>
                        <a:rPr lang="en-US" altLang="ko-KR" sz="1000" b="0" dirty="0">
                          <a:latin typeface="맑은 고딕" panose="020B0503020000020004" pitchFamily="50" charset="-127"/>
                          <a:ea typeface="맑은 고딕" panose="020B0503020000020004" pitchFamily="50" charset="-127"/>
                        </a:rPr>
                        <a:t>(</a:t>
                      </a:r>
                      <a:r>
                        <a:rPr lang="ko-KR" altLang="en-US" sz="1000" b="0" dirty="0">
                          <a:latin typeface="맑은 고딕" panose="020B0503020000020004" pitchFamily="50" charset="-127"/>
                          <a:ea typeface="맑은 고딕" panose="020B0503020000020004" pitchFamily="50" charset="-127"/>
                        </a:rPr>
                        <a:t>일정</a:t>
                      </a:r>
                      <a:r>
                        <a:rPr lang="en-US" altLang="ko-KR" sz="1000" b="0" dirty="0">
                          <a:latin typeface="맑은 고딕" panose="020B0503020000020004" pitchFamily="50" charset="-127"/>
                          <a:ea typeface="맑은 고딕" panose="020B0503020000020004" pitchFamily="50" charset="-127"/>
                        </a:rPr>
                        <a:t>, PM, </a:t>
                      </a:r>
                      <a:r>
                        <a:rPr lang="ko-KR" altLang="en-US" sz="1000" b="0" dirty="0">
                          <a:latin typeface="맑은 고딕" panose="020B0503020000020004" pitchFamily="50" charset="-127"/>
                          <a:ea typeface="맑은 고딕" panose="020B0503020000020004" pitchFamily="50" charset="-127"/>
                        </a:rPr>
                        <a:t>완료 예정일</a:t>
                      </a:r>
                      <a:r>
                        <a:rPr lang="en-US" altLang="ko-KR" sz="1000" b="0" dirty="0">
                          <a:latin typeface="맑은 고딕" panose="020B0503020000020004" pitchFamily="50" charset="-127"/>
                          <a:ea typeface="맑은 고딕" panose="020B0503020000020004" pitchFamily="50" charset="-127"/>
                        </a:rPr>
                        <a:t>, </a:t>
                      </a:r>
                      <a:r>
                        <a:rPr lang="ko-KR" altLang="en-US" sz="1000" b="0" dirty="0">
                          <a:latin typeface="맑은 고딕" panose="020B0503020000020004" pitchFamily="50" charset="-127"/>
                          <a:ea typeface="맑은 고딕" panose="020B0503020000020004" pitchFamily="50" charset="-127"/>
                        </a:rPr>
                        <a:t>산출물 관리 등</a:t>
                      </a:r>
                      <a:r>
                        <a:rPr lang="en-US" altLang="ko-KR" sz="1000" b="0" dirty="0">
                          <a:latin typeface="맑은 고딕" panose="020B0503020000020004" pitchFamily="50" charset="-127"/>
                          <a:ea typeface="맑은 고딕" panose="020B0503020000020004" pitchFamily="50" charset="-127"/>
                        </a:rPr>
                        <a:t>)</a:t>
                      </a:r>
                    </a:p>
                    <a:p>
                      <a:pPr marL="171450" marR="0" lvl="0" indent="-171450" algn="l" defTabSz="914400" rtl="0" eaLnBrk="1" fontAlgn="auto" latinLnBrk="1" hangingPunct="1">
                        <a:lnSpc>
                          <a:spcPct val="100000"/>
                        </a:lnSpc>
                        <a:spcBef>
                          <a:spcPts val="0"/>
                        </a:spcBef>
                        <a:spcAft>
                          <a:spcPts val="0"/>
                        </a:spcAft>
                        <a:buClrTx/>
                        <a:buSzTx/>
                        <a:buFont typeface="Wingdings" panose="05000000000000000000" pitchFamily="2" charset="2"/>
                        <a:buChar char="§"/>
                        <a:tabLst/>
                        <a:defRPr/>
                      </a:pPr>
                      <a:r>
                        <a:rPr lang="ko-KR" altLang="en-US" sz="1000" b="0" dirty="0">
                          <a:latin typeface="맑은 고딕" panose="020B0503020000020004" pitchFamily="50" charset="-127"/>
                          <a:ea typeface="맑은 고딕" panose="020B0503020000020004" pitchFamily="50" charset="-127"/>
                        </a:rPr>
                        <a:t>프로젝트 완료보고 및 계획 대비 차이 보고서 작성 및 조회</a:t>
                      </a:r>
                    </a:p>
                    <a:p>
                      <a:pPr marL="171450" indent="-171450" latinLnBrk="1">
                        <a:buFont typeface="Wingdings" panose="05000000000000000000" pitchFamily="2" charset="2"/>
                        <a:buChar char="§"/>
                      </a:pPr>
                      <a:r>
                        <a:rPr lang="en-US" altLang="ko-KR" sz="1000" b="0" dirty="0">
                          <a:latin typeface="맑은 고딕" panose="020B0503020000020004" pitchFamily="50" charset="-127"/>
                          <a:ea typeface="맑은 고딕" panose="020B0503020000020004" pitchFamily="50" charset="-127"/>
                        </a:rPr>
                        <a:t>ERP </a:t>
                      </a:r>
                      <a:r>
                        <a:rPr lang="ko-KR" altLang="en-US" sz="1000" b="0" dirty="0">
                          <a:latin typeface="맑은 고딕" panose="020B0503020000020004" pitchFamily="50" charset="-127"/>
                          <a:ea typeface="맑은 고딕" panose="020B0503020000020004" pitchFamily="50" charset="-127"/>
                        </a:rPr>
                        <a:t>시스템과 프로젝트 코드 연계</a:t>
                      </a:r>
                    </a:p>
                    <a:p>
                      <a:pPr marL="171450" indent="-171450" latinLnBrk="1">
                        <a:buFont typeface="Wingdings" panose="05000000000000000000" pitchFamily="2" charset="2"/>
                        <a:buChar char="§"/>
                      </a:pPr>
                      <a:r>
                        <a:rPr lang="ko-KR" altLang="en-US" sz="1000" b="0" dirty="0">
                          <a:latin typeface="맑은 고딕" panose="020B0503020000020004" pitchFamily="50" charset="-127"/>
                          <a:ea typeface="맑은 고딕" panose="020B0503020000020004" pitchFamily="50" charset="-127"/>
                        </a:rPr>
                        <a:t>그룹웨어와 연계하여</a:t>
                      </a:r>
                      <a:r>
                        <a:rPr lang="en-US" altLang="ko-KR" sz="1000" b="0" dirty="0">
                          <a:latin typeface="맑은 고딕" panose="020B0503020000020004" pitchFamily="50" charset="-127"/>
                          <a:ea typeface="맑은 고딕" panose="020B0503020000020004" pitchFamily="50" charset="-127"/>
                        </a:rPr>
                        <a:t>, </a:t>
                      </a:r>
                      <a:r>
                        <a:rPr lang="ko-KR" altLang="en-US" sz="1000" b="0" dirty="0">
                          <a:latin typeface="맑은 고딕" panose="020B0503020000020004" pitchFamily="50" charset="-127"/>
                          <a:ea typeface="맑은 고딕" panose="020B0503020000020004" pitchFamily="50" charset="-127"/>
                        </a:rPr>
                        <a:t>프로젝트 품의 문서 등록</a:t>
                      </a:r>
                      <a:r>
                        <a:rPr lang="en-US" altLang="ko-KR" sz="1000" b="0" dirty="0">
                          <a:latin typeface="맑은 고딕" panose="020B0503020000020004" pitchFamily="50" charset="-127"/>
                          <a:ea typeface="맑은 고딕" panose="020B0503020000020004" pitchFamily="50" charset="-127"/>
                        </a:rPr>
                        <a:t>/</a:t>
                      </a:r>
                      <a:r>
                        <a:rPr lang="ko-KR" altLang="en-US" sz="1000" b="0" dirty="0">
                          <a:latin typeface="맑은 고딕" panose="020B0503020000020004" pitchFamily="50" charset="-127"/>
                          <a:ea typeface="맑은 고딕" panose="020B0503020000020004" pitchFamily="50" charset="-127"/>
                        </a:rPr>
                        <a:t>조회 지원</a:t>
                      </a:r>
                      <a:endParaRPr lang="en-US" altLang="ko-KR" sz="1000" b="0" dirty="0">
                        <a:latin typeface="맑은 고딕" panose="020B0503020000020004" pitchFamily="50" charset="-127"/>
                        <a:ea typeface="맑은 고딕" panose="020B0503020000020004" pitchFamily="50" charset="-127"/>
                      </a:endParaRPr>
                    </a:p>
                    <a:p>
                      <a:pPr marL="171450" indent="-171450" latinLnBrk="1">
                        <a:buFont typeface="Wingdings" panose="05000000000000000000" pitchFamily="2" charset="2"/>
                        <a:buChar char="§"/>
                      </a:pPr>
                      <a:r>
                        <a:rPr lang="ko-KR" altLang="en-US" sz="1000" b="0" dirty="0">
                          <a:latin typeface="맑은 고딕" panose="020B0503020000020004" pitchFamily="50" charset="-127"/>
                          <a:ea typeface="맑은 고딕" panose="020B0503020000020004" pitchFamily="50" charset="-127"/>
                        </a:rPr>
                        <a:t>프로젝트 인력 계획 및 실적 관리</a:t>
                      </a:r>
                      <a:r>
                        <a:rPr lang="en-US" altLang="ko-KR" sz="1000" b="0" dirty="0">
                          <a:latin typeface="맑은 고딕" panose="020B0503020000020004" pitchFamily="50" charset="-127"/>
                          <a:ea typeface="맑은 고딕" panose="020B0503020000020004" pitchFamily="50" charset="-127"/>
                        </a:rPr>
                        <a:t>, </a:t>
                      </a:r>
                      <a:r>
                        <a:rPr lang="ko-KR" altLang="en-US" sz="1000" b="0" dirty="0">
                          <a:latin typeface="맑은 고딕" panose="020B0503020000020004" pitchFamily="50" charset="-127"/>
                          <a:ea typeface="맑은 고딕" panose="020B0503020000020004" pitchFamily="50" charset="-127"/>
                        </a:rPr>
                        <a:t>공수 관리</a:t>
                      </a:r>
                      <a:endParaRPr lang="en-US" altLang="ko-KR" sz="1000" b="0" dirty="0">
                        <a:latin typeface="맑은 고딕" panose="020B0503020000020004" pitchFamily="50" charset="-127"/>
                        <a:ea typeface="맑은 고딕" panose="020B0503020000020004" pitchFamily="50" charset="-127"/>
                      </a:endParaRPr>
                    </a:p>
                  </a:txBody>
                  <a:tcPr/>
                </a:tc>
                <a:extLst>
                  <a:ext uri="{0D108BD9-81ED-4DB2-BD59-A6C34878D82A}">
                    <a16:rowId xmlns:a16="http://schemas.microsoft.com/office/drawing/2014/main" val="1841602386"/>
                  </a:ext>
                </a:extLst>
              </a:tr>
              <a:tr h="609600">
                <a:tc>
                  <a:txBody>
                    <a:bodyPr/>
                    <a:lstStyle/>
                    <a:p>
                      <a:pPr latinLnBrk="1"/>
                      <a:r>
                        <a:rPr lang="ko-KR" altLang="en-US" sz="1000" b="0" dirty="0">
                          <a:latin typeface="맑은 고딕" panose="020B0503020000020004" pitchFamily="50" charset="-127"/>
                          <a:ea typeface="맑은 고딕" panose="020B0503020000020004" pitchFamily="50" charset="-127"/>
                        </a:rPr>
                        <a:t>고객 관리</a:t>
                      </a:r>
                    </a:p>
                  </a:txBody>
                  <a:tcPr/>
                </a:tc>
                <a:tc>
                  <a:txBody>
                    <a:bodyPr/>
                    <a:lstStyle/>
                    <a:p>
                      <a:pPr marL="171450" indent="-171450" latinLnBrk="1">
                        <a:buFont typeface="Wingdings" panose="05000000000000000000" pitchFamily="2" charset="2"/>
                        <a:buChar char="§"/>
                      </a:pPr>
                      <a:r>
                        <a:rPr lang="ko-KR" altLang="en-US" sz="1000" b="0" dirty="0">
                          <a:latin typeface="맑은 고딕" panose="020B0503020000020004" pitchFamily="50" charset="-127"/>
                          <a:ea typeface="맑은 고딕" panose="020B0503020000020004" pitchFamily="50" charset="-127"/>
                        </a:rPr>
                        <a:t>고객 현황 정보 조회</a:t>
                      </a:r>
                      <a:endParaRPr lang="en-US" altLang="ko-KR" sz="1000" b="0" dirty="0">
                        <a:latin typeface="맑은 고딕" panose="020B0503020000020004" pitchFamily="50" charset="-127"/>
                        <a:ea typeface="맑은 고딕" panose="020B0503020000020004" pitchFamily="50" charset="-127"/>
                      </a:endParaRPr>
                    </a:p>
                    <a:p>
                      <a:pPr marL="171450" indent="-171450" latinLnBrk="1">
                        <a:buFont typeface="Wingdings" panose="05000000000000000000" pitchFamily="2" charset="2"/>
                        <a:buChar char="§"/>
                      </a:pPr>
                      <a:r>
                        <a:rPr lang="ko-KR" altLang="en-US" sz="1000" b="0" dirty="0">
                          <a:latin typeface="맑은 고딕" panose="020B0503020000020004" pitchFamily="50" charset="-127"/>
                          <a:ea typeface="맑은 고딕" panose="020B0503020000020004" pitchFamily="50" charset="-127"/>
                        </a:rPr>
                        <a:t>고객별 프로젝트 목록 조회 </a:t>
                      </a:r>
                      <a:endParaRPr lang="en-US" altLang="ko-KR" sz="1000" b="0" dirty="0">
                        <a:latin typeface="맑은 고딕" panose="020B0503020000020004" pitchFamily="50" charset="-127"/>
                        <a:ea typeface="맑은 고딕" panose="020B0503020000020004" pitchFamily="50" charset="-127"/>
                      </a:endParaRPr>
                    </a:p>
                    <a:p>
                      <a:pPr marL="171450" indent="-171450" latinLnBrk="1">
                        <a:buFont typeface="Wingdings" panose="05000000000000000000" pitchFamily="2" charset="2"/>
                        <a:buChar char="§"/>
                      </a:pPr>
                      <a:r>
                        <a:rPr lang="ko-KR" altLang="en-US" sz="1000" b="0" dirty="0">
                          <a:latin typeface="맑은 고딕" panose="020B0503020000020004" pitchFamily="50" charset="-127"/>
                          <a:ea typeface="맑은 고딕" panose="020B0503020000020004" pitchFamily="50" charset="-127"/>
                        </a:rPr>
                        <a:t>고객 계약 정보 조회 </a:t>
                      </a:r>
                    </a:p>
                  </a:txBody>
                  <a:tcPr/>
                </a:tc>
                <a:extLst>
                  <a:ext uri="{0D108BD9-81ED-4DB2-BD59-A6C34878D82A}">
                    <a16:rowId xmlns:a16="http://schemas.microsoft.com/office/drawing/2014/main" val="936441753"/>
                  </a:ext>
                </a:extLst>
              </a:tr>
              <a:tr h="622433">
                <a:tc>
                  <a:txBody>
                    <a:bodyPr/>
                    <a:lstStyle/>
                    <a:p>
                      <a:pPr latinLnBrk="1"/>
                      <a:r>
                        <a:rPr lang="ko-KR" altLang="en-US" sz="1000" b="0" dirty="0">
                          <a:latin typeface="맑은 고딕" panose="020B0503020000020004" pitchFamily="50" charset="-127"/>
                          <a:ea typeface="맑은 고딕" panose="020B0503020000020004" pitchFamily="50" charset="-127"/>
                        </a:rPr>
                        <a:t>외주 협력사 관리</a:t>
                      </a:r>
                    </a:p>
                  </a:txBody>
                  <a:tcPr/>
                </a:tc>
                <a:tc>
                  <a:txBody>
                    <a:bodyPr/>
                    <a:lstStyle/>
                    <a:p>
                      <a:pPr marL="171450" indent="-171450" latinLnBrk="1">
                        <a:buFont typeface="Wingdings" panose="05000000000000000000" pitchFamily="2" charset="2"/>
                        <a:buChar char="§"/>
                      </a:pPr>
                      <a:r>
                        <a:rPr lang="ko-KR" altLang="en-US" sz="1000" b="0" dirty="0">
                          <a:latin typeface="맑은 고딕" panose="020B0503020000020004" pitchFamily="50" charset="-127"/>
                          <a:ea typeface="맑은 고딕" panose="020B0503020000020004" pitchFamily="50" charset="-127"/>
                        </a:rPr>
                        <a:t>외주 협력사 목록 관리</a:t>
                      </a:r>
                      <a:endParaRPr lang="en-US" altLang="ko-KR" sz="1000" b="0" dirty="0">
                        <a:latin typeface="맑은 고딕" panose="020B0503020000020004" pitchFamily="50" charset="-127"/>
                        <a:ea typeface="맑은 고딕" panose="020B0503020000020004" pitchFamily="50" charset="-127"/>
                      </a:endParaRPr>
                    </a:p>
                    <a:p>
                      <a:pPr marL="171450" indent="-171450" latinLnBrk="1">
                        <a:buFont typeface="Wingdings" panose="05000000000000000000" pitchFamily="2" charset="2"/>
                        <a:buChar char="§"/>
                      </a:pPr>
                      <a:r>
                        <a:rPr lang="ko-KR" altLang="en-US" sz="1000" b="0" dirty="0">
                          <a:latin typeface="맑은 고딕" panose="020B0503020000020004" pitchFamily="50" charset="-127"/>
                          <a:ea typeface="맑은 고딕" panose="020B0503020000020004" pitchFamily="50" charset="-127"/>
                        </a:rPr>
                        <a:t>외주 협력사 평가 관리</a:t>
                      </a:r>
                      <a:endParaRPr lang="en-US" altLang="ko-KR" sz="1000" b="0" dirty="0">
                        <a:latin typeface="맑은 고딕" panose="020B0503020000020004" pitchFamily="50" charset="-127"/>
                        <a:ea typeface="맑은 고딕" panose="020B0503020000020004" pitchFamily="50" charset="-127"/>
                      </a:endParaRPr>
                    </a:p>
                    <a:p>
                      <a:pPr marL="171450" indent="-171450" latinLnBrk="1">
                        <a:buFont typeface="Wingdings" panose="05000000000000000000" pitchFamily="2" charset="2"/>
                        <a:buChar char="§"/>
                      </a:pPr>
                      <a:r>
                        <a:rPr lang="ko-KR" altLang="en-US" sz="1000" b="0" dirty="0">
                          <a:latin typeface="맑은 고딕" panose="020B0503020000020004" pitchFamily="50" charset="-127"/>
                          <a:ea typeface="맑은 고딕" panose="020B0503020000020004" pitchFamily="50" charset="-127"/>
                        </a:rPr>
                        <a:t>외주 협력사별 프로젝트 현황</a:t>
                      </a:r>
                      <a:endParaRPr lang="en-US" altLang="ko-KR" sz="1000" b="0" dirty="0">
                        <a:latin typeface="맑은 고딕" panose="020B0503020000020004" pitchFamily="50" charset="-127"/>
                        <a:ea typeface="맑은 고딕" panose="020B0503020000020004" pitchFamily="50" charset="-127"/>
                      </a:endParaRPr>
                    </a:p>
                  </a:txBody>
                  <a:tcPr/>
                </a:tc>
                <a:extLst>
                  <a:ext uri="{0D108BD9-81ED-4DB2-BD59-A6C34878D82A}">
                    <a16:rowId xmlns:a16="http://schemas.microsoft.com/office/drawing/2014/main" val="10004"/>
                  </a:ext>
                </a:extLst>
              </a:tr>
              <a:tr h="413887">
                <a:tc>
                  <a:txBody>
                    <a:bodyPr/>
                    <a:lstStyle/>
                    <a:p>
                      <a:pPr latinLnBrk="1"/>
                      <a:r>
                        <a:rPr lang="ko-KR" altLang="en-US" sz="1000" b="0" dirty="0">
                          <a:latin typeface="맑은 고딕" panose="020B0503020000020004" pitchFamily="50" charset="-127"/>
                          <a:ea typeface="맑은 고딕" panose="020B0503020000020004" pitchFamily="50" charset="-127"/>
                        </a:rPr>
                        <a:t>외주 인력 관리</a:t>
                      </a:r>
                    </a:p>
                  </a:txBody>
                  <a:tcPr/>
                </a:tc>
                <a:tc>
                  <a:txBody>
                    <a:bodyPr/>
                    <a:lstStyle/>
                    <a:p>
                      <a:pPr marL="171450" indent="-171450" latinLnBrk="1">
                        <a:buFont typeface="Wingdings" panose="05000000000000000000" pitchFamily="2" charset="2"/>
                        <a:buChar char="§"/>
                      </a:pPr>
                      <a:r>
                        <a:rPr lang="ko-KR" altLang="en-US" sz="1000" b="0" dirty="0">
                          <a:latin typeface="맑은 고딕" panose="020B0503020000020004" pitchFamily="50" charset="-127"/>
                          <a:ea typeface="맑은 고딕" panose="020B0503020000020004" pitchFamily="50" charset="-127"/>
                        </a:rPr>
                        <a:t>외주인력 관리 기능 및 평판 관리</a:t>
                      </a:r>
                      <a:endParaRPr lang="en-US" altLang="ko-KR" sz="1000" b="0" dirty="0">
                        <a:latin typeface="맑은 고딕" panose="020B0503020000020004" pitchFamily="50" charset="-127"/>
                        <a:ea typeface="맑은 고딕" panose="020B0503020000020004" pitchFamily="50" charset="-127"/>
                      </a:endParaRPr>
                    </a:p>
                    <a:p>
                      <a:pPr marL="171450" indent="-171450" latinLnBrk="1">
                        <a:buFont typeface="Wingdings" panose="05000000000000000000" pitchFamily="2" charset="2"/>
                        <a:buChar char="§"/>
                      </a:pPr>
                      <a:r>
                        <a:rPr lang="ko-KR" altLang="en-US" sz="1000" b="0" dirty="0">
                          <a:latin typeface="맑은 고딕" panose="020B0503020000020004" pitchFamily="50" charset="-127"/>
                          <a:ea typeface="맑은 고딕" panose="020B0503020000020004" pitchFamily="50" charset="-127"/>
                        </a:rPr>
                        <a:t>업체 및 인력 별 급수 및 단가 관리</a:t>
                      </a:r>
                      <a:endParaRPr lang="en-US" altLang="ko-KR" sz="1000" b="0" dirty="0">
                        <a:latin typeface="맑은 고딕" panose="020B0503020000020004" pitchFamily="50" charset="-127"/>
                        <a:ea typeface="맑은 고딕" panose="020B0503020000020004" pitchFamily="50" charset="-127"/>
                      </a:endParaRPr>
                    </a:p>
                    <a:p>
                      <a:pPr marL="171450" indent="-171450" latinLnBrk="1">
                        <a:buFont typeface="Wingdings" panose="05000000000000000000" pitchFamily="2" charset="2"/>
                        <a:buChar char="§"/>
                      </a:pPr>
                      <a:endParaRPr lang="en-US" altLang="ko-KR" sz="1000" b="0" dirty="0">
                        <a:latin typeface="맑은 고딕" panose="020B0503020000020004" pitchFamily="50" charset="-127"/>
                        <a:ea typeface="맑은 고딕" panose="020B0503020000020004" pitchFamily="50" charset="-127"/>
                      </a:endParaRPr>
                    </a:p>
                  </a:txBody>
                  <a:tcPr/>
                </a:tc>
                <a:extLst>
                  <a:ext uri="{0D108BD9-81ED-4DB2-BD59-A6C34878D82A}">
                    <a16:rowId xmlns:a16="http://schemas.microsoft.com/office/drawing/2014/main" val="2715748758"/>
                  </a:ext>
                </a:extLst>
              </a:tr>
              <a:tr h="0">
                <a:tc>
                  <a:txBody>
                    <a:bodyPr/>
                    <a:lstStyle/>
                    <a:p>
                      <a:pPr latinLnBrk="1"/>
                      <a:r>
                        <a:rPr lang="ko-KR" altLang="en-US" sz="1000" b="0" dirty="0">
                          <a:latin typeface="맑은 고딕" panose="020B0503020000020004" pitchFamily="50" charset="-127"/>
                          <a:ea typeface="맑은 고딕" panose="020B0503020000020004" pitchFamily="50" charset="-127"/>
                        </a:rPr>
                        <a:t>비용</a:t>
                      </a:r>
                      <a:r>
                        <a:rPr lang="en-US" altLang="ko-KR" sz="1000" b="0" dirty="0">
                          <a:latin typeface="맑은 고딕" panose="020B0503020000020004" pitchFamily="50" charset="-127"/>
                          <a:ea typeface="맑은 고딕" panose="020B0503020000020004" pitchFamily="50" charset="-127"/>
                        </a:rPr>
                        <a:t>/</a:t>
                      </a:r>
                      <a:r>
                        <a:rPr lang="ko-KR" altLang="en-US" sz="1000" b="0" dirty="0">
                          <a:latin typeface="맑은 고딕" panose="020B0503020000020004" pitchFamily="50" charset="-127"/>
                          <a:ea typeface="맑은 고딕" panose="020B0503020000020004" pitchFamily="50" charset="-127"/>
                        </a:rPr>
                        <a:t>손익관리</a:t>
                      </a:r>
                    </a:p>
                  </a:txBody>
                  <a:tcPr/>
                </a:tc>
                <a:tc>
                  <a:txBody>
                    <a:bodyPr/>
                    <a:lstStyle/>
                    <a:p>
                      <a:pPr marL="171450" indent="-171450" latinLnBrk="1">
                        <a:buFont typeface="Wingdings" panose="05000000000000000000" pitchFamily="2" charset="2"/>
                        <a:buChar char="§"/>
                      </a:pPr>
                      <a:r>
                        <a:rPr lang="ko-KR" altLang="en-US" sz="1000" b="0" dirty="0">
                          <a:latin typeface="맑은 고딕" panose="020B0503020000020004" pitchFamily="50" charset="-127"/>
                          <a:ea typeface="맑은 고딕" panose="020B0503020000020004" pitchFamily="50" charset="-127"/>
                        </a:rPr>
                        <a:t>프로젝트별 원가 관리</a:t>
                      </a:r>
                      <a:r>
                        <a:rPr lang="en-US" altLang="ko-KR" sz="1000" b="0" dirty="0">
                          <a:latin typeface="맑은 고딕" panose="020B0503020000020004" pitchFamily="50" charset="-127"/>
                          <a:ea typeface="맑은 고딕" panose="020B0503020000020004" pitchFamily="50" charset="-127"/>
                        </a:rPr>
                        <a:t>, </a:t>
                      </a:r>
                      <a:r>
                        <a:rPr lang="ko-KR" altLang="en-US" sz="1000" b="0" dirty="0">
                          <a:latin typeface="맑은 고딕" panose="020B0503020000020004" pitchFamily="50" charset="-127"/>
                          <a:ea typeface="맑은 고딕" panose="020B0503020000020004" pitchFamily="50" charset="-127"/>
                        </a:rPr>
                        <a:t>예산 관리</a:t>
                      </a:r>
                      <a:endParaRPr lang="en-US" altLang="ko-KR" sz="1000" b="0" dirty="0">
                        <a:latin typeface="맑은 고딕" panose="020B0503020000020004" pitchFamily="50" charset="-127"/>
                        <a:ea typeface="맑은 고딕" panose="020B0503020000020004" pitchFamily="50" charset="-127"/>
                      </a:endParaRPr>
                    </a:p>
                    <a:p>
                      <a:pPr marL="171450" indent="-171450" latinLnBrk="1">
                        <a:buFont typeface="Wingdings" panose="05000000000000000000" pitchFamily="2" charset="2"/>
                        <a:buChar char="§"/>
                      </a:pPr>
                      <a:r>
                        <a:rPr lang="ko-KR" altLang="en-US" sz="1000" b="0" dirty="0">
                          <a:latin typeface="맑은 고딕" panose="020B0503020000020004" pitchFamily="50" charset="-127"/>
                          <a:ea typeface="맑은 고딕" panose="020B0503020000020004" pitchFamily="50" charset="-127"/>
                        </a:rPr>
                        <a:t>프로젝트별로 월별 매출</a:t>
                      </a:r>
                      <a:r>
                        <a:rPr lang="en-US" altLang="ko-KR" sz="1000" b="0" dirty="0">
                          <a:latin typeface="맑은 고딕" panose="020B0503020000020004" pitchFamily="50" charset="-127"/>
                          <a:ea typeface="맑은 고딕" panose="020B0503020000020004" pitchFamily="50" charset="-127"/>
                        </a:rPr>
                        <a:t>/</a:t>
                      </a:r>
                      <a:r>
                        <a:rPr lang="ko-KR" altLang="en-US" sz="1000" b="0" dirty="0">
                          <a:latin typeface="맑은 고딕" panose="020B0503020000020004" pitchFamily="50" charset="-127"/>
                          <a:ea typeface="맑은 고딕" panose="020B0503020000020004" pitchFamily="50" charset="-127"/>
                        </a:rPr>
                        <a:t>인건비</a:t>
                      </a:r>
                      <a:r>
                        <a:rPr lang="en-US" altLang="ko-KR" sz="1000" b="0" dirty="0">
                          <a:latin typeface="맑은 고딕" panose="020B0503020000020004" pitchFamily="50" charset="-127"/>
                          <a:ea typeface="맑은 고딕" panose="020B0503020000020004" pitchFamily="50" charset="-127"/>
                        </a:rPr>
                        <a:t>/</a:t>
                      </a:r>
                      <a:r>
                        <a:rPr lang="ko-KR" altLang="en-US" sz="1000" b="0" dirty="0" err="1">
                          <a:latin typeface="맑은 고딕" panose="020B0503020000020004" pitchFamily="50" charset="-127"/>
                          <a:ea typeface="맑은 고딕" panose="020B0503020000020004" pitchFamily="50" charset="-127"/>
                        </a:rPr>
                        <a:t>외주비</a:t>
                      </a:r>
                      <a:r>
                        <a:rPr lang="en-US" altLang="ko-KR" sz="1000" b="0" dirty="0">
                          <a:latin typeface="맑은 고딕" panose="020B0503020000020004" pitchFamily="50" charset="-127"/>
                          <a:ea typeface="맑은 고딕" panose="020B0503020000020004" pitchFamily="50" charset="-127"/>
                        </a:rPr>
                        <a:t>/</a:t>
                      </a:r>
                      <a:r>
                        <a:rPr lang="ko-KR" altLang="en-US" sz="1000" b="0" dirty="0">
                          <a:latin typeface="맑은 고딕" panose="020B0503020000020004" pitchFamily="50" charset="-127"/>
                          <a:ea typeface="맑은 고딕" panose="020B0503020000020004" pitchFamily="50" charset="-127"/>
                        </a:rPr>
                        <a:t>기타경비 집계</a:t>
                      </a:r>
                      <a:endParaRPr lang="en-US" altLang="ko-KR" sz="1000" b="0" dirty="0">
                        <a:latin typeface="맑은 고딕" panose="020B0503020000020004" pitchFamily="50" charset="-127"/>
                        <a:ea typeface="맑은 고딕" panose="020B0503020000020004" pitchFamily="50" charset="-127"/>
                      </a:endParaRPr>
                    </a:p>
                    <a:p>
                      <a:pPr marL="171450" indent="-171450" latinLnBrk="1">
                        <a:buFont typeface="Wingdings" panose="05000000000000000000" pitchFamily="2" charset="2"/>
                        <a:buChar char="§"/>
                      </a:pPr>
                      <a:r>
                        <a:rPr lang="ko-KR" altLang="en-US" sz="1000" b="0" dirty="0">
                          <a:latin typeface="맑은 고딕" panose="020B0503020000020004" pitchFamily="50" charset="-127"/>
                          <a:ea typeface="맑은 고딕" panose="020B0503020000020004" pitchFamily="50" charset="-127"/>
                        </a:rPr>
                        <a:t>진행율에 따른 매출</a:t>
                      </a:r>
                      <a:r>
                        <a:rPr lang="en-US" altLang="ko-KR" sz="1000" b="0" dirty="0">
                          <a:latin typeface="맑은 고딕" panose="020B0503020000020004" pitchFamily="50" charset="-127"/>
                          <a:ea typeface="맑은 고딕" panose="020B0503020000020004" pitchFamily="50" charset="-127"/>
                        </a:rPr>
                        <a:t>/</a:t>
                      </a:r>
                      <a:r>
                        <a:rPr lang="ko-KR" altLang="en-US" sz="1000" b="0" dirty="0">
                          <a:latin typeface="맑은 고딕" panose="020B0503020000020004" pitchFamily="50" charset="-127"/>
                          <a:ea typeface="맑은 고딕" panose="020B0503020000020004" pitchFamily="50" charset="-127"/>
                        </a:rPr>
                        <a:t>외주비용 산출</a:t>
                      </a:r>
                      <a:endParaRPr lang="en-US" altLang="ko-KR" sz="1000" b="0" dirty="0">
                        <a:latin typeface="맑은 고딕" panose="020B0503020000020004" pitchFamily="50" charset="-127"/>
                        <a:ea typeface="맑은 고딕" panose="020B0503020000020004" pitchFamily="50" charset="-127"/>
                      </a:endParaRPr>
                    </a:p>
                    <a:p>
                      <a:pPr marL="171450" indent="-171450" latinLnBrk="1">
                        <a:buFont typeface="Wingdings" panose="05000000000000000000" pitchFamily="2" charset="2"/>
                        <a:buChar char="§"/>
                      </a:pPr>
                      <a:r>
                        <a:rPr lang="en-US" altLang="ko-KR" sz="1000" b="0" dirty="0">
                          <a:latin typeface="맑은 고딕" panose="020B0503020000020004" pitchFamily="50" charset="-127"/>
                          <a:ea typeface="맑은 고딕" panose="020B0503020000020004" pitchFamily="50" charset="-127"/>
                        </a:rPr>
                        <a:t>SAP</a:t>
                      </a:r>
                      <a:r>
                        <a:rPr lang="ko-KR" altLang="en-US" sz="1000" b="0" dirty="0">
                          <a:latin typeface="맑은 고딕" panose="020B0503020000020004" pitchFamily="50" charset="-127"/>
                          <a:ea typeface="맑은 고딕" panose="020B0503020000020004" pitchFamily="50" charset="-127"/>
                        </a:rPr>
                        <a:t>의 프로젝트별 세금계산서 발행 내역 조회</a:t>
                      </a:r>
                      <a:endParaRPr lang="en-US" altLang="ko-KR" sz="1000" b="0" dirty="0">
                        <a:latin typeface="맑은 고딕" panose="020B0503020000020004" pitchFamily="50" charset="-127"/>
                        <a:ea typeface="맑은 고딕" panose="020B0503020000020004" pitchFamily="50" charset="-127"/>
                      </a:endParaRPr>
                    </a:p>
                    <a:p>
                      <a:pPr marL="171450" marR="0" lvl="0" indent="-171450" algn="l" defTabSz="914400" rtl="0" eaLnBrk="1" fontAlgn="auto" latinLnBrk="1" hangingPunct="1">
                        <a:lnSpc>
                          <a:spcPct val="100000"/>
                        </a:lnSpc>
                        <a:spcBef>
                          <a:spcPts val="0"/>
                        </a:spcBef>
                        <a:spcAft>
                          <a:spcPts val="0"/>
                        </a:spcAft>
                        <a:buClrTx/>
                        <a:buSzTx/>
                        <a:buFont typeface="Wingdings" panose="05000000000000000000" pitchFamily="2" charset="2"/>
                        <a:buChar char="§"/>
                        <a:tabLst/>
                        <a:defRPr/>
                      </a:pPr>
                      <a:r>
                        <a:rPr lang="ko-KR" altLang="en-US" sz="1000" b="0" dirty="0">
                          <a:latin typeface="맑은 고딕" panose="020B0503020000020004" pitchFamily="50" charset="-127"/>
                          <a:ea typeface="맑은 고딕" panose="020B0503020000020004" pitchFamily="50" charset="-127"/>
                        </a:rPr>
                        <a:t>프로젝트별 예상 손익</a:t>
                      </a:r>
                      <a:r>
                        <a:rPr lang="en-US" altLang="ko-KR" sz="1000" b="0" dirty="0">
                          <a:latin typeface="맑은 고딕" panose="020B0503020000020004" pitchFamily="50" charset="-127"/>
                          <a:ea typeface="맑은 고딕" panose="020B0503020000020004" pitchFamily="50" charset="-127"/>
                        </a:rPr>
                        <a:t>/</a:t>
                      </a:r>
                      <a:r>
                        <a:rPr lang="ko-KR" altLang="en-US" sz="1000" b="0" dirty="0">
                          <a:latin typeface="맑은 고딕" panose="020B0503020000020004" pitchFamily="50" charset="-127"/>
                          <a:ea typeface="맑은 고딕" panose="020B0503020000020004" pitchFamily="50" charset="-127"/>
                        </a:rPr>
                        <a:t>월별 실제 손익</a:t>
                      </a:r>
                      <a:endParaRPr lang="en-US" altLang="ko-KR" sz="1000" b="0" dirty="0">
                        <a:latin typeface="맑은 고딕" panose="020B0503020000020004" pitchFamily="50" charset="-127"/>
                        <a:ea typeface="맑은 고딕" panose="020B0503020000020004" pitchFamily="50" charset="-127"/>
                      </a:endParaRPr>
                    </a:p>
                    <a:p>
                      <a:pPr marL="171450" marR="0" lvl="0" indent="-171450" algn="l" defTabSz="914400" rtl="0" eaLnBrk="1" fontAlgn="auto" latinLnBrk="1" hangingPunct="1">
                        <a:lnSpc>
                          <a:spcPct val="100000"/>
                        </a:lnSpc>
                        <a:spcBef>
                          <a:spcPts val="0"/>
                        </a:spcBef>
                        <a:spcAft>
                          <a:spcPts val="0"/>
                        </a:spcAft>
                        <a:buClrTx/>
                        <a:buSzTx/>
                        <a:buFont typeface="Wingdings" panose="05000000000000000000" pitchFamily="2" charset="2"/>
                        <a:buChar char="§"/>
                        <a:tabLst/>
                        <a:defRPr/>
                      </a:pPr>
                      <a:endParaRPr lang="ko-KR" altLang="en-US" sz="1000" b="0" dirty="0">
                        <a:latin typeface="맑은 고딕" panose="020B0503020000020004" pitchFamily="50" charset="-127"/>
                        <a:ea typeface="맑은 고딕" panose="020B0503020000020004" pitchFamily="50" charset="-127"/>
                      </a:endParaRPr>
                    </a:p>
                  </a:txBody>
                  <a:tcPr/>
                </a:tc>
                <a:extLst>
                  <a:ext uri="{0D108BD9-81ED-4DB2-BD59-A6C34878D82A}">
                    <a16:rowId xmlns:a16="http://schemas.microsoft.com/office/drawing/2014/main" val="3199350228"/>
                  </a:ext>
                </a:extLst>
              </a:tr>
              <a:tr h="0">
                <a:tc>
                  <a:txBody>
                    <a:bodyPr/>
                    <a:lstStyle/>
                    <a:p>
                      <a:pPr latinLnBrk="1"/>
                      <a:r>
                        <a:rPr lang="ko-KR" altLang="en-US" sz="1000" b="0" dirty="0">
                          <a:latin typeface="맑은 고딕" panose="020B0503020000020004" pitchFamily="50" charset="-127"/>
                          <a:ea typeface="맑은 고딕" panose="020B0503020000020004" pitchFamily="50" charset="-127"/>
                        </a:rPr>
                        <a:t>보안 관리</a:t>
                      </a:r>
                    </a:p>
                  </a:txBody>
                  <a:tcPr/>
                </a:tc>
                <a:tc>
                  <a:txBody>
                    <a:bodyPr/>
                    <a:lstStyle/>
                    <a:p>
                      <a:pPr marL="171450" indent="-171450" latinLnBrk="1">
                        <a:buFont typeface="Wingdings" panose="05000000000000000000" pitchFamily="2" charset="2"/>
                        <a:buChar char="§"/>
                      </a:pPr>
                      <a:r>
                        <a:rPr lang="ko-KR" altLang="en-US" sz="1000" b="0" dirty="0">
                          <a:latin typeface="맑은 고딕" panose="020B0503020000020004" pitchFamily="50" charset="-127"/>
                          <a:ea typeface="맑은 고딕" panose="020B0503020000020004" pitchFamily="50" charset="-127"/>
                        </a:rPr>
                        <a:t>프로젝트별 보안점검 확인 및 현황 조회</a:t>
                      </a:r>
                      <a:endParaRPr lang="en-US" altLang="ko-KR" sz="1000" b="0" dirty="0">
                        <a:latin typeface="맑은 고딕" panose="020B0503020000020004" pitchFamily="50" charset="-127"/>
                        <a:ea typeface="맑은 고딕" panose="020B0503020000020004" pitchFamily="50" charset="-127"/>
                      </a:endParaRPr>
                    </a:p>
                    <a:p>
                      <a:pPr marL="171450" indent="-171450" latinLnBrk="1">
                        <a:buFont typeface="Wingdings" panose="05000000000000000000" pitchFamily="2" charset="2"/>
                        <a:buChar char="§"/>
                      </a:pPr>
                      <a:endParaRPr lang="ko-KR" altLang="en-US" sz="1000" b="0" dirty="0">
                        <a:latin typeface="맑은 고딕" panose="020B0503020000020004" pitchFamily="50" charset="-127"/>
                        <a:ea typeface="맑은 고딕" panose="020B0503020000020004" pitchFamily="50" charset="-127"/>
                      </a:endParaRPr>
                    </a:p>
                  </a:txBody>
                  <a:tcPr/>
                </a:tc>
                <a:extLst>
                  <a:ext uri="{0D108BD9-81ED-4DB2-BD59-A6C34878D82A}">
                    <a16:rowId xmlns:a16="http://schemas.microsoft.com/office/drawing/2014/main" val="645061548"/>
                  </a:ext>
                </a:extLst>
              </a:tr>
              <a:tr h="0">
                <a:tc>
                  <a:txBody>
                    <a:bodyPr/>
                    <a:lstStyle/>
                    <a:p>
                      <a:pPr latinLnBrk="1"/>
                      <a:r>
                        <a:rPr lang="ko-KR" altLang="en-US" sz="1000" b="0" dirty="0">
                          <a:latin typeface="맑은 고딕" panose="020B0503020000020004" pitchFamily="50" charset="-127"/>
                          <a:ea typeface="맑은 고딕" panose="020B0503020000020004" pitchFamily="50" charset="-127"/>
                        </a:rPr>
                        <a:t>통합 </a:t>
                      </a:r>
                      <a:r>
                        <a:rPr lang="en-US" altLang="ko-KR" sz="1000" b="0" dirty="0">
                          <a:latin typeface="맑은 고딕" panose="020B0503020000020004" pitchFamily="50" charset="-127"/>
                          <a:ea typeface="맑은 고딕" panose="020B0503020000020004" pitchFamily="50" charset="-127"/>
                        </a:rPr>
                        <a:t>Dashboard</a:t>
                      </a:r>
                      <a:endParaRPr lang="ko-KR" altLang="en-US" sz="1000" b="0" dirty="0">
                        <a:latin typeface="맑은 고딕" panose="020B0503020000020004" pitchFamily="50" charset="-127"/>
                        <a:ea typeface="맑은 고딕" panose="020B0503020000020004" pitchFamily="50" charset="-127"/>
                      </a:endParaRPr>
                    </a:p>
                  </a:txBody>
                  <a:tcPr/>
                </a:tc>
                <a:tc>
                  <a:txBody>
                    <a:bodyPr/>
                    <a:lstStyle/>
                    <a:p>
                      <a:pPr marL="171450" indent="-171450" latinLnBrk="1">
                        <a:buFont typeface="Wingdings" panose="05000000000000000000" pitchFamily="2" charset="2"/>
                        <a:buChar char="§"/>
                      </a:pPr>
                      <a:r>
                        <a:rPr lang="ko-KR" altLang="en-US" sz="1000" b="0" dirty="0">
                          <a:latin typeface="맑은 고딕" panose="020B0503020000020004" pitchFamily="50" charset="-127"/>
                          <a:ea typeface="맑은 고딕" panose="020B0503020000020004" pitchFamily="50" charset="-127"/>
                        </a:rPr>
                        <a:t>전사</a:t>
                      </a:r>
                      <a:r>
                        <a:rPr lang="en-US" altLang="ko-KR" sz="1000" b="0" dirty="0">
                          <a:latin typeface="맑은 고딕" panose="020B0503020000020004" pitchFamily="50" charset="-127"/>
                          <a:ea typeface="맑은 고딕" panose="020B0503020000020004" pitchFamily="50" charset="-127"/>
                        </a:rPr>
                        <a:t>/</a:t>
                      </a:r>
                      <a:r>
                        <a:rPr lang="ko-KR" altLang="en-US" sz="1000" b="0" dirty="0">
                          <a:latin typeface="맑은 고딕" panose="020B0503020000020004" pitchFamily="50" charset="-127"/>
                          <a:ea typeface="맑은 고딕" panose="020B0503020000020004" pitchFamily="50" charset="-127"/>
                        </a:rPr>
                        <a:t>사업부별</a:t>
                      </a:r>
                      <a:r>
                        <a:rPr lang="en-US" altLang="ko-KR" sz="1000" b="0" dirty="0">
                          <a:latin typeface="맑은 고딕" panose="020B0503020000020004" pitchFamily="50" charset="-127"/>
                          <a:ea typeface="맑은 고딕" panose="020B0503020000020004" pitchFamily="50" charset="-127"/>
                        </a:rPr>
                        <a:t>/</a:t>
                      </a:r>
                      <a:r>
                        <a:rPr lang="ko-KR" altLang="en-US" sz="1000" b="0" dirty="0">
                          <a:latin typeface="맑은 고딕" panose="020B0503020000020004" pitchFamily="50" charset="-127"/>
                          <a:ea typeface="맑은 고딕" panose="020B0503020000020004" pitchFamily="50" charset="-127"/>
                        </a:rPr>
                        <a:t>주관부서별 프로젝트 리스트 및 현황</a:t>
                      </a:r>
                      <a:endParaRPr lang="en-US" altLang="ko-KR" sz="1000" b="0" dirty="0">
                        <a:latin typeface="맑은 고딕" panose="020B0503020000020004" pitchFamily="50" charset="-127"/>
                        <a:ea typeface="맑은 고딕" panose="020B0503020000020004" pitchFamily="50" charset="-127"/>
                      </a:endParaRPr>
                    </a:p>
                    <a:p>
                      <a:pPr marL="171450" indent="-171450" latinLnBrk="1">
                        <a:buFont typeface="Wingdings" panose="05000000000000000000" pitchFamily="2" charset="2"/>
                        <a:buChar char="§"/>
                      </a:pPr>
                      <a:r>
                        <a:rPr lang="ko-KR" altLang="en-US" sz="1000" b="0" dirty="0">
                          <a:latin typeface="맑은 고딕" panose="020B0503020000020004" pitchFamily="50" charset="-127"/>
                          <a:ea typeface="맑은 고딕" panose="020B0503020000020004" pitchFamily="50" charset="-127"/>
                        </a:rPr>
                        <a:t>인력투입 현황</a:t>
                      </a:r>
                      <a:r>
                        <a:rPr lang="en-US" altLang="ko-KR" sz="1000" b="0" dirty="0">
                          <a:latin typeface="맑은 고딕" panose="020B0503020000020004" pitchFamily="50" charset="-127"/>
                          <a:ea typeface="맑은 고딕" panose="020B0503020000020004" pitchFamily="50" charset="-127"/>
                        </a:rPr>
                        <a:t>/</a:t>
                      </a:r>
                      <a:r>
                        <a:rPr lang="ko-KR" altLang="en-US" sz="1000" b="0" dirty="0">
                          <a:latin typeface="맑은 고딕" panose="020B0503020000020004" pitchFamily="50" charset="-127"/>
                          <a:ea typeface="맑은 고딕" panose="020B0503020000020004" pitchFamily="50" charset="-127"/>
                        </a:rPr>
                        <a:t>추이 분석</a:t>
                      </a:r>
                      <a:endParaRPr lang="en-US" altLang="ko-KR" sz="1000" b="0" dirty="0">
                        <a:latin typeface="맑은 고딕" panose="020B0503020000020004" pitchFamily="50" charset="-127"/>
                        <a:ea typeface="맑은 고딕" panose="020B0503020000020004" pitchFamily="50" charset="-127"/>
                      </a:endParaRPr>
                    </a:p>
                    <a:p>
                      <a:pPr marL="171450" indent="-171450" latinLnBrk="1">
                        <a:buFont typeface="Wingdings" panose="05000000000000000000" pitchFamily="2" charset="2"/>
                        <a:buChar char="§"/>
                      </a:pPr>
                      <a:endParaRPr lang="ko-KR" altLang="en-US" sz="1000" b="0" dirty="0">
                        <a:latin typeface="맑은 고딕" panose="020B0503020000020004" pitchFamily="50" charset="-127"/>
                        <a:ea typeface="맑은 고딕" panose="020B0503020000020004" pitchFamily="50" charset="-127"/>
                      </a:endParaRPr>
                    </a:p>
                  </a:txBody>
                  <a:tcPr/>
                </a:tc>
                <a:extLst>
                  <a:ext uri="{0D108BD9-81ED-4DB2-BD59-A6C34878D82A}">
                    <a16:rowId xmlns:a16="http://schemas.microsoft.com/office/drawing/2014/main" val="2405225072"/>
                  </a:ext>
                </a:extLst>
              </a:tr>
            </a:tbl>
          </a:graphicData>
        </a:graphic>
      </p:graphicFrame>
    </p:spTree>
    <p:extLst>
      <p:ext uri="{BB962C8B-B14F-4D97-AF65-F5344CB8AC3E}">
        <p14:creationId xmlns:p14="http://schemas.microsoft.com/office/powerpoint/2010/main" val="2900594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r>
              <a:rPr lang="en-US" altLang="ko-KR" dirty="0"/>
              <a:t>2. </a:t>
            </a:r>
            <a:r>
              <a:rPr lang="ko-KR" altLang="en-US" dirty="0"/>
              <a:t>프로젝트 착수</a:t>
            </a:r>
            <a:r>
              <a:rPr lang="en-US" altLang="ko-KR" dirty="0"/>
              <a:t>/</a:t>
            </a:r>
            <a:r>
              <a:rPr lang="ko-KR" altLang="en-US" dirty="0"/>
              <a:t>계획</a:t>
            </a:r>
          </a:p>
        </p:txBody>
      </p:sp>
      <p:sp>
        <p:nvSpPr>
          <p:cNvPr id="5" name="내용 개체 틀 4"/>
          <p:cNvSpPr>
            <a:spLocks noGrp="1"/>
          </p:cNvSpPr>
          <p:nvPr>
            <p:ph idx="10"/>
          </p:nvPr>
        </p:nvSpPr>
        <p:spPr/>
        <p:txBody>
          <a:bodyPr/>
          <a:lstStyle/>
          <a:p>
            <a:r>
              <a:rPr lang="ko-KR" altLang="en-US" dirty="0"/>
              <a:t>프로젝트 착수 </a:t>
            </a:r>
            <a:r>
              <a:rPr lang="en-US" altLang="ko-KR" dirty="0"/>
              <a:t>/ </a:t>
            </a:r>
            <a:r>
              <a:rPr lang="ko-KR" altLang="en-US" dirty="0"/>
              <a:t>계획</a:t>
            </a:r>
          </a:p>
        </p:txBody>
      </p:sp>
      <p:sp>
        <p:nvSpPr>
          <p:cNvPr id="2" name="내용 개체 틀 1"/>
          <p:cNvSpPr>
            <a:spLocks noGrp="1"/>
          </p:cNvSpPr>
          <p:nvPr>
            <p:ph idx="11"/>
          </p:nvPr>
        </p:nvSpPr>
        <p:spPr/>
        <p:txBody>
          <a:bodyPr/>
          <a:lstStyle/>
          <a:p>
            <a:r>
              <a:rPr lang="ko-KR" altLang="en-US" dirty="0"/>
              <a:t>프로젝트의 기본정보인 기간 및 </a:t>
            </a:r>
            <a:r>
              <a:rPr lang="ko-KR" altLang="en-US" dirty="0" err="1"/>
              <a:t>예상공수</a:t>
            </a:r>
            <a:r>
              <a:rPr lang="ko-KR" altLang="en-US" dirty="0"/>
              <a:t> 투입인력관리 등의 기능을 제공합니다</a:t>
            </a:r>
            <a:r>
              <a:rPr lang="en-US" altLang="ko-KR" dirty="0"/>
              <a:t>.</a:t>
            </a:r>
          </a:p>
        </p:txBody>
      </p:sp>
      <p:sp>
        <p:nvSpPr>
          <p:cNvPr id="18" name="직사각형 17">
            <a:extLst>
              <a:ext uri="{FF2B5EF4-FFF2-40B4-BE49-F238E27FC236}">
                <a16:creationId xmlns:a16="http://schemas.microsoft.com/office/drawing/2014/main" id="{2E02D7AE-2476-404E-90E1-AFC39A6AD221}"/>
              </a:ext>
            </a:extLst>
          </p:cNvPr>
          <p:cNvSpPr/>
          <p:nvPr/>
        </p:nvSpPr>
        <p:spPr>
          <a:xfrm>
            <a:off x="4359275" y="3652368"/>
            <a:ext cx="5103813" cy="2140073"/>
          </a:xfrm>
          <a:prstGeom prst="rect">
            <a:avLst/>
          </a:prstGeom>
        </p:spPr>
        <p:txBody>
          <a:bodyPr>
            <a:spAutoFit/>
          </a:bodyPr>
          <a:lstStyle/>
          <a:p>
            <a:pPr>
              <a:lnSpc>
                <a:spcPct val="150000"/>
              </a:lnSpc>
              <a:buFont typeface="Arial" pitchFamily="34" charset="0"/>
              <a:buChar char="•"/>
              <a:defRPr/>
            </a:pPr>
            <a:r>
              <a:rPr lang="ko-KR" altLang="en-US" dirty="0">
                <a:latin typeface="맑은 고딕" panose="020B0503020000020004" pitchFamily="50" charset="-127"/>
                <a:ea typeface="맑은 고딕" panose="020B0503020000020004" pitchFamily="50" charset="-127"/>
              </a:rPr>
              <a:t> 프로젝트 계획</a:t>
            </a:r>
            <a:endParaRPr lang="en-US" altLang="ko-KR" dirty="0">
              <a:latin typeface="맑은 고딕" panose="020B0503020000020004" pitchFamily="50" charset="-127"/>
              <a:ea typeface="맑은 고딕" panose="020B0503020000020004" pitchFamily="50" charset="-127"/>
            </a:endParaRPr>
          </a:p>
          <a:p>
            <a:pPr>
              <a:lnSpc>
                <a:spcPct val="150000"/>
              </a:lnSpc>
              <a:buFont typeface="Wingdings" pitchFamily="2" charset="2"/>
              <a:buChar char="ü"/>
              <a:defRPr/>
            </a:pP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기본정보 관리 </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연계시스템 프로젝트 코드 연계 및 기본 정보 연계</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개요 정보 관리</a:t>
            </a:r>
            <a:endParaRPr lang="en-US" altLang="ko-KR" dirty="0">
              <a:latin typeface="맑은 고딕" panose="020B0503020000020004" pitchFamily="50" charset="-127"/>
              <a:ea typeface="맑은 고딕" panose="020B0503020000020004" pitchFamily="50" charset="-127"/>
            </a:endParaRPr>
          </a:p>
          <a:p>
            <a:pPr>
              <a:lnSpc>
                <a:spcPct val="150000"/>
              </a:lnSpc>
              <a:buFont typeface="Wingdings" pitchFamily="2" charset="2"/>
              <a:buChar char="ü"/>
              <a:defRPr/>
            </a:pPr>
            <a:r>
              <a:rPr lang="ko-KR" altLang="en-US" dirty="0">
                <a:latin typeface="맑은 고딕" panose="020B0503020000020004" pitchFamily="50" charset="-127"/>
                <a:ea typeface="맑은 고딕" panose="020B0503020000020004" pitchFamily="50" charset="-127"/>
              </a:rPr>
              <a:t> 유형 선정 </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공수</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개발기간</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개발유형</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중요도</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공동개발 등의 항목에 점수를 부여하여 프로젝트 유형</a:t>
            </a:r>
            <a:r>
              <a:rPr lang="en-US" altLang="ko-KR" dirty="0">
                <a:latin typeface="맑은 고딕" panose="020B0503020000020004" pitchFamily="50" charset="-127"/>
                <a:ea typeface="맑은 고딕" panose="020B0503020000020004" pitchFamily="50" charset="-127"/>
              </a:rPr>
              <a:t>(</a:t>
            </a:r>
            <a:r>
              <a:rPr lang="ko-KR" altLang="en-US" dirty="0">
                <a:latin typeface="맑은 고딕" panose="020B0503020000020004" pitchFamily="50" charset="-127"/>
                <a:ea typeface="맑은 고딕" panose="020B0503020000020004" pitchFamily="50" charset="-127"/>
              </a:rPr>
              <a:t>간소화</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소형</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중형</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대형</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외주개발</a:t>
            </a:r>
            <a:r>
              <a:rPr lang="en-US" altLang="ko-KR" dirty="0">
                <a:latin typeface="맑은 고딕" panose="020B0503020000020004" pitchFamily="50" charset="-127"/>
                <a:ea typeface="맑은 고딕" panose="020B0503020000020004" pitchFamily="50" charset="-127"/>
              </a:rPr>
              <a:t>)</a:t>
            </a:r>
            <a:r>
              <a:rPr lang="ko-KR" altLang="en-US" dirty="0">
                <a:latin typeface="맑은 고딕" panose="020B0503020000020004" pitchFamily="50" charset="-127"/>
                <a:ea typeface="맑은 고딕" panose="020B0503020000020004" pitchFamily="50" charset="-127"/>
              </a:rPr>
              <a:t>을 선정 </a:t>
            </a:r>
            <a:endParaRPr lang="en-US" altLang="ko-KR" dirty="0">
              <a:solidFill>
                <a:schemeClr val="tx1"/>
              </a:solidFill>
              <a:latin typeface="맑은 고딕" panose="020B0503020000020004" pitchFamily="50" charset="-127"/>
              <a:ea typeface="맑은 고딕" panose="020B0503020000020004" pitchFamily="50" charset="-127"/>
            </a:endParaRPr>
          </a:p>
          <a:p>
            <a:pPr>
              <a:lnSpc>
                <a:spcPct val="150000"/>
              </a:lnSpc>
              <a:buFont typeface="Wingdings" pitchFamily="2" charset="2"/>
              <a:buChar char="ü"/>
              <a:defRPr/>
            </a:pPr>
            <a:r>
              <a:rPr lang="ko-KR" altLang="en-US" dirty="0">
                <a:latin typeface="맑은 고딕" panose="020B0503020000020004" pitchFamily="50" charset="-127"/>
                <a:ea typeface="맑은 고딕" panose="020B0503020000020004" pitchFamily="50" charset="-127"/>
              </a:rPr>
              <a:t> 투입 인력 </a:t>
            </a:r>
            <a:r>
              <a:rPr lang="en-US" altLang="ko-KR" dirty="0">
                <a:latin typeface="맑은 고딕" panose="020B0503020000020004" pitchFamily="50" charset="-127"/>
                <a:ea typeface="맑은 고딕" panose="020B0503020000020004" pitchFamily="50" charset="-127"/>
              </a:rPr>
              <a:t>:  Resource </a:t>
            </a:r>
            <a:r>
              <a:rPr lang="ko-KR" altLang="en-US" dirty="0">
                <a:latin typeface="맑은 고딕" panose="020B0503020000020004" pitchFamily="50" charset="-127"/>
                <a:ea typeface="맑은 고딕" panose="020B0503020000020004" pitchFamily="50" charset="-127"/>
              </a:rPr>
              <a:t>현황을 통한 투입 인력 관리</a:t>
            </a:r>
            <a:endParaRPr lang="en-US" altLang="ko-KR" dirty="0">
              <a:latin typeface="맑은 고딕" panose="020B0503020000020004" pitchFamily="50" charset="-127"/>
              <a:ea typeface="맑은 고딕" panose="020B0503020000020004" pitchFamily="50" charset="-127"/>
            </a:endParaRPr>
          </a:p>
          <a:p>
            <a:pPr>
              <a:lnSpc>
                <a:spcPct val="150000"/>
              </a:lnSpc>
              <a:buFont typeface="Wingdings" pitchFamily="2" charset="2"/>
              <a:buChar char="ü"/>
              <a:defRPr/>
            </a:pP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일정 추정 </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표준 </a:t>
            </a:r>
            <a:r>
              <a:rPr lang="en-US" altLang="ko-KR" dirty="0">
                <a:latin typeface="맑은 고딕" panose="020B0503020000020004" pitchFamily="50" charset="-127"/>
                <a:ea typeface="맑은 고딕" panose="020B0503020000020004" pitchFamily="50" charset="-127"/>
              </a:rPr>
              <a:t>WBS</a:t>
            </a:r>
            <a:r>
              <a:rPr lang="ko-KR" altLang="en-US" dirty="0">
                <a:latin typeface="맑은 고딕" panose="020B0503020000020004" pitchFamily="50" charset="-127"/>
                <a:ea typeface="맑은 고딕" panose="020B0503020000020004" pitchFamily="50" charset="-127"/>
              </a:rPr>
              <a:t>를 통한 필수 </a:t>
            </a:r>
            <a:r>
              <a:rPr lang="en-US" altLang="ko-KR" dirty="0">
                <a:latin typeface="맑은 고딕" panose="020B0503020000020004" pitchFamily="50" charset="-127"/>
                <a:ea typeface="맑은 고딕" panose="020B0503020000020004" pitchFamily="50" charset="-127"/>
              </a:rPr>
              <a:t>Task/</a:t>
            </a:r>
            <a:r>
              <a:rPr lang="ko-KR" altLang="en-US" dirty="0">
                <a:latin typeface="맑은 고딕" panose="020B0503020000020004" pitchFamily="50" charset="-127"/>
                <a:ea typeface="맑은 고딕" panose="020B0503020000020004" pitchFamily="50" charset="-127"/>
              </a:rPr>
              <a:t>산출물 관리</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공수 및 담당자 자동 등록</a:t>
            </a:r>
            <a:endParaRPr lang="en-US" altLang="ko-KR" dirty="0">
              <a:latin typeface="맑은 고딕" panose="020B0503020000020004" pitchFamily="50" charset="-127"/>
              <a:ea typeface="맑은 고딕" panose="020B0503020000020004" pitchFamily="50" charset="-127"/>
            </a:endParaRPr>
          </a:p>
          <a:p>
            <a:pPr>
              <a:lnSpc>
                <a:spcPct val="150000"/>
              </a:lnSpc>
              <a:buFont typeface="Wingdings" pitchFamily="2" charset="2"/>
              <a:buChar char="ü"/>
              <a:defRPr/>
            </a:pPr>
            <a:r>
              <a:rPr lang="ko-KR" altLang="en-US" dirty="0">
                <a:latin typeface="맑은 고딕" panose="020B0503020000020004" pitchFamily="50" charset="-127"/>
                <a:ea typeface="맑은 고딕" panose="020B0503020000020004" pitchFamily="50" charset="-127"/>
              </a:rPr>
              <a:t> 고객 관리 </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원발주자</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주계약자 관리</a:t>
            </a:r>
            <a:r>
              <a:rPr lang="en-US" altLang="ko-KR" dirty="0">
                <a:latin typeface="맑은 고딕" panose="020B0503020000020004" pitchFamily="50" charset="-127"/>
                <a:ea typeface="맑은 고딕" panose="020B0503020000020004" pitchFamily="50" charset="-127"/>
              </a:rPr>
              <a:t>, </a:t>
            </a:r>
            <a:r>
              <a:rPr lang="ko-KR" altLang="en-US" dirty="0" err="1">
                <a:latin typeface="맑은 고딕" panose="020B0503020000020004" pitchFamily="50" charset="-127"/>
                <a:ea typeface="맑은 고딕" panose="020B0503020000020004" pitchFamily="50" charset="-127"/>
              </a:rPr>
              <a:t>원계약</a:t>
            </a:r>
            <a:r>
              <a:rPr lang="ko-KR" altLang="en-US" dirty="0">
                <a:latin typeface="맑은 고딕" panose="020B0503020000020004" pitchFamily="50" charset="-127"/>
                <a:ea typeface="맑은 고딕" panose="020B0503020000020004" pitchFamily="50" charset="-127"/>
              </a:rPr>
              <a:t> 개요 확인</a:t>
            </a:r>
            <a:r>
              <a:rPr lang="en-US" altLang="ko-KR" dirty="0">
                <a:latin typeface="맑은 고딕" panose="020B0503020000020004" pitchFamily="50" charset="-127"/>
                <a:ea typeface="맑은 고딕" panose="020B0503020000020004" pitchFamily="50" charset="-127"/>
              </a:rPr>
              <a:t>(ERP I/F)</a:t>
            </a:r>
          </a:p>
          <a:p>
            <a:pPr>
              <a:lnSpc>
                <a:spcPct val="150000"/>
              </a:lnSpc>
              <a:buFont typeface="Wingdings" pitchFamily="2" charset="2"/>
              <a:buChar char="ü"/>
              <a:defRPr/>
            </a:pP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협력사 관리 </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협력업체 관리</a:t>
            </a:r>
            <a:r>
              <a:rPr lang="en-US" altLang="ko-KR" dirty="0">
                <a:latin typeface="맑은 고딕" panose="020B0503020000020004" pitchFamily="50" charset="-127"/>
                <a:ea typeface="맑은 고딕" panose="020B0503020000020004" pitchFamily="50" charset="-127"/>
              </a:rPr>
              <a:t>(</a:t>
            </a:r>
            <a:r>
              <a:rPr lang="ko-KR" altLang="en-US" dirty="0">
                <a:latin typeface="맑은 고딕" panose="020B0503020000020004" pitchFamily="50" charset="-127"/>
                <a:ea typeface="맑은 고딕" panose="020B0503020000020004" pitchFamily="50" charset="-127"/>
              </a:rPr>
              <a:t>기간</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범위</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단가</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비용 등</a:t>
            </a:r>
            <a:r>
              <a:rPr lang="en-US" altLang="ko-KR" dirty="0">
                <a:latin typeface="맑은 고딕" panose="020B0503020000020004" pitchFamily="50" charset="-127"/>
                <a:ea typeface="맑은 고딕" panose="020B0503020000020004" pitchFamily="50" charset="-127"/>
              </a:rPr>
              <a:t>)</a:t>
            </a:r>
          </a:p>
          <a:p>
            <a:pPr>
              <a:lnSpc>
                <a:spcPct val="150000"/>
              </a:lnSpc>
              <a:buFont typeface="Wingdings" pitchFamily="2" charset="2"/>
              <a:buChar char="ü"/>
              <a:defRPr/>
            </a:pP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외주 투입 인력 관리 </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인력 투입</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범위</a:t>
            </a:r>
            <a:r>
              <a:rPr lang="en-US" altLang="ko-KR" dirty="0">
                <a:latin typeface="맑은 고딕" panose="020B0503020000020004" pitchFamily="50" charset="-127"/>
                <a:ea typeface="맑은 고딕" panose="020B0503020000020004" pitchFamily="50" charset="-127"/>
              </a:rPr>
              <a:t>(</a:t>
            </a:r>
            <a:r>
              <a:rPr lang="ko-KR" altLang="en-US" dirty="0">
                <a:latin typeface="맑은 고딕" panose="020B0503020000020004" pitchFamily="50" charset="-127"/>
                <a:ea typeface="맑은 고딕" panose="020B0503020000020004" pitchFamily="50" charset="-127"/>
              </a:rPr>
              <a:t>업무</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단가 관리 등</a:t>
            </a:r>
            <a:endParaRPr lang="en-US" altLang="ko-KR" dirty="0">
              <a:latin typeface="맑은 고딕" panose="020B0503020000020004" pitchFamily="50" charset="-127"/>
              <a:ea typeface="맑은 고딕" panose="020B0503020000020004" pitchFamily="50" charset="-127"/>
            </a:endParaRPr>
          </a:p>
        </p:txBody>
      </p:sp>
      <p:sp>
        <p:nvSpPr>
          <p:cNvPr id="26" name="Line 26">
            <a:extLst>
              <a:ext uri="{FF2B5EF4-FFF2-40B4-BE49-F238E27FC236}">
                <a16:creationId xmlns:a16="http://schemas.microsoft.com/office/drawing/2014/main" id="{98443765-0C85-4872-8E6A-2D8D093BEB15}"/>
              </a:ext>
            </a:extLst>
          </p:cNvPr>
          <p:cNvSpPr>
            <a:spLocks noChangeShapeType="1"/>
          </p:cNvSpPr>
          <p:nvPr/>
        </p:nvSpPr>
        <p:spPr bwMode="auto">
          <a:xfrm>
            <a:off x="4514850" y="1826479"/>
            <a:ext cx="1679575" cy="0"/>
          </a:xfrm>
          <a:prstGeom prst="line">
            <a:avLst/>
          </a:prstGeom>
          <a:noFill/>
          <a:ln w="9525">
            <a:solidFill>
              <a:srgbClr val="000000"/>
            </a:solidFill>
            <a:round/>
            <a:headEnd/>
            <a:tailEnd/>
          </a:ln>
        </p:spPr>
        <p:txBody>
          <a:bodyPr lIns="0" tIns="0" rIns="0" bIns="0" anchor="ctr"/>
          <a:lstStyle/>
          <a:p>
            <a:endParaRPr lang="ko-KR" altLang="en-US"/>
          </a:p>
        </p:txBody>
      </p:sp>
      <p:sp>
        <p:nvSpPr>
          <p:cNvPr id="27" name="Text Box 28">
            <a:extLst>
              <a:ext uri="{FF2B5EF4-FFF2-40B4-BE49-F238E27FC236}">
                <a16:creationId xmlns:a16="http://schemas.microsoft.com/office/drawing/2014/main" id="{4C53E01D-5420-44E0-B930-676D7EF4613C}"/>
              </a:ext>
            </a:extLst>
          </p:cNvPr>
          <p:cNvSpPr txBox="1">
            <a:spLocks noChangeArrowheads="1"/>
          </p:cNvSpPr>
          <p:nvPr/>
        </p:nvSpPr>
        <p:spPr bwMode="auto">
          <a:xfrm>
            <a:off x="4680900" y="1610579"/>
            <a:ext cx="1280800" cy="18466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0000"/>
              </a:buClr>
              <a:buFont typeface="Wingdings" pitchFamily="2" charset="2"/>
              <a:buNone/>
            </a:pPr>
            <a:r>
              <a:rPr lang="ko-KR" altLang="en-US" sz="1200" dirty="0">
                <a:solidFill>
                  <a:srgbClr val="000000"/>
                </a:solidFill>
                <a:latin typeface="맑은 고딕" pitchFamily="50" charset="-127"/>
                <a:ea typeface="맑은 고딕" pitchFamily="50" charset="-127"/>
              </a:rPr>
              <a:t>일정</a:t>
            </a:r>
            <a:r>
              <a:rPr lang="en-US" altLang="ko-KR" sz="1200" dirty="0">
                <a:solidFill>
                  <a:srgbClr val="000000"/>
                </a:solidFill>
                <a:latin typeface="맑은 고딕" pitchFamily="50" charset="-127"/>
                <a:ea typeface="맑은 고딕" pitchFamily="50" charset="-127"/>
              </a:rPr>
              <a:t>, </a:t>
            </a:r>
            <a:r>
              <a:rPr lang="ko-KR" altLang="en-US" sz="1200" dirty="0">
                <a:solidFill>
                  <a:srgbClr val="000000"/>
                </a:solidFill>
                <a:latin typeface="맑은 고딕" pitchFamily="50" charset="-127"/>
                <a:ea typeface="맑은 고딕" pitchFamily="50" charset="-127"/>
              </a:rPr>
              <a:t>인력 계획 등</a:t>
            </a:r>
            <a:endParaRPr lang="en-US" altLang="ko-KR" sz="1200" dirty="0">
              <a:solidFill>
                <a:srgbClr val="000000"/>
              </a:solidFill>
              <a:latin typeface="맑은 고딕" pitchFamily="50" charset="-127"/>
              <a:ea typeface="맑은 고딕" pitchFamily="50" charset="-127"/>
            </a:endParaRPr>
          </a:p>
        </p:txBody>
      </p:sp>
      <p:pic>
        <p:nvPicPr>
          <p:cNvPr id="28" name="Picture 3">
            <a:extLst>
              <a:ext uri="{FF2B5EF4-FFF2-40B4-BE49-F238E27FC236}">
                <a16:creationId xmlns:a16="http://schemas.microsoft.com/office/drawing/2014/main" id="{330849E9-F41A-4510-95A9-2D405573DA34}"/>
              </a:ext>
            </a:extLst>
          </p:cNvPr>
          <p:cNvPicPr>
            <a:picLocks noChangeAspect="1" noChangeArrowheads="1"/>
          </p:cNvPicPr>
          <p:nvPr/>
        </p:nvPicPr>
        <p:blipFill>
          <a:blip r:embed="rId3" cstate="print"/>
          <a:srcRect/>
          <a:stretch>
            <a:fillRect/>
          </a:stretch>
        </p:blipFill>
        <p:spPr bwMode="auto">
          <a:xfrm>
            <a:off x="372533" y="1828066"/>
            <a:ext cx="3763963" cy="931863"/>
          </a:xfrm>
          <a:prstGeom prst="rect">
            <a:avLst/>
          </a:prstGeom>
          <a:noFill/>
          <a:ln w="9525">
            <a:noFill/>
            <a:miter lim="800000"/>
            <a:headEnd/>
            <a:tailEnd/>
          </a:ln>
        </p:spPr>
      </p:pic>
      <p:pic>
        <p:nvPicPr>
          <p:cNvPr id="29" name="Picture 6">
            <a:extLst>
              <a:ext uri="{FF2B5EF4-FFF2-40B4-BE49-F238E27FC236}">
                <a16:creationId xmlns:a16="http://schemas.microsoft.com/office/drawing/2014/main" id="{1F30163F-75DC-4907-BF12-3E82F90A3418}"/>
              </a:ext>
            </a:extLst>
          </p:cNvPr>
          <p:cNvPicPr>
            <a:picLocks noChangeAspect="1" noChangeArrowheads="1"/>
          </p:cNvPicPr>
          <p:nvPr/>
        </p:nvPicPr>
        <p:blipFill>
          <a:blip r:embed="rId4" cstate="print"/>
          <a:srcRect/>
          <a:stretch>
            <a:fillRect/>
          </a:stretch>
        </p:blipFill>
        <p:spPr bwMode="auto">
          <a:xfrm>
            <a:off x="6915150" y="1853466"/>
            <a:ext cx="2430463" cy="1512888"/>
          </a:xfrm>
          <a:prstGeom prst="rect">
            <a:avLst/>
          </a:prstGeom>
          <a:noFill/>
          <a:ln w="9525">
            <a:noFill/>
            <a:miter lim="800000"/>
            <a:headEnd/>
            <a:tailEnd/>
          </a:ln>
        </p:spPr>
      </p:pic>
      <p:sp>
        <p:nvSpPr>
          <p:cNvPr id="30" name="Line 26">
            <a:extLst>
              <a:ext uri="{FF2B5EF4-FFF2-40B4-BE49-F238E27FC236}">
                <a16:creationId xmlns:a16="http://schemas.microsoft.com/office/drawing/2014/main" id="{EDEAD332-8421-47FF-BF46-68960D31F37F}"/>
              </a:ext>
            </a:extLst>
          </p:cNvPr>
          <p:cNvSpPr>
            <a:spLocks noChangeShapeType="1"/>
          </p:cNvSpPr>
          <p:nvPr/>
        </p:nvSpPr>
        <p:spPr bwMode="auto">
          <a:xfrm>
            <a:off x="7323138" y="1810604"/>
            <a:ext cx="1679575" cy="0"/>
          </a:xfrm>
          <a:prstGeom prst="line">
            <a:avLst/>
          </a:prstGeom>
          <a:noFill/>
          <a:ln w="9525">
            <a:solidFill>
              <a:srgbClr val="000000"/>
            </a:solidFill>
            <a:round/>
            <a:headEnd/>
            <a:tailEnd/>
          </a:ln>
        </p:spPr>
        <p:txBody>
          <a:bodyPr lIns="0" tIns="0" rIns="0" bIns="0" anchor="ctr"/>
          <a:lstStyle/>
          <a:p>
            <a:endParaRPr lang="ko-KR" altLang="en-US"/>
          </a:p>
        </p:txBody>
      </p:sp>
      <p:sp>
        <p:nvSpPr>
          <p:cNvPr id="31" name="Text Box 28">
            <a:extLst>
              <a:ext uri="{FF2B5EF4-FFF2-40B4-BE49-F238E27FC236}">
                <a16:creationId xmlns:a16="http://schemas.microsoft.com/office/drawing/2014/main" id="{804895E7-4F4F-4B86-A590-90A3ADB3354D}"/>
              </a:ext>
            </a:extLst>
          </p:cNvPr>
          <p:cNvSpPr txBox="1">
            <a:spLocks noChangeArrowheads="1"/>
          </p:cNvSpPr>
          <p:nvPr/>
        </p:nvSpPr>
        <p:spPr bwMode="auto">
          <a:xfrm>
            <a:off x="7640638" y="1594704"/>
            <a:ext cx="977900" cy="18415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0000"/>
              </a:buClr>
              <a:buFont typeface="Wingdings" pitchFamily="2" charset="2"/>
              <a:buNone/>
            </a:pPr>
            <a:r>
              <a:rPr lang="ko-KR" altLang="en-US" sz="1200">
                <a:solidFill>
                  <a:srgbClr val="000000"/>
                </a:solidFill>
                <a:latin typeface="맑은 고딕" pitchFamily="50" charset="-127"/>
                <a:ea typeface="맑은 고딕" pitchFamily="50" charset="-127"/>
              </a:rPr>
              <a:t>프로젝트 계획</a:t>
            </a:r>
            <a:endParaRPr lang="en-US" altLang="ko-KR" sz="1200">
              <a:solidFill>
                <a:srgbClr val="000000"/>
              </a:solidFill>
              <a:latin typeface="맑은 고딕" pitchFamily="50" charset="-127"/>
              <a:ea typeface="맑은 고딕" pitchFamily="50" charset="-127"/>
            </a:endParaRPr>
          </a:p>
        </p:txBody>
      </p:sp>
      <p:pic>
        <p:nvPicPr>
          <p:cNvPr id="33" name="Picture 7">
            <a:extLst>
              <a:ext uri="{FF2B5EF4-FFF2-40B4-BE49-F238E27FC236}">
                <a16:creationId xmlns:a16="http://schemas.microsoft.com/office/drawing/2014/main" id="{029C68F1-917A-4F96-BD95-F2D467CBECD5}"/>
              </a:ext>
            </a:extLst>
          </p:cNvPr>
          <p:cNvPicPr>
            <a:picLocks noChangeAspect="1" noChangeArrowheads="1"/>
          </p:cNvPicPr>
          <p:nvPr/>
        </p:nvPicPr>
        <p:blipFill>
          <a:blip r:embed="rId5" cstate="print"/>
          <a:srcRect/>
          <a:stretch>
            <a:fillRect/>
          </a:stretch>
        </p:blipFill>
        <p:spPr bwMode="auto">
          <a:xfrm>
            <a:off x="391054" y="3037212"/>
            <a:ext cx="3703637" cy="1230312"/>
          </a:xfrm>
          <a:prstGeom prst="rect">
            <a:avLst/>
          </a:prstGeom>
          <a:noFill/>
          <a:ln w="9525">
            <a:noFill/>
            <a:miter lim="800000"/>
            <a:headEnd/>
            <a:tailEnd/>
          </a:ln>
        </p:spPr>
      </p:pic>
      <p:pic>
        <p:nvPicPr>
          <p:cNvPr id="19" name="그림 18">
            <a:extLst>
              <a:ext uri="{FF2B5EF4-FFF2-40B4-BE49-F238E27FC236}">
                <a16:creationId xmlns:a16="http://schemas.microsoft.com/office/drawing/2014/main" id="{84C2DF22-A7B3-4F81-A9D9-6984C58D3247}"/>
              </a:ext>
            </a:extLst>
          </p:cNvPr>
          <p:cNvPicPr>
            <a:picLocks noChangeAspect="1"/>
          </p:cNvPicPr>
          <p:nvPr/>
        </p:nvPicPr>
        <p:blipFill>
          <a:blip r:embed="rId6"/>
          <a:stretch>
            <a:fillRect/>
          </a:stretch>
        </p:blipFill>
        <p:spPr>
          <a:xfrm>
            <a:off x="4482720" y="1925296"/>
            <a:ext cx="2199433" cy="1048567"/>
          </a:xfrm>
          <a:prstGeom prst="rect">
            <a:avLst/>
          </a:prstGeom>
        </p:spPr>
      </p:pic>
      <p:pic>
        <p:nvPicPr>
          <p:cNvPr id="3" name="그림 2">
            <a:extLst>
              <a:ext uri="{FF2B5EF4-FFF2-40B4-BE49-F238E27FC236}">
                <a16:creationId xmlns:a16="http://schemas.microsoft.com/office/drawing/2014/main" id="{AABC5C5A-38FF-41B5-918D-279703C283D0}"/>
              </a:ext>
            </a:extLst>
          </p:cNvPr>
          <p:cNvPicPr>
            <a:picLocks noChangeAspect="1"/>
          </p:cNvPicPr>
          <p:nvPr/>
        </p:nvPicPr>
        <p:blipFill>
          <a:blip r:embed="rId7"/>
          <a:stretch>
            <a:fillRect/>
          </a:stretch>
        </p:blipFill>
        <p:spPr>
          <a:xfrm>
            <a:off x="4440915" y="2656459"/>
            <a:ext cx="2211525" cy="730510"/>
          </a:xfrm>
          <a:prstGeom prst="rect">
            <a:avLst/>
          </a:prstGeom>
        </p:spPr>
      </p:pic>
      <p:sp>
        <p:nvSpPr>
          <p:cNvPr id="32" name="Text Box 8">
            <a:extLst>
              <a:ext uri="{FF2B5EF4-FFF2-40B4-BE49-F238E27FC236}">
                <a16:creationId xmlns:a16="http://schemas.microsoft.com/office/drawing/2014/main" id="{0658A6DA-F5B7-4D10-A9FA-3C1695163BE6}"/>
              </a:ext>
            </a:extLst>
          </p:cNvPr>
          <p:cNvSpPr txBox="1">
            <a:spLocks noChangeArrowheads="1"/>
          </p:cNvSpPr>
          <p:nvPr/>
        </p:nvSpPr>
        <p:spPr bwMode="gray">
          <a:xfrm rot="1633721">
            <a:off x="6226175" y="2309079"/>
            <a:ext cx="1074738" cy="304800"/>
          </a:xfrm>
          <a:prstGeom prst="rect">
            <a:avLst/>
          </a:prstGeom>
          <a:solidFill>
            <a:schemeClr val="bg1"/>
          </a:solidFill>
          <a:ln w="6350">
            <a:noFill/>
            <a:miter lim="800000"/>
            <a:headEnd/>
            <a:tailEnd/>
          </a:ln>
        </p:spPr>
        <p:txBody>
          <a:bodyPr wrap="none">
            <a:spAutoFit/>
          </a:bodyPr>
          <a:lstStyle/>
          <a:p>
            <a:pPr latinLnBrk="0">
              <a:buFont typeface="Wingdings" pitchFamily="2" charset="2"/>
              <a:buNone/>
            </a:pPr>
            <a:r>
              <a:rPr lang="en-US" altLang="ko-KR" sz="1400" dirty="0">
                <a:solidFill>
                  <a:srgbClr val="CC0000"/>
                </a:solidFill>
              </a:rPr>
              <a:t>Illustrative</a:t>
            </a:r>
          </a:p>
        </p:txBody>
      </p:sp>
      <p:sp>
        <p:nvSpPr>
          <p:cNvPr id="21" name="Rectangle 2">
            <a:extLst>
              <a:ext uri="{FF2B5EF4-FFF2-40B4-BE49-F238E27FC236}">
                <a16:creationId xmlns:a16="http://schemas.microsoft.com/office/drawing/2014/main" id="{68B5F5BC-DAB9-4FE3-ABCA-81CD5C8AE11A}"/>
              </a:ext>
            </a:extLst>
          </p:cNvPr>
          <p:cNvSpPr>
            <a:spLocks noGrp="1" noChangeArrowheads="1"/>
          </p:cNvSpPr>
          <p:nvPr>
            <p:ph type="title"/>
          </p:nvPr>
        </p:nvSpPr>
        <p:spPr>
          <a:xfrm>
            <a:off x="1497012" y="60396"/>
            <a:ext cx="8315855" cy="313648"/>
          </a:xfrm>
        </p:spPr>
        <p:txBody>
          <a:bodyPr/>
          <a:lstStyle/>
          <a:p>
            <a:pPr>
              <a:defRPr/>
            </a:pPr>
            <a:r>
              <a:rPr lang="en-US" altLang="ko-KR" dirty="0"/>
              <a:t>II. PMS </a:t>
            </a:r>
            <a:r>
              <a:rPr lang="ko-KR" altLang="en-US" dirty="0"/>
              <a:t>구축 범위 및 주요 기능</a:t>
            </a:r>
            <a:endParaRPr lang="ko-KR" altLang="en-US" b="1" dirty="0"/>
          </a:p>
        </p:txBody>
      </p:sp>
    </p:spTree>
    <p:extLst>
      <p:ext uri="{BB962C8B-B14F-4D97-AF65-F5344CB8AC3E}">
        <p14:creationId xmlns:p14="http://schemas.microsoft.com/office/powerpoint/2010/main" val="3780463060"/>
      </p:ext>
    </p:extLst>
  </p:cSld>
  <p:clrMapOvr>
    <a:masterClrMapping/>
  </p:clrMapOvr>
  <p:transition/>
</p:sld>
</file>

<file path=ppt/theme/theme1.xml><?xml version="1.0" encoding="utf-8"?>
<a:theme xmlns:a="http://schemas.openxmlformats.org/drawingml/2006/main" name="1_솔루션링크">
  <a:themeElements>
    <a:clrScheme name="한국투자증권(솔루션링크) 6">
      <a:dk1>
        <a:srgbClr val="000000"/>
      </a:dk1>
      <a:lt1>
        <a:srgbClr val="FFFFFF"/>
      </a:lt1>
      <a:dk2>
        <a:srgbClr val="061DC8"/>
      </a:dk2>
      <a:lt2>
        <a:srgbClr val="727272"/>
      </a:lt2>
      <a:accent1>
        <a:srgbClr val="969696"/>
      </a:accent1>
      <a:accent2>
        <a:srgbClr val="969696"/>
      </a:accent2>
      <a:accent3>
        <a:srgbClr val="FFFFFF"/>
      </a:accent3>
      <a:accent4>
        <a:srgbClr val="000000"/>
      </a:accent4>
      <a:accent5>
        <a:srgbClr val="C9C9C9"/>
      </a:accent5>
      <a:accent6>
        <a:srgbClr val="878787"/>
      </a:accent6>
      <a:hlink>
        <a:srgbClr val="777777"/>
      </a:hlink>
      <a:folHlink>
        <a:srgbClr val="777777"/>
      </a:folHlink>
    </a:clrScheme>
    <a:fontScheme name="나눔고딕">
      <a:majorFont>
        <a:latin typeface="나눔고딕"/>
        <a:ea typeface="나눔고딕"/>
        <a:cs typeface="Arial"/>
      </a:majorFont>
      <a:minorFont>
        <a:latin typeface="나눔고딕"/>
        <a:ea typeface="나눔고딕"/>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lumMod val="50000"/>
              <a:lumOff val="50000"/>
            </a:schemeClr>
          </a:solidFill>
          <a:prstDash val="solid"/>
          <a:round/>
          <a:headEnd type="none" w="med" len="med"/>
          <a:tailEnd type="none" w="med" len="med"/>
        </a:ln>
        <a:effectLst/>
      </a:spPr>
      <a:bodyPr vert="horz" wrap="square" lIns="0" tIns="0" rIns="0" bIns="0" numCol="1" rtlCol="0" anchor="t" anchorCtr="0" compatLnSpc="1">
        <a:prstTxWarp prst="textNoShape">
          <a:avLst/>
        </a:prstTxWarp>
        <a:noAutofit/>
      </a:bodyPr>
      <a:lstStyle>
        <a:defPPr marL="0" marR="0" indent="0" algn="l" defTabSz="914400" rtl="0" eaLnBrk="0" fontAlgn="base" latinLnBrk="0" hangingPunct="0">
          <a:lnSpc>
            <a:spcPct val="90000"/>
          </a:lnSpc>
          <a:spcBef>
            <a:spcPct val="50000"/>
          </a:spcBef>
          <a:spcAft>
            <a:spcPct val="0"/>
          </a:spcAft>
          <a:buClrTx/>
          <a:buSzTx/>
          <a:buFontTx/>
          <a:buChar char="•"/>
          <a:tabLst/>
          <a:defRPr kumimoji="0" sz="1000" b="1" i="0" u="none" strike="noStrike" cap="none" normalizeH="0" baseline="0" smtClean="0">
            <a:ln>
              <a:noFill/>
            </a:ln>
            <a:solidFill>
              <a:srgbClr val="080808"/>
            </a:solidFill>
            <a:effectLst/>
            <a:latin typeface="돋움" pitchFamily="50" charset="-127"/>
            <a:ea typeface="돋움" pitchFamily="50" charset="-127"/>
            <a:cs typeface="Arial" charset="0"/>
          </a:defRPr>
        </a:defPPr>
      </a:lstStyle>
    </a:spDef>
    <a:lnDef>
      <a:spPr bwMode="auto">
        <a:noFill/>
        <a:ln w="12700" cap="flat" cmpd="sng" algn="ctr">
          <a:solidFill>
            <a:schemeClr val="tx1">
              <a:lumMod val="50000"/>
              <a:lumOff val="50000"/>
            </a:schemeClr>
          </a:solidFill>
          <a:prstDash val="solid"/>
          <a:round/>
          <a:headEnd type="none" w="med" len="med"/>
          <a:tailEnd type="triangle"/>
        </a:ln>
        <a:effectLst/>
      </a:spPr>
      <a:bodyPr/>
      <a:lstStyle/>
    </a:lnDef>
    <a:txDef>
      <a:spPr>
        <a:noFill/>
      </a:spPr>
      <a:bodyPr wrap="none" rtlCol="0">
        <a:spAutoFit/>
      </a:bodyPr>
      <a:lstStyle>
        <a:defPPr>
          <a:buNone/>
          <a:defRPr sz="1200" b="0" dirty="0" smtClean="0">
            <a:latin typeface="맑은 고딕" pitchFamily="50" charset="-127"/>
            <a:ea typeface="맑은 고딕" pitchFamily="50" charset="-127"/>
          </a:defRPr>
        </a:defPPr>
      </a:lstStyle>
    </a:txDef>
  </a:objectDefaults>
  <a:extraClrSchemeLst>
    <a:extraClrScheme>
      <a:clrScheme name="한국투자증권(솔루션링크) 1">
        <a:dk1>
          <a:srgbClr val="000000"/>
        </a:dk1>
        <a:lt1>
          <a:srgbClr val="FFFFFF"/>
        </a:lt1>
        <a:dk2>
          <a:srgbClr val="061DC8"/>
        </a:dk2>
        <a:lt2>
          <a:srgbClr val="727272"/>
        </a:lt2>
        <a:accent1>
          <a:srgbClr val="7889FB"/>
        </a:accent1>
        <a:accent2>
          <a:srgbClr val="C7CDFD"/>
        </a:accent2>
        <a:accent3>
          <a:srgbClr val="FFFFFF"/>
        </a:accent3>
        <a:accent4>
          <a:srgbClr val="000000"/>
        </a:accent4>
        <a:accent5>
          <a:srgbClr val="BEC4FD"/>
        </a:accent5>
        <a:accent6>
          <a:srgbClr val="B4BAE5"/>
        </a:accent6>
        <a:hlink>
          <a:srgbClr val="669900"/>
        </a:hlink>
        <a:folHlink>
          <a:srgbClr val="8CC800"/>
        </a:folHlink>
      </a:clrScheme>
      <a:clrMap bg1="lt1" tx1="dk1" bg2="lt2" tx2="dk2" accent1="accent1" accent2="accent2" accent3="accent3" accent4="accent4" accent5="accent5" accent6="accent6" hlink="hlink" folHlink="folHlink"/>
    </a:extraClrScheme>
    <a:extraClrScheme>
      <a:clrScheme name="한국투자증권(솔루션링크) 2">
        <a:dk1>
          <a:srgbClr val="000000"/>
        </a:dk1>
        <a:lt1>
          <a:srgbClr val="FFFFFF"/>
        </a:lt1>
        <a:dk2>
          <a:srgbClr val="061DC8"/>
        </a:dk2>
        <a:lt2>
          <a:srgbClr val="727272"/>
        </a:lt2>
        <a:accent1>
          <a:srgbClr val="DDDDDD"/>
        </a:accent1>
        <a:accent2>
          <a:srgbClr val="DDDDDD"/>
        </a:accent2>
        <a:accent3>
          <a:srgbClr val="FFFFFF"/>
        </a:accent3>
        <a:accent4>
          <a:srgbClr val="000000"/>
        </a:accent4>
        <a:accent5>
          <a:srgbClr val="EBEBEB"/>
        </a:accent5>
        <a:accent6>
          <a:srgbClr val="C8C8C8"/>
        </a:accent6>
        <a:hlink>
          <a:srgbClr val="DDDDDD"/>
        </a:hlink>
        <a:folHlink>
          <a:srgbClr val="DDDDDD"/>
        </a:folHlink>
      </a:clrScheme>
      <a:clrMap bg1="lt1" tx1="dk1" bg2="lt2" tx2="dk2" accent1="accent1" accent2="accent2" accent3="accent3" accent4="accent4" accent5="accent5" accent6="accent6" hlink="hlink" folHlink="folHlink"/>
    </a:extraClrScheme>
    <a:extraClrScheme>
      <a:clrScheme name="한국투자증권(솔루션링크) 3">
        <a:dk1>
          <a:srgbClr val="000000"/>
        </a:dk1>
        <a:lt1>
          <a:srgbClr val="FFFFFF"/>
        </a:lt1>
        <a:dk2>
          <a:srgbClr val="061DC8"/>
        </a:dk2>
        <a:lt2>
          <a:srgbClr val="727272"/>
        </a:lt2>
        <a:accent1>
          <a:srgbClr val="969696"/>
        </a:accent1>
        <a:accent2>
          <a:srgbClr val="DDDDDD"/>
        </a:accent2>
        <a:accent3>
          <a:srgbClr val="FFFFFF"/>
        </a:accent3>
        <a:accent4>
          <a:srgbClr val="000000"/>
        </a:accent4>
        <a:accent5>
          <a:srgbClr val="C9C9C9"/>
        </a:accent5>
        <a:accent6>
          <a:srgbClr val="C8C8C8"/>
        </a:accent6>
        <a:hlink>
          <a:srgbClr val="DDDDDD"/>
        </a:hlink>
        <a:folHlink>
          <a:srgbClr val="DDDDDD"/>
        </a:folHlink>
      </a:clrScheme>
      <a:clrMap bg1="lt1" tx1="dk1" bg2="lt2" tx2="dk2" accent1="accent1" accent2="accent2" accent3="accent3" accent4="accent4" accent5="accent5" accent6="accent6" hlink="hlink" folHlink="folHlink"/>
    </a:extraClrScheme>
    <a:extraClrScheme>
      <a:clrScheme name="한국투자증권(솔루션링크) 4">
        <a:dk1>
          <a:srgbClr val="000000"/>
        </a:dk1>
        <a:lt1>
          <a:srgbClr val="FFFFFF"/>
        </a:lt1>
        <a:dk2>
          <a:srgbClr val="061DC8"/>
        </a:dk2>
        <a:lt2>
          <a:srgbClr val="727272"/>
        </a:lt2>
        <a:accent1>
          <a:srgbClr val="969696"/>
        </a:accent1>
        <a:accent2>
          <a:srgbClr val="969696"/>
        </a:accent2>
        <a:accent3>
          <a:srgbClr val="FFFFFF"/>
        </a:accent3>
        <a:accent4>
          <a:srgbClr val="000000"/>
        </a:accent4>
        <a:accent5>
          <a:srgbClr val="C9C9C9"/>
        </a:accent5>
        <a:accent6>
          <a:srgbClr val="878787"/>
        </a:accent6>
        <a:hlink>
          <a:srgbClr val="DDDDDD"/>
        </a:hlink>
        <a:folHlink>
          <a:srgbClr val="DDDDDD"/>
        </a:folHlink>
      </a:clrScheme>
      <a:clrMap bg1="lt1" tx1="dk1" bg2="lt2" tx2="dk2" accent1="accent1" accent2="accent2" accent3="accent3" accent4="accent4" accent5="accent5" accent6="accent6" hlink="hlink" folHlink="folHlink"/>
    </a:extraClrScheme>
    <a:extraClrScheme>
      <a:clrScheme name="한국투자증권(솔루션링크) 5">
        <a:dk1>
          <a:srgbClr val="000000"/>
        </a:dk1>
        <a:lt1>
          <a:srgbClr val="FFFFFF"/>
        </a:lt1>
        <a:dk2>
          <a:srgbClr val="061DC8"/>
        </a:dk2>
        <a:lt2>
          <a:srgbClr val="727272"/>
        </a:lt2>
        <a:accent1>
          <a:srgbClr val="969696"/>
        </a:accent1>
        <a:accent2>
          <a:srgbClr val="969696"/>
        </a:accent2>
        <a:accent3>
          <a:srgbClr val="FFFFFF"/>
        </a:accent3>
        <a:accent4>
          <a:srgbClr val="000000"/>
        </a:accent4>
        <a:accent5>
          <a:srgbClr val="C9C9C9"/>
        </a:accent5>
        <a:accent6>
          <a:srgbClr val="878787"/>
        </a:accent6>
        <a:hlink>
          <a:srgbClr val="969696"/>
        </a:hlink>
        <a:folHlink>
          <a:srgbClr val="969696"/>
        </a:folHlink>
      </a:clrScheme>
      <a:clrMap bg1="lt1" tx1="dk1" bg2="lt2" tx2="dk2" accent1="accent1" accent2="accent2" accent3="accent3" accent4="accent4" accent5="accent5" accent6="accent6" hlink="hlink" folHlink="folHlink"/>
    </a:extraClrScheme>
    <a:extraClrScheme>
      <a:clrScheme name="한국투자증권(솔루션링크) 6">
        <a:dk1>
          <a:srgbClr val="000000"/>
        </a:dk1>
        <a:lt1>
          <a:srgbClr val="FFFFFF"/>
        </a:lt1>
        <a:dk2>
          <a:srgbClr val="061DC8"/>
        </a:dk2>
        <a:lt2>
          <a:srgbClr val="727272"/>
        </a:lt2>
        <a:accent1>
          <a:srgbClr val="969696"/>
        </a:accent1>
        <a:accent2>
          <a:srgbClr val="969696"/>
        </a:accent2>
        <a:accent3>
          <a:srgbClr val="FFFFFF"/>
        </a:accent3>
        <a:accent4>
          <a:srgbClr val="000000"/>
        </a:accent4>
        <a:accent5>
          <a:srgbClr val="C9C9C9"/>
        </a:accent5>
        <a:accent6>
          <a:srgbClr val="878787"/>
        </a:accent6>
        <a:hlink>
          <a:srgbClr val="777777"/>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한국투자증권(솔루션링크) 6">
    <a:dk1>
      <a:srgbClr val="000000"/>
    </a:dk1>
    <a:lt1>
      <a:srgbClr val="FFFFFF"/>
    </a:lt1>
    <a:dk2>
      <a:srgbClr val="061DC8"/>
    </a:dk2>
    <a:lt2>
      <a:srgbClr val="727272"/>
    </a:lt2>
    <a:accent1>
      <a:srgbClr val="969696"/>
    </a:accent1>
    <a:accent2>
      <a:srgbClr val="969696"/>
    </a:accent2>
    <a:accent3>
      <a:srgbClr val="FFFFFF"/>
    </a:accent3>
    <a:accent4>
      <a:srgbClr val="000000"/>
    </a:accent4>
    <a:accent5>
      <a:srgbClr val="C9C9C9"/>
    </a:accent5>
    <a:accent6>
      <a:srgbClr val="878787"/>
    </a:accent6>
    <a:hlink>
      <a:srgbClr val="777777"/>
    </a:hlink>
    <a:folHlink>
      <a:srgbClr val="777777"/>
    </a:folHlink>
  </a:clrScheme>
</a:themeOverride>
</file>

<file path=ppt/theme/themeOverride2.xml><?xml version="1.0" encoding="utf-8"?>
<a:themeOverride xmlns:a="http://schemas.openxmlformats.org/drawingml/2006/main">
  <a:clrScheme name="한국투자증권(솔루션링크) 6">
    <a:dk1>
      <a:srgbClr val="000000"/>
    </a:dk1>
    <a:lt1>
      <a:srgbClr val="FFFFFF"/>
    </a:lt1>
    <a:dk2>
      <a:srgbClr val="061DC8"/>
    </a:dk2>
    <a:lt2>
      <a:srgbClr val="727272"/>
    </a:lt2>
    <a:accent1>
      <a:srgbClr val="969696"/>
    </a:accent1>
    <a:accent2>
      <a:srgbClr val="969696"/>
    </a:accent2>
    <a:accent3>
      <a:srgbClr val="FFFFFF"/>
    </a:accent3>
    <a:accent4>
      <a:srgbClr val="000000"/>
    </a:accent4>
    <a:accent5>
      <a:srgbClr val="C9C9C9"/>
    </a:accent5>
    <a:accent6>
      <a:srgbClr val="878787"/>
    </a:accent6>
    <a:hlink>
      <a:srgbClr val="777777"/>
    </a:hlink>
    <a:folHlink>
      <a:srgbClr val="777777"/>
    </a:folHlink>
  </a:clrScheme>
</a:themeOverride>
</file>

<file path=docProps/app.xml><?xml version="1.0" encoding="utf-8"?>
<Properties xmlns="http://schemas.openxmlformats.org/officeDocument/2006/extended-properties" xmlns:vt="http://schemas.openxmlformats.org/officeDocument/2006/docPropsVTypes">
  <Template/>
  <TotalTime>0</TotalTime>
  <Words>3725</Words>
  <Application>Microsoft Office PowerPoint</Application>
  <PresentationFormat>A4 용지(210x297mm)</PresentationFormat>
  <Paragraphs>605</Paragraphs>
  <Slides>22</Slides>
  <Notes>21</Notes>
  <HiddenSlides>0</HiddenSlides>
  <MMClips>0</MMClips>
  <ScaleCrop>false</ScaleCrop>
  <HeadingPairs>
    <vt:vector size="8" baseType="variant">
      <vt:variant>
        <vt:lpstr>사용한 글꼴</vt:lpstr>
      </vt:variant>
      <vt:variant>
        <vt:i4>8</vt:i4>
      </vt:variant>
      <vt:variant>
        <vt:lpstr>테마</vt:lpstr>
      </vt:variant>
      <vt:variant>
        <vt:i4>1</vt:i4>
      </vt:variant>
      <vt:variant>
        <vt:lpstr>포함된 OLE 서버</vt:lpstr>
      </vt:variant>
      <vt:variant>
        <vt:i4>1</vt:i4>
      </vt:variant>
      <vt:variant>
        <vt:lpstr>슬라이드 제목</vt:lpstr>
      </vt:variant>
      <vt:variant>
        <vt:i4>22</vt:i4>
      </vt:variant>
    </vt:vector>
  </HeadingPairs>
  <TitlesOfParts>
    <vt:vector size="32" baseType="lpstr">
      <vt:lpstr>HY견고딕</vt:lpstr>
      <vt:lpstr>Monotype Sorts</vt:lpstr>
      <vt:lpstr>굴림</vt:lpstr>
      <vt:lpstr>나눔고딕</vt:lpstr>
      <vt:lpstr>돋움</vt:lpstr>
      <vt:lpstr>맑은 고딕</vt:lpstr>
      <vt:lpstr>Arial</vt:lpstr>
      <vt:lpstr>Wingdings</vt:lpstr>
      <vt:lpstr>1_솔루션링크</vt:lpstr>
      <vt:lpstr>비트맵 이미지</vt:lpstr>
      <vt:lpstr>PowerPoint 프레젠테이션</vt:lpstr>
      <vt:lpstr>목 차</vt:lpstr>
      <vt:lpstr>I. 사업 개요</vt:lpstr>
      <vt:lpstr>I. 사업 개요</vt:lpstr>
      <vt:lpstr>I. 사업 개요</vt:lpstr>
      <vt:lpstr>II. PMS 구축 범위 및 주요 기능</vt:lpstr>
      <vt:lpstr>II. PMS 구축 범위 및 주요 기능</vt:lpstr>
      <vt:lpstr>II. PMS 구축 범위 및 주요 기능</vt:lpstr>
      <vt:lpstr>II. PMS 구축 범위 및 주요 기능</vt:lpstr>
      <vt:lpstr>II. PMS 구축 범위 및 주요 기능</vt:lpstr>
      <vt:lpstr>II. PMS 구축 범위 및 주요 기능</vt:lpstr>
      <vt:lpstr>II. PMS 구축 범위 및 주요 기능</vt:lpstr>
      <vt:lpstr>II. PMS 구축 범위 및 주요 기능</vt:lpstr>
      <vt:lpstr>II. PMS 구축 범위 및 주요 기능</vt:lpstr>
      <vt:lpstr>II. PMS 구축 범위 및 주요 기능</vt:lpstr>
      <vt:lpstr>II. PMS 구축 범위 및 주요 기능</vt:lpstr>
      <vt:lpstr>II. PMS 구축 범위 및 주요 기능</vt:lpstr>
      <vt:lpstr>II. PMS 구축 범위 및 주요 기능</vt:lpstr>
      <vt:lpstr>III. 조직운용 및 인력관리</vt:lpstr>
      <vt:lpstr>III. 조직운용 및 인력관리</vt:lpstr>
      <vt:lpstr>Ⅳ. 수행 일정</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김무중</dc:creator>
  <cp:lastModifiedBy>jb c</cp:lastModifiedBy>
  <cp:revision>530</cp:revision>
  <cp:lastPrinted>2019-09-09T04:31:08Z</cp:lastPrinted>
  <dcterms:created xsi:type="dcterms:W3CDTF">2004-03-27T11:05:02Z</dcterms:created>
  <dcterms:modified xsi:type="dcterms:W3CDTF">2019-12-24T04:12:26Z</dcterms:modified>
</cp:coreProperties>
</file>