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9" r:id="rId2"/>
    <p:sldId id="318" r:id="rId3"/>
    <p:sldId id="321" r:id="rId4"/>
    <p:sldId id="320" r:id="rId5"/>
    <p:sldId id="316" r:id="rId6"/>
    <p:sldId id="319" r:id="rId7"/>
    <p:sldId id="281" r:id="rId8"/>
    <p:sldId id="291" r:id="rId9"/>
    <p:sldId id="293" r:id="rId10"/>
    <p:sldId id="292" r:id="rId11"/>
    <p:sldId id="294" r:id="rId12"/>
    <p:sldId id="295" r:id="rId13"/>
    <p:sldId id="296" r:id="rId14"/>
    <p:sldId id="300" r:id="rId15"/>
    <p:sldId id="298" r:id="rId16"/>
    <p:sldId id="301" r:id="rId17"/>
    <p:sldId id="299" r:id="rId18"/>
    <p:sldId id="297" r:id="rId19"/>
    <p:sldId id="304" r:id="rId20"/>
    <p:sldId id="302" r:id="rId21"/>
    <p:sldId id="303" r:id="rId22"/>
    <p:sldId id="307" r:id="rId23"/>
    <p:sldId id="308" r:id="rId24"/>
    <p:sldId id="305" r:id="rId25"/>
    <p:sldId id="309" r:id="rId26"/>
    <p:sldId id="310" r:id="rId27"/>
    <p:sldId id="311" r:id="rId28"/>
    <p:sldId id="322" r:id="rId29"/>
    <p:sldId id="323" r:id="rId30"/>
    <p:sldId id="312" r:id="rId31"/>
    <p:sldId id="306" r:id="rId32"/>
    <p:sldId id="315" r:id="rId33"/>
    <p:sldId id="313" r:id="rId34"/>
    <p:sldId id="324" r:id="rId35"/>
    <p:sldId id="328" r:id="rId36"/>
    <p:sldId id="314" r:id="rId37"/>
    <p:sldId id="325" r:id="rId38"/>
    <p:sldId id="326" r:id="rId39"/>
    <p:sldId id="327" r:id="rId40"/>
    <p:sldId id="278" r:id="rId41"/>
  </p:sldIdLst>
  <p:sldSz cx="9144000" cy="6858000" type="screen4x3"/>
  <p:notesSz cx="6858000" cy="9144000"/>
  <p:defaultTextStyle>
    <a:defPPr>
      <a:defRPr lang="en-GB"/>
    </a:defPPr>
    <a:lvl1pPr algn="l" rtl="0" fontAlgn="base">
      <a:spcBef>
        <a:spcPct val="0"/>
      </a:spcBef>
      <a:spcAft>
        <a:spcPct val="0"/>
      </a:spcAft>
      <a:defRPr sz="1600" kern="1200">
        <a:solidFill>
          <a:schemeClr val="tx1"/>
        </a:solidFill>
        <a:latin typeface="Verdana" pitchFamily="34" charset="0"/>
        <a:ea typeface="+mn-ea"/>
        <a:cs typeface="+mn-cs"/>
      </a:defRPr>
    </a:lvl1pPr>
    <a:lvl2pPr marL="457200" algn="l" rtl="0" fontAlgn="base">
      <a:spcBef>
        <a:spcPct val="0"/>
      </a:spcBef>
      <a:spcAft>
        <a:spcPct val="0"/>
      </a:spcAft>
      <a:defRPr sz="1600" kern="1200">
        <a:solidFill>
          <a:schemeClr val="tx1"/>
        </a:solidFill>
        <a:latin typeface="Verdana" pitchFamily="34" charset="0"/>
        <a:ea typeface="+mn-ea"/>
        <a:cs typeface="+mn-cs"/>
      </a:defRPr>
    </a:lvl2pPr>
    <a:lvl3pPr marL="914400" algn="l" rtl="0" fontAlgn="base">
      <a:spcBef>
        <a:spcPct val="0"/>
      </a:spcBef>
      <a:spcAft>
        <a:spcPct val="0"/>
      </a:spcAft>
      <a:defRPr sz="1600" kern="1200">
        <a:solidFill>
          <a:schemeClr val="tx1"/>
        </a:solidFill>
        <a:latin typeface="Verdana" pitchFamily="34" charset="0"/>
        <a:ea typeface="+mn-ea"/>
        <a:cs typeface="+mn-cs"/>
      </a:defRPr>
    </a:lvl3pPr>
    <a:lvl4pPr marL="1371600" algn="l" rtl="0" fontAlgn="base">
      <a:spcBef>
        <a:spcPct val="0"/>
      </a:spcBef>
      <a:spcAft>
        <a:spcPct val="0"/>
      </a:spcAft>
      <a:defRPr sz="1600" kern="1200">
        <a:solidFill>
          <a:schemeClr val="tx1"/>
        </a:solidFill>
        <a:latin typeface="Verdana" pitchFamily="34" charset="0"/>
        <a:ea typeface="+mn-ea"/>
        <a:cs typeface="+mn-cs"/>
      </a:defRPr>
    </a:lvl4pPr>
    <a:lvl5pPr marL="1828800" algn="l" rtl="0" fontAlgn="base">
      <a:spcBef>
        <a:spcPct val="0"/>
      </a:spcBef>
      <a:spcAft>
        <a:spcPct val="0"/>
      </a:spcAft>
      <a:defRPr sz="1600" kern="1200">
        <a:solidFill>
          <a:schemeClr val="tx1"/>
        </a:solidFill>
        <a:latin typeface="Verdana" pitchFamily="34" charset="0"/>
        <a:ea typeface="+mn-ea"/>
        <a:cs typeface="+mn-cs"/>
      </a:defRPr>
    </a:lvl5pPr>
    <a:lvl6pPr marL="2286000" algn="l" defTabSz="914400" rtl="0" eaLnBrk="1" latinLnBrk="0" hangingPunct="1">
      <a:defRPr sz="1600" kern="1200">
        <a:solidFill>
          <a:schemeClr val="tx1"/>
        </a:solidFill>
        <a:latin typeface="Verdana" pitchFamily="34" charset="0"/>
        <a:ea typeface="+mn-ea"/>
        <a:cs typeface="+mn-cs"/>
      </a:defRPr>
    </a:lvl6pPr>
    <a:lvl7pPr marL="2743200" algn="l" defTabSz="914400" rtl="0" eaLnBrk="1" latinLnBrk="0" hangingPunct="1">
      <a:defRPr sz="1600" kern="1200">
        <a:solidFill>
          <a:schemeClr val="tx1"/>
        </a:solidFill>
        <a:latin typeface="Verdana" pitchFamily="34" charset="0"/>
        <a:ea typeface="+mn-ea"/>
        <a:cs typeface="+mn-cs"/>
      </a:defRPr>
    </a:lvl7pPr>
    <a:lvl8pPr marL="3200400" algn="l" defTabSz="914400" rtl="0" eaLnBrk="1" latinLnBrk="0" hangingPunct="1">
      <a:defRPr sz="1600" kern="1200">
        <a:solidFill>
          <a:schemeClr val="tx1"/>
        </a:solidFill>
        <a:latin typeface="Verdana" pitchFamily="34" charset="0"/>
        <a:ea typeface="+mn-ea"/>
        <a:cs typeface="+mn-cs"/>
      </a:defRPr>
    </a:lvl8pPr>
    <a:lvl9pPr marL="3657600" algn="l" defTabSz="914400" rtl="0" eaLnBrk="1" latinLnBrk="0" hangingPunct="1">
      <a:defRPr sz="16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754">
          <p15:clr>
            <a:srgbClr val="A4A3A4"/>
          </p15:clr>
        </p15:guide>
        <p15:guide id="2" pos="51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000"/>
    <a:srgbClr val="C0C0C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223" autoAdjust="0"/>
  </p:normalViewPr>
  <p:slideViewPr>
    <p:cSldViewPr>
      <p:cViewPr varScale="1">
        <p:scale>
          <a:sx n="50" d="100"/>
          <a:sy n="50" d="100"/>
        </p:scale>
        <p:origin x="1692" y="28"/>
      </p:cViewPr>
      <p:guideLst>
        <p:guide orient="horz" pos="754"/>
        <p:guide pos="5103"/>
      </p:guideLst>
    </p:cSldViewPr>
  </p:slideViewPr>
  <p:outlineViewPr>
    <p:cViewPr>
      <p:scale>
        <a:sx n="33" d="100"/>
        <a:sy n="33" d="100"/>
      </p:scale>
      <p:origin x="0" y="-23054"/>
    </p:cViewPr>
  </p:outlineViewPr>
  <p:notesTextViewPr>
    <p:cViewPr>
      <p:scale>
        <a:sx n="100" d="100"/>
        <a:sy n="100" d="100"/>
      </p:scale>
      <p:origin x="0" y="0"/>
    </p:cViewPr>
  </p:notesTextViewPr>
  <p:notesViewPr>
    <p:cSldViewPr>
      <p:cViewPr varScale="1">
        <p:scale>
          <a:sx n="65" d="100"/>
          <a:sy n="65" d="100"/>
        </p:scale>
        <p:origin x="3082"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1E175-3BB0-4372-B5AC-DF4D3F639CF5}" type="doc">
      <dgm:prSet loTypeId="urn:microsoft.com/office/officeart/2005/8/layout/cycle8" loCatId="cycle" qsTypeId="urn:microsoft.com/office/officeart/2005/8/quickstyle/3d9" qsCatId="3D" csTypeId="urn:microsoft.com/office/officeart/2005/8/colors/accent1_2" csCatId="accent1" phldr="1"/>
      <dgm:spPr/>
    </dgm:pt>
    <dgm:pt modelId="{BF656583-DEEC-4E16-9D2F-2DD8B718AA7C}">
      <dgm:prSet phldrT="[Text]"/>
      <dgm:spPr/>
      <dgm:t>
        <a:bodyPr/>
        <a:lstStyle/>
        <a:p>
          <a:r>
            <a:rPr lang="nl-NL" dirty="0" smtClean="0"/>
            <a:t>Java </a:t>
          </a:r>
        </a:p>
        <a:p>
          <a:r>
            <a:rPr lang="nl-NL" dirty="0" smtClean="0"/>
            <a:t>	</a:t>
          </a:r>
          <a:endParaRPr lang="nl-NL" dirty="0"/>
        </a:p>
      </dgm:t>
    </dgm:pt>
    <dgm:pt modelId="{9F5E5AA8-BD43-4A26-98CB-109D83F9DE40}" type="parTrans" cxnId="{701FE99E-F63E-4A53-98AF-3B0365F1838C}">
      <dgm:prSet/>
      <dgm:spPr/>
      <dgm:t>
        <a:bodyPr/>
        <a:lstStyle/>
        <a:p>
          <a:endParaRPr lang="nl-NL"/>
        </a:p>
      </dgm:t>
    </dgm:pt>
    <dgm:pt modelId="{67EBE909-5797-4FAC-BCCB-401F8CD5121A}" type="sibTrans" cxnId="{701FE99E-F63E-4A53-98AF-3B0365F1838C}">
      <dgm:prSet/>
      <dgm:spPr/>
      <dgm:t>
        <a:bodyPr/>
        <a:lstStyle/>
        <a:p>
          <a:endParaRPr lang="nl-NL"/>
        </a:p>
      </dgm:t>
    </dgm:pt>
    <dgm:pt modelId="{03C51141-2C91-4CB3-8620-C61DC6154166}">
      <dgm:prSet phldrT="[Text]"/>
      <dgm:spPr/>
      <dgm:t>
        <a:bodyPr/>
        <a:lstStyle/>
        <a:p>
          <a:r>
            <a:rPr lang="nl-NL" dirty="0" smtClean="0"/>
            <a:t>Database </a:t>
          </a:r>
          <a:endParaRPr lang="nl-NL" dirty="0" smtClean="0"/>
        </a:p>
      </dgm:t>
    </dgm:pt>
    <dgm:pt modelId="{E3F9ED17-7ED8-4F93-A1CE-CBC6162935B6}" type="parTrans" cxnId="{1F98FEA6-6B47-45E6-8989-2389DEB0C0E2}">
      <dgm:prSet/>
      <dgm:spPr/>
      <dgm:t>
        <a:bodyPr/>
        <a:lstStyle/>
        <a:p>
          <a:endParaRPr lang="nl-NL"/>
        </a:p>
      </dgm:t>
    </dgm:pt>
    <dgm:pt modelId="{37BEFF2A-C733-4FA9-BE16-7E37EED38ABE}" type="sibTrans" cxnId="{1F98FEA6-6B47-45E6-8989-2389DEB0C0E2}">
      <dgm:prSet/>
      <dgm:spPr/>
      <dgm:t>
        <a:bodyPr/>
        <a:lstStyle/>
        <a:p>
          <a:endParaRPr lang="nl-NL"/>
        </a:p>
      </dgm:t>
    </dgm:pt>
    <dgm:pt modelId="{76FFE35D-CE82-4D17-8C20-C92173C0F9FB}">
      <dgm:prSet phldrT="[Text]"/>
      <dgm:spPr/>
      <dgm:t>
        <a:bodyPr/>
        <a:lstStyle/>
        <a:p>
          <a:r>
            <a:rPr lang="nl-NL" dirty="0" smtClean="0"/>
            <a:t>GUI</a:t>
          </a:r>
          <a:endParaRPr lang="nl-NL" dirty="0"/>
        </a:p>
      </dgm:t>
    </dgm:pt>
    <dgm:pt modelId="{BF73BCCE-06D6-4029-801F-56D1A45B0628}" type="parTrans" cxnId="{EB1B92CF-99BA-412B-ACCC-433ECCE59CE7}">
      <dgm:prSet/>
      <dgm:spPr/>
      <dgm:t>
        <a:bodyPr/>
        <a:lstStyle/>
        <a:p>
          <a:endParaRPr lang="nl-NL"/>
        </a:p>
      </dgm:t>
    </dgm:pt>
    <dgm:pt modelId="{7021446A-65D9-4C47-B22A-3B8DDBE00EB8}" type="sibTrans" cxnId="{EB1B92CF-99BA-412B-ACCC-433ECCE59CE7}">
      <dgm:prSet/>
      <dgm:spPr/>
      <dgm:t>
        <a:bodyPr/>
        <a:lstStyle/>
        <a:p>
          <a:endParaRPr lang="nl-NL"/>
        </a:p>
      </dgm:t>
    </dgm:pt>
    <dgm:pt modelId="{77097C85-B50D-4334-9DD2-08B03A2A1713}" type="pres">
      <dgm:prSet presAssocID="{DAF1E175-3BB0-4372-B5AC-DF4D3F639CF5}" presName="compositeShape" presStyleCnt="0">
        <dgm:presLayoutVars>
          <dgm:chMax val="7"/>
          <dgm:dir/>
          <dgm:resizeHandles val="exact"/>
        </dgm:presLayoutVars>
      </dgm:prSet>
      <dgm:spPr/>
    </dgm:pt>
    <dgm:pt modelId="{B4974A53-ECED-47EC-B14A-E8BE416DCDDA}" type="pres">
      <dgm:prSet presAssocID="{DAF1E175-3BB0-4372-B5AC-DF4D3F639CF5}" presName="wedge1" presStyleLbl="node1" presStyleIdx="0" presStyleCnt="3"/>
      <dgm:spPr/>
      <dgm:t>
        <a:bodyPr/>
        <a:lstStyle/>
        <a:p>
          <a:endParaRPr lang="nl-NL"/>
        </a:p>
      </dgm:t>
    </dgm:pt>
    <dgm:pt modelId="{86F25D78-24FB-4EBD-865F-6546780B57CD}" type="pres">
      <dgm:prSet presAssocID="{DAF1E175-3BB0-4372-B5AC-DF4D3F639CF5}" presName="dummy1a" presStyleCnt="0"/>
      <dgm:spPr/>
    </dgm:pt>
    <dgm:pt modelId="{86B22588-D97D-4926-954B-E85A97CD4BE9}" type="pres">
      <dgm:prSet presAssocID="{DAF1E175-3BB0-4372-B5AC-DF4D3F639CF5}" presName="dummy1b" presStyleCnt="0"/>
      <dgm:spPr/>
    </dgm:pt>
    <dgm:pt modelId="{C070D647-6E0A-4265-9091-A54E43954166}" type="pres">
      <dgm:prSet presAssocID="{DAF1E175-3BB0-4372-B5AC-DF4D3F639CF5}" presName="wedge1Tx" presStyleLbl="node1" presStyleIdx="0" presStyleCnt="3">
        <dgm:presLayoutVars>
          <dgm:chMax val="0"/>
          <dgm:chPref val="0"/>
          <dgm:bulletEnabled val="1"/>
        </dgm:presLayoutVars>
      </dgm:prSet>
      <dgm:spPr/>
      <dgm:t>
        <a:bodyPr/>
        <a:lstStyle/>
        <a:p>
          <a:endParaRPr lang="nl-NL"/>
        </a:p>
      </dgm:t>
    </dgm:pt>
    <dgm:pt modelId="{8B451BCA-C759-4CD5-A5C0-27CD699C821C}" type="pres">
      <dgm:prSet presAssocID="{DAF1E175-3BB0-4372-B5AC-DF4D3F639CF5}" presName="wedge2" presStyleLbl="node1" presStyleIdx="1" presStyleCnt="3"/>
      <dgm:spPr/>
      <dgm:t>
        <a:bodyPr/>
        <a:lstStyle/>
        <a:p>
          <a:endParaRPr lang="nl-NL"/>
        </a:p>
      </dgm:t>
    </dgm:pt>
    <dgm:pt modelId="{52D14C2E-DC00-49A8-9B8F-46527D25042D}" type="pres">
      <dgm:prSet presAssocID="{DAF1E175-3BB0-4372-B5AC-DF4D3F639CF5}" presName="dummy2a" presStyleCnt="0"/>
      <dgm:spPr/>
    </dgm:pt>
    <dgm:pt modelId="{C5FDB6B1-1B75-4CC6-BAF8-0688869AD095}" type="pres">
      <dgm:prSet presAssocID="{DAF1E175-3BB0-4372-B5AC-DF4D3F639CF5}" presName="dummy2b" presStyleCnt="0"/>
      <dgm:spPr/>
    </dgm:pt>
    <dgm:pt modelId="{6BC76565-26EE-47F4-A513-C7EB78214FB0}" type="pres">
      <dgm:prSet presAssocID="{DAF1E175-3BB0-4372-B5AC-DF4D3F639CF5}" presName="wedge2Tx" presStyleLbl="node1" presStyleIdx="1" presStyleCnt="3">
        <dgm:presLayoutVars>
          <dgm:chMax val="0"/>
          <dgm:chPref val="0"/>
          <dgm:bulletEnabled val="1"/>
        </dgm:presLayoutVars>
      </dgm:prSet>
      <dgm:spPr/>
      <dgm:t>
        <a:bodyPr/>
        <a:lstStyle/>
        <a:p>
          <a:endParaRPr lang="nl-NL"/>
        </a:p>
      </dgm:t>
    </dgm:pt>
    <dgm:pt modelId="{DB7EC4C0-A5F8-4ECD-8756-0437A6AF11A9}" type="pres">
      <dgm:prSet presAssocID="{DAF1E175-3BB0-4372-B5AC-DF4D3F639CF5}" presName="wedge3" presStyleLbl="node1" presStyleIdx="2" presStyleCnt="3"/>
      <dgm:spPr/>
      <dgm:t>
        <a:bodyPr/>
        <a:lstStyle/>
        <a:p>
          <a:endParaRPr lang="nl-NL"/>
        </a:p>
      </dgm:t>
    </dgm:pt>
    <dgm:pt modelId="{613BF4A5-E3A1-40DD-A18D-71001C9576C5}" type="pres">
      <dgm:prSet presAssocID="{DAF1E175-3BB0-4372-B5AC-DF4D3F639CF5}" presName="dummy3a" presStyleCnt="0"/>
      <dgm:spPr/>
    </dgm:pt>
    <dgm:pt modelId="{3539FDA0-AFE5-4E31-B0DD-3B2B28E81B1F}" type="pres">
      <dgm:prSet presAssocID="{DAF1E175-3BB0-4372-B5AC-DF4D3F639CF5}" presName="dummy3b" presStyleCnt="0"/>
      <dgm:spPr/>
    </dgm:pt>
    <dgm:pt modelId="{DFF13857-66D3-4373-BD53-680440E5ACDA}" type="pres">
      <dgm:prSet presAssocID="{DAF1E175-3BB0-4372-B5AC-DF4D3F639CF5}" presName="wedge3Tx" presStyleLbl="node1" presStyleIdx="2" presStyleCnt="3">
        <dgm:presLayoutVars>
          <dgm:chMax val="0"/>
          <dgm:chPref val="0"/>
          <dgm:bulletEnabled val="1"/>
        </dgm:presLayoutVars>
      </dgm:prSet>
      <dgm:spPr/>
      <dgm:t>
        <a:bodyPr/>
        <a:lstStyle/>
        <a:p>
          <a:endParaRPr lang="nl-NL"/>
        </a:p>
      </dgm:t>
    </dgm:pt>
    <dgm:pt modelId="{E3883D40-E498-4F0D-8B32-79280A32C78A}" type="pres">
      <dgm:prSet presAssocID="{67EBE909-5797-4FAC-BCCB-401F8CD5121A}" presName="arrowWedge1" presStyleLbl="fgSibTrans2D1" presStyleIdx="0" presStyleCnt="3"/>
      <dgm:spPr/>
    </dgm:pt>
    <dgm:pt modelId="{707E9EE6-57DF-4005-9DD1-1D6F1401FFA0}" type="pres">
      <dgm:prSet presAssocID="{37BEFF2A-C733-4FA9-BE16-7E37EED38ABE}" presName="arrowWedge2" presStyleLbl="fgSibTrans2D1" presStyleIdx="1" presStyleCnt="3"/>
      <dgm:spPr/>
    </dgm:pt>
    <dgm:pt modelId="{DB62B615-053C-44AE-B1D6-21937E646E87}" type="pres">
      <dgm:prSet presAssocID="{7021446A-65D9-4C47-B22A-3B8DDBE00EB8}" presName="arrowWedge3" presStyleLbl="fgSibTrans2D1" presStyleIdx="2" presStyleCnt="3"/>
      <dgm:spPr/>
    </dgm:pt>
  </dgm:ptLst>
  <dgm:cxnLst>
    <dgm:cxn modelId="{141E9B8A-B45B-4273-A194-80A920A27897}" type="presOf" srcId="{03C51141-2C91-4CB3-8620-C61DC6154166}" destId="{8B451BCA-C759-4CD5-A5C0-27CD699C821C}" srcOrd="0" destOrd="0" presId="urn:microsoft.com/office/officeart/2005/8/layout/cycle8"/>
    <dgm:cxn modelId="{45595547-8F34-41D0-AD26-CCA4D42BCC32}" type="presOf" srcId="{76FFE35D-CE82-4D17-8C20-C92173C0F9FB}" destId="{DB7EC4C0-A5F8-4ECD-8756-0437A6AF11A9}" srcOrd="0" destOrd="0" presId="urn:microsoft.com/office/officeart/2005/8/layout/cycle8"/>
    <dgm:cxn modelId="{1F98FEA6-6B47-45E6-8989-2389DEB0C0E2}" srcId="{DAF1E175-3BB0-4372-B5AC-DF4D3F639CF5}" destId="{03C51141-2C91-4CB3-8620-C61DC6154166}" srcOrd="1" destOrd="0" parTransId="{E3F9ED17-7ED8-4F93-A1CE-CBC6162935B6}" sibTransId="{37BEFF2A-C733-4FA9-BE16-7E37EED38ABE}"/>
    <dgm:cxn modelId="{3A8CD6B6-6C5A-4B14-8172-D77E15C9B129}" type="presOf" srcId="{BF656583-DEEC-4E16-9D2F-2DD8B718AA7C}" destId="{C070D647-6E0A-4265-9091-A54E43954166}" srcOrd="1" destOrd="0" presId="urn:microsoft.com/office/officeart/2005/8/layout/cycle8"/>
    <dgm:cxn modelId="{47F877B9-061E-459F-8A3F-5631DE152C84}" type="presOf" srcId="{76FFE35D-CE82-4D17-8C20-C92173C0F9FB}" destId="{DFF13857-66D3-4373-BD53-680440E5ACDA}" srcOrd="1" destOrd="0" presId="urn:microsoft.com/office/officeart/2005/8/layout/cycle8"/>
    <dgm:cxn modelId="{46892B27-C5FD-45BD-B009-612660D8F731}" type="presOf" srcId="{BF656583-DEEC-4E16-9D2F-2DD8B718AA7C}" destId="{B4974A53-ECED-47EC-B14A-E8BE416DCDDA}" srcOrd="0" destOrd="0" presId="urn:microsoft.com/office/officeart/2005/8/layout/cycle8"/>
    <dgm:cxn modelId="{95A9EDA1-D21A-456B-A5BA-8427C3F33375}" type="presOf" srcId="{DAF1E175-3BB0-4372-B5AC-DF4D3F639CF5}" destId="{77097C85-B50D-4334-9DD2-08B03A2A1713}" srcOrd="0" destOrd="0" presId="urn:microsoft.com/office/officeart/2005/8/layout/cycle8"/>
    <dgm:cxn modelId="{8C1A4AA6-FCCB-414E-A900-449C1D8C82A2}" type="presOf" srcId="{03C51141-2C91-4CB3-8620-C61DC6154166}" destId="{6BC76565-26EE-47F4-A513-C7EB78214FB0}" srcOrd="1" destOrd="0" presId="urn:microsoft.com/office/officeart/2005/8/layout/cycle8"/>
    <dgm:cxn modelId="{EB1B92CF-99BA-412B-ACCC-433ECCE59CE7}" srcId="{DAF1E175-3BB0-4372-B5AC-DF4D3F639CF5}" destId="{76FFE35D-CE82-4D17-8C20-C92173C0F9FB}" srcOrd="2" destOrd="0" parTransId="{BF73BCCE-06D6-4029-801F-56D1A45B0628}" sibTransId="{7021446A-65D9-4C47-B22A-3B8DDBE00EB8}"/>
    <dgm:cxn modelId="{701FE99E-F63E-4A53-98AF-3B0365F1838C}" srcId="{DAF1E175-3BB0-4372-B5AC-DF4D3F639CF5}" destId="{BF656583-DEEC-4E16-9D2F-2DD8B718AA7C}" srcOrd="0" destOrd="0" parTransId="{9F5E5AA8-BD43-4A26-98CB-109D83F9DE40}" sibTransId="{67EBE909-5797-4FAC-BCCB-401F8CD5121A}"/>
    <dgm:cxn modelId="{7F6256F7-C5C3-4164-BFF4-0DFD342845D3}" type="presParOf" srcId="{77097C85-B50D-4334-9DD2-08B03A2A1713}" destId="{B4974A53-ECED-47EC-B14A-E8BE416DCDDA}" srcOrd="0" destOrd="0" presId="urn:microsoft.com/office/officeart/2005/8/layout/cycle8"/>
    <dgm:cxn modelId="{8FAFC124-2122-4BBB-8D90-261483816010}" type="presParOf" srcId="{77097C85-B50D-4334-9DD2-08B03A2A1713}" destId="{86F25D78-24FB-4EBD-865F-6546780B57CD}" srcOrd="1" destOrd="0" presId="urn:microsoft.com/office/officeart/2005/8/layout/cycle8"/>
    <dgm:cxn modelId="{A836C051-DBA1-45E7-8C55-968545686766}" type="presParOf" srcId="{77097C85-B50D-4334-9DD2-08B03A2A1713}" destId="{86B22588-D97D-4926-954B-E85A97CD4BE9}" srcOrd="2" destOrd="0" presId="urn:microsoft.com/office/officeart/2005/8/layout/cycle8"/>
    <dgm:cxn modelId="{1B1803E1-933A-4B8C-9BEE-EB27E4E02F17}" type="presParOf" srcId="{77097C85-B50D-4334-9DD2-08B03A2A1713}" destId="{C070D647-6E0A-4265-9091-A54E43954166}" srcOrd="3" destOrd="0" presId="urn:microsoft.com/office/officeart/2005/8/layout/cycle8"/>
    <dgm:cxn modelId="{9FE87482-7417-4476-BC1D-921DD6C0B348}" type="presParOf" srcId="{77097C85-B50D-4334-9DD2-08B03A2A1713}" destId="{8B451BCA-C759-4CD5-A5C0-27CD699C821C}" srcOrd="4" destOrd="0" presId="urn:microsoft.com/office/officeart/2005/8/layout/cycle8"/>
    <dgm:cxn modelId="{80A18042-CCCE-403A-A2FF-90E9755C8E23}" type="presParOf" srcId="{77097C85-B50D-4334-9DD2-08B03A2A1713}" destId="{52D14C2E-DC00-49A8-9B8F-46527D25042D}" srcOrd="5" destOrd="0" presId="urn:microsoft.com/office/officeart/2005/8/layout/cycle8"/>
    <dgm:cxn modelId="{A3F6CAE9-F9D1-4C39-A4BC-B67C3EFF5DB7}" type="presParOf" srcId="{77097C85-B50D-4334-9DD2-08B03A2A1713}" destId="{C5FDB6B1-1B75-4CC6-BAF8-0688869AD095}" srcOrd="6" destOrd="0" presId="urn:microsoft.com/office/officeart/2005/8/layout/cycle8"/>
    <dgm:cxn modelId="{534A21D0-7E24-489F-9022-F3C3B354CB60}" type="presParOf" srcId="{77097C85-B50D-4334-9DD2-08B03A2A1713}" destId="{6BC76565-26EE-47F4-A513-C7EB78214FB0}" srcOrd="7" destOrd="0" presId="urn:microsoft.com/office/officeart/2005/8/layout/cycle8"/>
    <dgm:cxn modelId="{65D314C4-3D56-42EE-81FB-27136AE43211}" type="presParOf" srcId="{77097C85-B50D-4334-9DD2-08B03A2A1713}" destId="{DB7EC4C0-A5F8-4ECD-8756-0437A6AF11A9}" srcOrd="8" destOrd="0" presId="urn:microsoft.com/office/officeart/2005/8/layout/cycle8"/>
    <dgm:cxn modelId="{7514C533-8D75-4B5A-BF51-661A14C1A459}" type="presParOf" srcId="{77097C85-B50D-4334-9DD2-08B03A2A1713}" destId="{613BF4A5-E3A1-40DD-A18D-71001C9576C5}" srcOrd="9" destOrd="0" presId="urn:microsoft.com/office/officeart/2005/8/layout/cycle8"/>
    <dgm:cxn modelId="{36D45D4F-505B-4CFE-9E63-2FB939B1ABF7}" type="presParOf" srcId="{77097C85-B50D-4334-9DD2-08B03A2A1713}" destId="{3539FDA0-AFE5-4E31-B0DD-3B2B28E81B1F}" srcOrd="10" destOrd="0" presId="urn:microsoft.com/office/officeart/2005/8/layout/cycle8"/>
    <dgm:cxn modelId="{6A3F7472-438B-4F84-9D59-806DE36D0124}" type="presParOf" srcId="{77097C85-B50D-4334-9DD2-08B03A2A1713}" destId="{DFF13857-66D3-4373-BD53-680440E5ACDA}" srcOrd="11" destOrd="0" presId="urn:microsoft.com/office/officeart/2005/8/layout/cycle8"/>
    <dgm:cxn modelId="{560E0BC9-88CA-40BA-8227-DDEA863BC99B}" type="presParOf" srcId="{77097C85-B50D-4334-9DD2-08B03A2A1713}" destId="{E3883D40-E498-4F0D-8B32-79280A32C78A}" srcOrd="12" destOrd="0" presId="urn:microsoft.com/office/officeart/2005/8/layout/cycle8"/>
    <dgm:cxn modelId="{B775C673-FB26-4F3B-A2B2-6376FD5E4F3B}" type="presParOf" srcId="{77097C85-B50D-4334-9DD2-08B03A2A1713}" destId="{707E9EE6-57DF-4005-9DD1-1D6F1401FFA0}" srcOrd="13" destOrd="0" presId="urn:microsoft.com/office/officeart/2005/8/layout/cycle8"/>
    <dgm:cxn modelId="{4466738D-79C8-4104-93E4-C4EE28717DF4}" type="presParOf" srcId="{77097C85-B50D-4334-9DD2-08B03A2A1713}" destId="{DB62B615-053C-44AE-B1D6-21937E646E87}"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07C197-7694-48DF-8E65-9A1A3EB241AE}" type="doc">
      <dgm:prSet loTypeId="urn:microsoft.com/office/officeart/2011/layout/HexagonRadial" loCatId="cycle" qsTypeId="urn:microsoft.com/office/officeart/2005/8/quickstyle/3d5" qsCatId="3D" csTypeId="urn:microsoft.com/office/officeart/2005/8/colors/accent1_2" csCatId="accent1" phldr="1"/>
      <dgm:spPr/>
      <dgm:t>
        <a:bodyPr/>
        <a:lstStyle/>
        <a:p>
          <a:endParaRPr lang="nl-NL"/>
        </a:p>
      </dgm:t>
    </dgm:pt>
    <dgm:pt modelId="{49F875D2-436D-4336-8970-B981004E5373}">
      <dgm:prSet phldrT="[Text]"/>
      <dgm:spPr>
        <a:solidFill>
          <a:srgbClr val="00B0F0"/>
        </a:solidFill>
      </dgm:spPr>
      <dgm:t>
        <a:bodyPr/>
        <a:lstStyle/>
        <a:p>
          <a:r>
            <a:rPr lang="nl-NL" dirty="0" smtClean="0"/>
            <a:t>Analyse</a:t>
          </a:r>
          <a:endParaRPr lang="nl-NL" dirty="0"/>
        </a:p>
      </dgm:t>
    </dgm:pt>
    <dgm:pt modelId="{8911A535-A644-49F4-BDB2-116CD3380E44}" type="parTrans" cxnId="{52FF379E-85C9-40AD-A218-F5A868E8912C}">
      <dgm:prSet/>
      <dgm:spPr/>
      <dgm:t>
        <a:bodyPr/>
        <a:lstStyle/>
        <a:p>
          <a:endParaRPr lang="nl-NL"/>
        </a:p>
      </dgm:t>
    </dgm:pt>
    <dgm:pt modelId="{5B08232D-E4EE-446D-8A14-571C617837DD}" type="sibTrans" cxnId="{52FF379E-85C9-40AD-A218-F5A868E8912C}">
      <dgm:prSet/>
      <dgm:spPr/>
      <dgm:t>
        <a:bodyPr/>
        <a:lstStyle/>
        <a:p>
          <a:endParaRPr lang="nl-NL"/>
        </a:p>
      </dgm:t>
    </dgm:pt>
    <dgm:pt modelId="{0F250277-72F8-4519-B56F-82B407E35BEC}">
      <dgm:prSet phldrT="[Text]"/>
      <dgm:spPr/>
      <dgm:t>
        <a:bodyPr/>
        <a:lstStyle/>
        <a:p>
          <a:r>
            <a:rPr lang="nl-NL" dirty="0" smtClean="0"/>
            <a:t>Waarom</a:t>
          </a:r>
          <a:endParaRPr lang="nl-NL" dirty="0"/>
        </a:p>
      </dgm:t>
    </dgm:pt>
    <dgm:pt modelId="{365F8947-43A5-45BD-A396-7269841DD048}" type="parTrans" cxnId="{61F4EF95-7C50-470B-9CC6-250EAA89E6BC}">
      <dgm:prSet/>
      <dgm:spPr/>
      <dgm:t>
        <a:bodyPr/>
        <a:lstStyle/>
        <a:p>
          <a:endParaRPr lang="nl-NL"/>
        </a:p>
      </dgm:t>
    </dgm:pt>
    <dgm:pt modelId="{C3762655-6324-4433-B62D-842777A5C9D5}" type="sibTrans" cxnId="{61F4EF95-7C50-470B-9CC6-250EAA89E6BC}">
      <dgm:prSet/>
      <dgm:spPr/>
      <dgm:t>
        <a:bodyPr/>
        <a:lstStyle/>
        <a:p>
          <a:endParaRPr lang="nl-NL"/>
        </a:p>
      </dgm:t>
    </dgm:pt>
    <dgm:pt modelId="{5C792179-5846-465E-A72C-97A5980A2828}">
      <dgm:prSet phldrT="[Text]"/>
      <dgm:spPr/>
      <dgm:t>
        <a:bodyPr/>
        <a:lstStyle/>
        <a:p>
          <a:r>
            <a:rPr lang="nl-NL" dirty="0" smtClean="0"/>
            <a:t>Wat</a:t>
          </a:r>
          <a:endParaRPr lang="nl-NL" dirty="0"/>
        </a:p>
      </dgm:t>
    </dgm:pt>
    <dgm:pt modelId="{516E4966-2F33-482F-9869-D8A613B3DA4C}" type="parTrans" cxnId="{7CAB64A8-CD30-4165-91F9-8A5F6BEE67FD}">
      <dgm:prSet/>
      <dgm:spPr/>
      <dgm:t>
        <a:bodyPr/>
        <a:lstStyle/>
        <a:p>
          <a:endParaRPr lang="nl-NL"/>
        </a:p>
      </dgm:t>
    </dgm:pt>
    <dgm:pt modelId="{9DFDA1F3-74A3-464D-88AE-8E5734EAC41B}" type="sibTrans" cxnId="{7CAB64A8-CD30-4165-91F9-8A5F6BEE67FD}">
      <dgm:prSet/>
      <dgm:spPr/>
      <dgm:t>
        <a:bodyPr/>
        <a:lstStyle/>
        <a:p>
          <a:endParaRPr lang="nl-NL"/>
        </a:p>
      </dgm:t>
    </dgm:pt>
    <dgm:pt modelId="{6CFDB27D-E9D9-47B1-B159-94E229FDE477}">
      <dgm:prSet phldrT="[Text]"/>
      <dgm:spPr/>
      <dgm:t>
        <a:bodyPr/>
        <a:lstStyle/>
        <a:p>
          <a:r>
            <a:rPr lang="nl-NL" dirty="0" smtClean="0"/>
            <a:t>Hoe</a:t>
          </a:r>
          <a:endParaRPr lang="nl-NL" dirty="0"/>
        </a:p>
      </dgm:t>
    </dgm:pt>
    <dgm:pt modelId="{5A76B81F-385E-4984-8FFE-11BE1B385B98}" type="parTrans" cxnId="{EDBC57D1-7512-4672-A3F9-15597B69F336}">
      <dgm:prSet/>
      <dgm:spPr/>
      <dgm:t>
        <a:bodyPr/>
        <a:lstStyle/>
        <a:p>
          <a:endParaRPr lang="nl-NL"/>
        </a:p>
      </dgm:t>
    </dgm:pt>
    <dgm:pt modelId="{EF2C292C-005E-4135-9994-1B2522A06042}" type="sibTrans" cxnId="{EDBC57D1-7512-4672-A3F9-15597B69F336}">
      <dgm:prSet/>
      <dgm:spPr/>
      <dgm:t>
        <a:bodyPr/>
        <a:lstStyle/>
        <a:p>
          <a:endParaRPr lang="nl-NL"/>
        </a:p>
      </dgm:t>
    </dgm:pt>
    <dgm:pt modelId="{43A91EAB-993C-4F0E-801B-AAEAB4151367}">
      <dgm:prSet phldrT="[Text]"/>
      <dgm:spPr/>
      <dgm:t>
        <a:bodyPr/>
        <a:lstStyle/>
        <a:p>
          <a:r>
            <a:rPr lang="nl-NL" dirty="0" smtClean="0"/>
            <a:t>Voor </a:t>
          </a:r>
          <a:br>
            <a:rPr lang="nl-NL" dirty="0" smtClean="0"/>
          </a:br>
          <a:r>
            <a:rPr lang="nl-NL" dirty="0" smtClean="0"/>
            <a:t>wie </a:t>
          </a:r>
        </a:p>
      </dgm:t>
    </dgm:pt>
    <dgm:pt modelId="{D92BA2E9-8A9F-43B0-90D0-837D0E0D5F21}" type="parTrans" cxnId="{99F72ACA-0FF3-4940-B937-FD7BFCCC0B4E}">
      <dgm:prSet/>
      <dgm:spPr/>
      <dgm:t>
        <a:bodyPr/>
        <a:lstStyle/>
        <a:p>
          <a:endParaRPr lang="nl-NL"/>
        </a:p>
      </dgm:t>
    </dgm:pt>
    <dgm:pt modelId="{F9F25889-FD84-42AB-9C09-37DDA95D457F}" type="sibTrans" cxnId="{99F72ACA-0FF3-4940-B937-FD7BFCCC0B4E}">
      <dgm:prSet/>
      <dgm:spPr/>
      <dgm:t>
        <a:bodyPr/>
        <a:lstStyle/>
        <a:p>
          <a:endParaRPr lang="nl-NL"/>
        </a:p>
      </dgm:t>
    </dgm:pt>
    <dgm:pt modelId="{2293ED2E-A2F5-47B2-A066-3212083EC608}">
      <dgm:prSet phldrT="[Text]"/>
      <dgm:spPr/>
      <dgm:t>
        <a:bodyPr/>
        <a:lstStyle/>
        <a:p>
          <a:r>
            <a:rPr lang="nl-NL" dirty="0" smtClean="0"/>
            <a:t>Met </a:t>
          </a:r>
          <a:br>
            <a:rPr lang="nl-NL" dirty="0" smtClean="0"/>
          </a:br>
          <a:r>
            <a:rPr lang="nl-NL" dirty="0" smtClean="0"/>
            <a:t>wie </a:t>
          </a:r>
          <a:endParaRPr lang="nl-NL" dirty="0"/>
        </a:p>
      </dgm:t>
    </dgm:pt>
    <dgm:pt modelId="{EBE3B026-1F10-48B1-8DCE-42F75C57EE84}" type="parTrans" cxnId="{B5B87AA8-DF86-41F1-B351-999EDD94093F}">
      <dgm:prSet/>
      <dgm:spPr/>
      <dgm:t>
        <a:bodyPr/>
        <a:lstStyle/>
        <a:p>
          <a:endParaRPr lang="nl-NL"/>
        </a:p>
      </dgm:t>
    </dgm:pt>
    <dgm:pt modelId="{5CEFC056-DCDA-47BC-BA69-419971AD7EC9}" type="sibTrans" cxnId="{B5B87AA8-DF86-41F1-B351-999EDD94093F}">
      <dgm:prSet/>
      <dgm:spPr/>
      <dgm:t>
        <a:bodyPr/>
        <a:lstStyle/>
        <a:p>
          <a:endParaRPr lang="nl-NL"/>
        </a:p>
      </dgm:t>
    </dgm:pt>
    <dgm:pt modelId="{6F2D2423-08C9-4D9B-A925-E992AC043CE4}">
      <dgm:prSet phldrT="[Text]"/>
      <dgm:spPr/>
      <dgm:t>
        <a:bodyPr/>
        <a:lstStyle/>
        <a:p>
          <a:r>
            <a:rPr lang="nl-NL" dirty="0" smtClean="0"/>
            <a:t>???</a:t>
          </a:r>
          <a:endParaRPr lang="nl-NL" dirty="0"/>
        </a:p>
      </dgm:t>
    </dgm:pt>
    <dgm:pt modelId="{E46E10DA-879B-4B14-9B30-1D991F607C7E}" type="parTrans" cxnId="{3D7F0AED-D71F-4539-9BD5-2ECCE4C69974}">
      <dgm:prSet/>
      <dgm:spPr/>
      <dgm:t>
        <a:bodyPr/>
        <a:lstStyle/>
        <a:p>
          <a:endParaRPr lang="nl-NL"/>
        </a:p>
      </dgm:t>
    </dgm:pt>
    <dgm:pt modelId="{B61C64DB-8CAF-44A7-A99A-B49990FF5221}" type="sibTrans" cxnId="{3D7F0AED-D71F-4539-9BD5-2ECCE4C69974}">
      <dgm:prSet/>
      <dgm:spPr/>
      <dgm:t>
        <a:bodyPr/>
        <a:lstStyle/>
        <a:p>
          <a:endParaRPr lang="nl-NL"/>
        </a:p>
      </dgm:t>
    </dgm:pt>
    <dgm:pt modelId="{B0ADDD67-30B4-40B8-864A-A12AEBB7EFFA}" type="pres">
      <dgm:prSet presAssocID="{FB07C197-7694-48DF-8E65-9A1A3EB241AE}" presName="Name0" presStyleCnt="0">
        <dgm:presLayoutVars>
          <dgm:chMax val="1"/>
          <dgm:chPref val="1"/>
          <dgm:dir/>
          <dgm:animOne val="branch"/>
          <dgm:animLvl val="lvl"/>
        </dgm:presLayoutVars>
      </dgm:prSet>
      <dgm:spPr/>
      <dgm:t>
        <a:bodyPr/>
        <a:lstStyle/>
        <a:p>
          <a:endParaRPr lang="nl-NL"/>
        </a:p>
      </dgm:t>
    </dgm:pt>
    <dgm:pt modelId="{62B81949-47F5-4C52-840B-89E6EEA0A29C}" type="pres">
      <dgm:prSet presAssocID="{49F875D2-436D-4336-8970-B981004E5373}" presName="Parent" presStyleLbl="node0" presStyleIdx="0" presStyleCnt="1">
        <dgm:presLayoutVars>
          <dgm:chMax val="6"/>
          <dgm:chPref val="6"/>
        </dgm:presLayoutVars>
      </dgm:prSet>
      <dgm:spPr/>
      <dgm:t>
        <a:bodyPr/>
        <a:lstStyle/>
        <a:p>
          <a:endParaRPr lang="nl-NL"/>
        </a:p>
      </dgm:t>
    </dgm:pt>
    <dgm:pt modelId="{4F0FEC87-BEB2-479F-92BB-E1BA79C2A643}" type="pres">
      <dgm:prSet presAssocID="{0F250277-72F8-4519-B56F-82B407E35BEC}" presName="Accent1" presStyleCnt="0"/>
      <dgm:spPr/>
    </dgm:pt>
    <dgm:pt modelId="{3C542DA7-7289-4FD6-A0F2-78225B99DE56}" type="pres">
      <dgm:prSet presAssocID="{0F250277-72F8-4519-B56F-82B407E35BEC}" presName="Accent" presStyleLbl="bgShp" presStyleIdx="0" presStyleCnt="6"/>
      <dgm:spPr/>
    </dgm:pt>
    <dgm:pt modelId="{D84CF238-422A-44C6-A571-C166292690D8}" type="pres">
      <dgm:prSet presAssocID="{0F250277-72F8-4519-B56F-82B407E35BEC}" presName="Child1" presStyleLbl="node1" presStyleIdx="0" presStyleCnt="6">
        <dgm:presLayoutVars>
          <dgm:chMax val="0"/>
          <dgm:chPref val="0"/>
          <dgm:bulletEnabled val="1"/>
        </dgm:presLayoutVars>
      </dgm:prSet>
      <dgm:spPr/>
      <dgm:t>
        <a:bodyPr/>
        <a:lstStyle/>
        <a:p>
          <a:endParaRPr lang="nl-NL"/>
        </a:p>
      </dgm:t>
    </dgm:pt>
    <dgm:pt modelId="{167F6D23-DAF3-4057-A644-D826BAE5431B}" type="pres">
      <dgm:prSet presAssocID="{5C792179-5846-465E-A72C-97A5980A2828}" presName="Accent2" presStyleCnt="0"/>
      <dgm:spPr/>
    </dgm:pt>
    <dgm:pt modelId="{69CABEED-6F2B-4955-AB78-93E33A6298AC}" type="pres">
      <dgm:prSet presAssocID="{5C792179-5846-465E-A72C-97A5980A2828}" presName="Accent" presStyleLbl="bgShp" presStyleIdx="1" presStyleCnt="6"/>
      <dgm:spPr/>
    </dgm:pt>
    <dgm:pt modelId="{52187D85-EA49-4C65-885A-537F156CAEED}" type="pres">
      <dgm:prSet presAssocID="{5C792179-5846-465E-A72C-97A5980A2828}" presName="Child2" presStyleLbl="node1" presStyleIdx="1" presStyleCnt="6">
        <dgm:presLayoutVars>
          <dgm:chMax val="0"/>
          <dgm:chPref val="0"/>
          <dgm:bulletEnabled val="1"/>
        </dgm:presLayoutVars>
      </dgm:prSet>
      <dgm:spPr/>
      <dgm:t>
        <a:bodyPr/>
        <a:lstStyle/>
        <a:p>
          <a:endParaRPr lang="nl-NL"/>
        </a:p>
      </dgm:t>
    </dgm:pt>
    <dgm:pt modelId="{3E15B61A-1B97-462F-9D07-6EAEA81BD12C}" type="pres">
      <dgm:prSet presAssocID="{6CFDB27D-E9D9-47B1-B159-94E229FDE477}" presName="Accent3" presStyleCnt="0"/>
      <dgm:spPr/>
    </dgm:pt>
    <dgm:pt modelId="{4B88769F-0757-4F9A-848C-A90FC4F3FF90}" type="pres">
      <dgm:prSet presAssocID="{6CFDB27D-E9D9-47B1-B159-94E229FDE477}" presName="Accent" presStyleLbl="bgShp" presStyleIdx="2" presStyleCnt="6"/>
      <dgm:spPr/>
    </dgm:pt>
    <dgm:pt modelId="{8851A175-83C9-43DC-9269-B25686CF4A04}" type="pres">
      <dgm:prSet presAssocID="{6CFDB27D-E9D9-47B1-B159-94E229FDE477}" presName="Child3" presStyleLbl="node1" presStyleIdx="2" presStyleCnt="6">
        <dgm:presLayoutVars>
          <dgm:chMax val="0"/>
          <dgm:chPref val="0"/>
          <dgm:bulletEnabled val="1"/>
        </dgm:presLayoutVars>
      </dgm:prSet>
      <dgm:spPr/>
      <dgm:t>
        <a:bodyPr/>
        <a:lstStyle/>
        <a:p>
          <a:endParaRPr lang="nl-NL"/>
        </a:p>
      </dgm:t>
    </dgm:pt>
    <dgm:pt modelId="{E3CEFE21-B47C-477D-972D-BC8D34986DDE}" type="pres">
      <dgm:prSet presAssocID="{43A91EAB-993C-4F0E-801B-AAEAB4151367}" presName="Accent4" presStyleCnt="0"/>
      <dgm:spPr/>
    </dgm:pt>
    <dgm:pt modelId="{4A46BBA8-56A5-472E-AFCA-85697F6690E6}" type="pres">
      <dgm:prSet presAssocID="{43A91EAB-993C-4F0E-801B-AAEAB4151367}" presName="Accent" presStyleLbl="bgShp" presStyleIdx="3" presStyleCnt="6"/>
      <dgm:spPr/>
    </dgm:pt>
    <dgm:pt modelId="{B79CD55F-149D-4F2F-BF9D-36E3385AF5F2}" type="pres">
      <dgm:prSet presAssocID="{43A91EAB-993C-4F0E-801B-AAEAB4151367}" presName="Child4" presStyleLbl="node1" presStyleIdx="3" presStyleCnt="6">
        <dgm:presLayoutVars>
          <dgm:chMax val="0"/>
          <dgm:chPref val="0"/>
          <dgm:bulletEnabled val="1"/>
        </dgm:presLayoutVars>
      </dgm:prSet>
      <dgm:spPr/>
      <dgm:t>
        <a:bodyPr/>
        <a:lstStyle/>
        <a:p>
          <a:endParaRPr lang="nl-NL"/>
        </a:p>
      </dgm:t>
    </dgm:pt>
    <dgm:pt modelId="{F8066FEB-9A6D-48AA-8C93-4118113E9891}" type="pres">
      <dgm:prSet presAssocID="{2293ED2E-A2F5-47B2-A066-3212083EC608}" presName="Accent5" presStyleCnt="0"/>
      <dgm:spPr/>
    </dgm:pt>
    <dgm:pt modelId="{66D02F6B-14B3-4109-9ABA-9C269896F2AE}" type="pres">
      <dgm:prSet presAssocID="{2293ED2E-A2F5-47B2-A066-3212083EC608}" presName="Accent" presStyleLbl="bgShp" presStyleIdx="4" presStyleCnt="6"/>
      <dgm:spPr/>
    </dgm:pt>
    <dgm:pt modelId="{A858AC01-D320-4B9E-A8A6-FB87D2B7E8E4}" type="pres">
      <dgm:prSet presAssocID="{2293ED2E-A2F5-47B2-A066-3212083EC608}" presName="Child5" presStyleLbl="node1" presStyleIdx="4" presStyleCnt="6">
        <dgm:presLayoutVars>
          <dgm:chMax val="0"/>
          <dgm:chPref val="0"/>
          <dgm:bulletEnabled val="1"/>
        </dgm:presLayoutVars>
      </dgm:prSet>
      <dgm:spPr/>
      <dgm:t>
        <a:bodyPr/>
        <a:lstStyle/>
        <a:p>
          <a:endParaRPr lang="nl-NL"/>
        </a:p>
      </dgm:t>
    </dgm:pt>
    <dgm:pt modelId="{586B7336-AC34-40D3-87C7-F22E9118B77A}" type="pres">
      <dgm:prSet presAssocID="{6F2D2423-08C9-4D9B-A925-E992AC043CE4}" presName="Accent6" presStyleCnt="0"/>
      <dgm:spPr/>
    </dgm:pt>
    <dgm:pt modelId="{F5A139FB-54FC-4819-BFE8-8B0BDB0B2AA1}" type="pres">
      <dgm:prSet presAssocID="{6F2D2423-08C9-4D9B-A925-E992AC043CE4}" presName="Accent" presStyleLbl="bgShp" presStyleIdx="5" presStyleCnt="6"/>
      <dgm:spPr/>
    </dgm:pt>
    <dgm:pt modelId="{1439E736-618B-476C-98D5-D21F82C99418}" type="pres">
      <dgm:prSet presAssocID="{6F2D2423-08C9-4D9B-A925-E992AC043CE4}" presName="Child6" presStyleLbl="node1" presStyleIdx="5" presStyleCnt="6">
        <dgm:presLayoutVars>
          <dgm:chMax val="0"/>
          <dgm:chPref val="0"/>
          <dgm:bulletEnabled val="1"/>
        </dgm:presLayoutVars>
      </dgm:prSet>
      <dgm:spPr/>
      <dgm:t>
        <a:bodyPr/>
        <a:lstStyle/>
        <a:p>
          <a:endParaRPr lang="nl-NL"/>
        </a:p>
      </dgm:t>
    </dgm:pt>
  </dgm:ptLst>
  <dgm:cxnLst>
    <dgm:cxn modelId="{61F4EF95-7C50-470B-9CC6-250EAA89E6BC}" srcId="{49F875D2-436D-4336-8970-B981004E5373}" destId="{0F250277-72F8-4519-B56F-82B407E35BEC}" srcOrd="0" destOrd="0" parTransId="{365F8947-43A5-45BD-A396-7269841DD048}" sibTransId="{C3762655-6324-4433-B62D-842777A5C9D5}"/>
    <dgm:cxn modelId="{25041A4B-AD8A-4784-9680-81E0E89066A6}" type="presOf" srcId="{2293ED2E-A2F5-47B2-A066-3212083EC608}" destId="{A858AC01-D320-4B9E-A8A6-FB87D2B7E8E4}" srcOrd="0" destOrd="0" presId="urn:microsoft.com/office/officeart/2011/layout/HexagonRadial"/>
    <dgm:cxn modelId="{7CAB64A8-CD30-4165-91F9-8A5F6BEE67FD}" srcId="{49F875D2-436D-4336-8970-B981004E5373}" destId="{5C792179-5846-465E-A72C-97A5980A2828}" srcOrd="1" destOrd="0" parTransId="{516E4966-2F33-482F-9869-D8A613B3DA4C}" sibTransId="{9DFDA1F3-74A3-464D-88AE-8E5734EAC41B}"/>
    <dgm:cxn modelId="{EDBC57D1-7512-4672-A3F9-15597B69F336}" srcId="{49F875D2-436D-4336-8970-B981004E5373}" destId="{6CFDB27D-E9D9-47B1-B159-94E229FDE477}" srcOrd="2" destOrd="0" parTransId="{5A76B81F-385E-4984-8FFE-11BE1B385B98}" sibTransId="{EF2C292C-005E-4135-9994-1B2522A06042}"/>
    <dgm:cxn modelId="{99F72ACA-0FF3-4940-B937-FD7BFCCC0B4E}" srcId="{49F875D2-436D-4336-8970-B981004E5373}" destId="{43A91EAB-993C-4F0E-801B-AAEAB4151367}" srcOrd="3" destOrd="0" parTransId="{D92BA2E9-8A9F-43B0-90D0-837D0E0D5F21}" sibTransId="{F9F25889-FD84-42AB-9C09-37DDA95D457F}"/>
    <dgm:cxn modelId="{47E8B869-789D-491F-885F-247D3092B8CD}" type="presOf" srcId="{43A91EAB-993C-4F0E-801B-AAEAB4151367}" destId="{B79CD55F-149D-4F2F-BF9D-36E3385AF5F2}" srcOrd="0" destOrd="0" presId="urn:microsoft.com/office/officeart/2011/layout/HexagonRadial"/>
    <dgm:cxn modelId="{04CBF6C5-6635-4DBC-905D-1A90FCDB212C}" type="presOf" srcId="{0F250277-72F8-4519-B56F-82B407E35BEC}" destId="{D84CF238-422A-44C6-A571-C166292690D8}" srcOrd="0" destOrd="0" presId="urn:microsoft.com/office/officeart/2011/layout/HexagonRadial"/>
    <dgm:cxn modelId="{8E604326-B2BD-42A1-A25E-FB50CA28B8F9}" type="presOf" srcId="{FB07C197-7694-48DF-8E65-9A1A3EB241AE}" destId="{B0ADDD67-30B4-40B8-864A-A12AEBB7EFFA}" srcOrd="0" destOrd="0" presId="urn:microsoft.com/office/officeart/2011/layout/HexagonRadial"/>
    <dgm:cxn modelId="{3D7F0AED-D71F-4539-9BD5-2ECCE4C69974}" srcId="{49F875D2-436D-4336-8970-B981004E5373}" destId="{6F2D2423-08C9-4D9B-A925-E992AC043CE4}" srcOrd="5" destOrd="0" parTransId="{E46E10DA-879B-4B14-9B30-1D991F607C7E}" sibTransId="{B61C64DB-8CAF-44A7-A99A-B49990FF5221}"/>
    <dgm:cxn modelId="{52FF379E-85C9-40AD-A218-F5A868E8912C}" srcId="{FB07C197-7694-48DF-8E65-9A1A3EB241AE}" destId="{49F875D2-436D-4336-8970-B981004E5373}" srcOrd="0" destOrd="0" parTransId="{8911A535-A644-49F4-BDB2-116CD3380E44}" sibTransId="{5B08232D-E4EE-446D-8A14-571C617837DD}"/>
    <dgm:cxn modelId="{B5B87AA8-DF86-41F1-B351-999EDD94093F}" srcId="{49F875D2-436D-4336-8970-B981004E5373}" destId="{2293ED2E-A2F5-47B2-A066-3212083EC608}" srcOrd="4" destOrd="0" parTransId="{EBE3B026-1F10-48B1-8DCE-42F75C57EE84}" sibTransId="{5CEFC056-DCDA-47BC-BA69-419971AD7EC9}"/>
    <dgm:cxn modelId="{077A1674-56E5-4F1F-B048-DAE7765E6544}" type="presOf" srcId="{5C792179-5846-465E-A72C-97A5980A2828}" destId="{52187D85-EA49-4C65-885A-537F156CAEED}" srcOrd="0" destOrd="0" presId="urn:microsoft.com/office/officeart/2011/layout/HexagonRadial"/>
    <dgm:cxn modelId="{749D7532-35C1-4F1B-9513-94CDBF9928A5}" type="presOf" srcId="{6CFDB27D-E9D9-47B1-B159-94E229FDE477}" destId="{8851A175-83C9-43DC-9269-B25686CF4A04}" srcOrd="0" destOrd="0" presId="urn:microsoft.com/office/officeart/2011/layout/HexagonRadial"/>
    <dgm:cxn modelId="{0576442A-49FB-4E07-BFC3-8A5A6E790BE2}" type="presOf" srcId="{6F2D2423-08C9-4D9B-A925-E992AC043CE4}" destId="{1439E736-618B-476C-98D5-D21F82C99418}" srcOrd="0" destOrd="0" presId="urn:microsoft.com/office/officeart/2011/layout/HexagonRadial"/>
    <dgm:cxn modelId="{F260D657-004B-4AD2-9A2B-511D23631AE9}" type="presOf" srcId="{49F875D2-436D-4336-8970-B981004E5373}" destId="{62B81949-47F5-4C52-840B-89E6EEA0A29C}" srcOrd="0" destOrd="0" presId="urn:microsoft.com/office/officeart/2011/layout/HexagonRadial"/>
    <dgm:cxn modelId="{9EC058EB-35EC-4006-BE47-8E6B9DB67FAD}" type="presParOf" srcId="{B0ADDD67-30B4-40B8-864A-A12AEBB7EFFA}" destId="{62B81949-47F5-4C52-840B-89E6EEA0A29C}" srcOrd="0" destOrd="0" presId="urn:microsoft.com/office/officeart/2011/layout/HexagonRadial"/>
    <dgm:cxn modelId="{DB26EB3C-5F0E-4712-9E00-9D9400FE8378}" type="presParOf" srcId="{B0ADDD67-30B4-40B8-864A-A12AEBB7EFFA}" destId="{4F0FEC87-BEB2-479F-92BB-E1BA79C2A643}" srcOrd="1" destOrd="0" presId="urn:microsoft.com/office/officeart/2011/layout/HexagonRadial"/>
    <dgm:cxn modelId="{486F4E24-709D-4D09-A998-8422F25A2E13}" type="presParOf" srcId="{4F0FEC87-BEB2-479F-92BB-E1BA79C2A643}" destId="{3C542DA7-7289-4FD6-A0F2-78225B99DE56}" srcOrd="0" destOrd="0" presId="urn:microsoft.com/office/officeart/2011/layout/HexagonRadial"/>
    <dgm:cxn modelId="{83C3428C-8453-4895-B650-9AABF45B5089}" type="presParOf" srcId="{B0ADDD67-30B4-40B8-864A-A12AEBB7EFFA}" destId="{D84CF238-422A-44C6-A571-C166292690D8}" srcOrd="2" destOrd="0" presId="urn:microsoft.com/office/officeart/2011/layout/HexagonRadial"/>
    <dgm:cxn modelId="{46FE6D79-1105-4102-B0EC-909C0DA0C29E}" type="presParOf" srcId="{B0ADDD67-30B4-40B8-864A-A12AEBB7EFFA}" destId="{167F6D23-DAF3-4057-A644-D826BAE5431B}" srcOrd="3" destOrd="0" presId="urn:microsoft.com/office/officeart/2011/layout/HexagonRadial"/>
    <dgm:cxn modelId="{39203286-FC95-4F07-B2B7-5C7561BA4825}" type="presParOf" srcId="{167F6D23-DAF3-4057-A644-D826BAE5431B}" destId="{69CABEED-6F2B-4955-AB78-93E33A6298AC}" srcOrd="0" destOrd="0" presId="urn:microsoft.com/office/officeart/2011/layout/HexagonRadial"/>
    <dgm:cxn modelId="{ACAB8882-ED95-488C-BFF9-73951B4A533D}" type="presParOf" srcId="{B0ADDD67-30B4-40B8-864A-A12AEBB7EFFA}" destId="{52187D85-EA49-4C65-885A-537F156CAEED}" srcOrd="4" destOrd="0" presId="urn:microsoft.com/office/officeart/2011/layout/HexagonRadial"/>
    <dgm:cxn modelId="{DA10A7E4-24B5-4DE3-B88C-BFAFE0B10FEE}" type="presParOf" srcId="{B0ADDD67-30B4-40B8-864A-A12AEBB7EFFA}" destId="{3E15B61A-1B97-462F-9D07-6EAEA81BD12C}" srcOrd="5" destOrd="0" presId="urn:microsoft.com/office/officeart/2011/layout/HexagonRadial"/>
    <dgm:cxn modelId="{746856A8-1C9E-40B1-ADA6-BB43A13BF0D8}" type="presParOf" srcId="{3E15B61A-1B97-462F-9D07-6EAEA81BD12C}" destId="{4B88769F-0757-4F9A-848C-A90FC4F3FF90}" srcOrd="0" destOrd="0" presId="urn:microsoft.com/office/officeart/2011/layout/HexagonRadial"/>
    <dgm:cxn modelId="{D826D239-2B8D-437B-AF00-7400D425C019}" type="presParOf" srcId="{B0ADDD67-30B4-40B8-864A-A12AEBB7EFFA}" destId="{8851A175-83C9-43DC-9269-B25686CF4A04}" srcOrd="6" destOrd="0" presId="urn:microsoft.com/office/officeart/2011/layout/HexagonRadial"/>
    <dgm:cxn modelId="{0666EFF0-AA83-45FE-B18B-FEC8DBB9711B}" type="presParOf" srcId="{B0ADDD67-30B4-40B8-864A-A12AEBB7EFFA}" destId="{E3CEFE21-B47C-477D-972D-BC8D34986DDE}" srcOrd="7" destOrd="0" presId="urn:microsoft.com/office/officeart/2011/layout/HexagonRadial"/>
    <dgm:cxn modelId="{090B4A53-3331-4C59-8B38-A5463BC2B018}" type="presParOf" srcId="{E3CEFE21-B47C-477D-972D-BC8D34986DDE}" destId="{4A46BBA8-56A5-472E-AFCA-85697F6690E6}" srcOrd="0" destOrd="0" presId="urn:microsoft.com/office/officeart/2011/layout/HexagonRadial"/>
    <dgm:cxn modelId="{34E972D5-89BA-4ABC-997A-352522DFDEA9}" type="presParOf" srcId="{B0ADDD67-30B4-40B8-864A-A12AEBB7EFFA}" destId="{B79CD55F-149D-4F2F-BF9D-36E3385AF5F2}" srcOrd="8" destOrd="0" presId="urn:microsoft.com/office/officeart/2011/layout/HexagonRadial"/>
    <dgm:cxn modelId="{A06CB717-2725-4D44-8FD8-1008C8A8B9A7}" type="presParOf" srcId="{B0ADDD67-30B4-40B8-864A-A12AEBB7EFFA}" destId="{F8066FEB-9A6D-48AA-8C93-4118113E9891}" srcOrd="9" destOrd="0" presId="urn:microsoft.com/office/officeart/2011/layout/HexagonRadial"/>
    <dgm:cxn modelId="{A362E4F6-ADA5-48A3-8A21-DB3BFA4C0F6B}" type="presParOf" srcId="{F8066FEB-9A6D-48AA-8C93-4118113E9891}" destId="{66D02F6B-14B3-4109-9ABA-9C269896F2AE}" srcOrd="0" destOrd="0" presId="urn:microsoft.com/office/officeart/2011/layout/HexagonRadial"/>
    <dgm:cxn modelId="{9E5CE58E-29A0-4E8D-B67C-BE5EEEDAE4AC}" type="presParOf" srcId="{B0ADDD67-30B4-40B8-864A-A12AEBB7EFFA}" destId="{A858AC01-D320-4B9E-A8A6-FB87D2B7E8E4}" srcOrd="10" destOrd="0" presId="urn:microsoft.com/office/officeart/2011/layout/HexagonRadial"/>
    <dgm:cxn modelId="{B6444E22-2B7C-4C85-A6F6-2F3F5EF7D0BE}" type="presParOf" srcId="{B0ADDD67-30B4-40B8-864A-A12AEBB7EFFA}" destId="{586B7336-AC34-40D3-87C7-F22E9118B77A}" srcOrd="11" destOrd="0" presId="urn:microsoft.com/office/officeart/2011/layout/HexagonRadial"/>
    <dgm:cxn modelId="{81577CDB-3CEA-4260-B2A7-40E57E27F805}" type="presParOf" srcId="{586B7336-AC34-40D3-87C7-F22E9118B77A}" destId="{F5A139FB-54FC-4819-BFE8-8B0BDB0B2AA1}" srcOrd="0" destOrd="0" presId="urn:microsoft.com/office/officeart/2011/layout/HexagonRadial"/>
    <dgm:cxn modelId="{A79734BF-0383-4EF3-998A-41FDFAB4F529}" type="presParOf" srcId="{B0ADDD67-30B4-40B8-864A-A12AEBB7EFFA}" destId="{1439E736-618B-476C-98D5-D21F82C99418}"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07C197-7694-48DF-8E65-9A1A3EB241AE}" type="doc">
      <dgm:prSet loTypeId="urn:microsoft.com/office/officeart/2011/layout/HexagonRadial" loCatId="cycle" qsTypeId="urn:microsoft.com/office/officeart/2005/8/quickstyle/3d5" qsCatId="3D" csTypeId="urn:microsoft.com/office/officeart/2005/8/colors/accent1_2" csCatId="accent1" phldr="1"/>
      <dgm:spPr/>
      <dgm:t>
        <a:bodyPr/>
        <a:lstStyle/>
        <a:p>
          <a:endParaRPr lang="nl-NL"/>
        </a:p>
      </dgm:t>
    </dgm:pt>
    <dgm:pt modelId="{49F875D2-436D-4336-8970-B981004E5373}">
      <dgm:prSet phldrT="[Text]"/>
      <dgm:spPr>
        <a:solidFill>
          <a:srgbClr val="00B0F0"/>
        </a:solidFill>
      </dgm:spPr>
      <dgm:t>
        <a:bodyPr/>
        <a:lstStyle/>
        <a:p>
          <a:r>
            <a:rPr lang="nl-NL" dirty="0" smtClean="0"/>
            <a:t>Analyse</a:t>
          </a:r>
          <a:endParaRPr lang="nl-NL" dirty="0"/>
        </a:p>
      </dgm:t>
    </dgm:pt>
    <dgm:pt modelId="{8911A535-A644-49F4-BDB2-116CD3380E44}" type="parTrans" cxnId="{52FF379E-85C9-40AD-A218-F5A868E8912C}">
      <dgm:prSet/>
      <dgm:spPr/>
      <dgm:t>
        <a:bodyPr/>
        <a:lstStyle/>
        <a:p>
          <a:endParaRPr lang="nl-NL"/>
        </a:p>
      </dgm:t>
    </dgm:pt>
    <dgm:pt modelId="{5B08232D-E4EE-446D-8A14-571C617837DD}" type="sibTrans" cxnId="{52FF379E-85C9-40AD-A218-F5A868E8912C}">
      <dgm:prSet/>
      <dgm:spPr/>
      <dgm:t>
        <a:bodyPr/>
        <a:lstStyle/>
        <a:p>
          <a:endParaRPr lang="nl-NL"/>
        </a:p>
      </dgm:t>
    </dgm:pt>
    <dgm:pt modelId="{0F250277-72F8-4519-B56F-82B407E35BEC}">
      <dgm:prSet phldrT="[Text]"/>
      <dgm:spPr/>
      <dgm:t>
        <a:bodyPr/>
        <a:lstStyle/>
        <a:p>
          <a:r>
            <a:rPr lang="nl-NL" dirty="0" smtClean="0"/>
            <a:t>Waarom</a:t>
          </a:r>
          <a:endParaRPr lang="nl-NL" dirty="0"/>
        </a:p>
      </dgm:t>
    </dgm:pt>
    <dgm:pt modelId="{365F8947-43A5-45BD-A396-7269841DD048}" type="parTrans" cxnId="{61F4EF95-7C50-470B-9CC6-250EAA89E6BC}">
      <dgm:prSet/>
      <dgm:spPr/>
      <dgm:t>
        <a:bodyPr/>
        <a:lstStyle/>
        <a:p>
          <a:endParaRPr lang="nl-NL"/>
        </a:p>
      </dgm:t>
    </dgm:pt>
    <dgm:pt modelId="{C3762655-6324-4433-B62D-842777A5C9D5}" type="sibTrans" cxnId="{61F4EF95-7C50-470B-9CC6-250EAA89E6BC}">
      <dgm:prSet/>
      <dgm:spPr/>
      <dgm:t>
        <a:bodyPr/>
        <a:lstStyle/>
        <a:p>
          <a:endParaRPr lang="nl-NL"/>
        </a:p>
      </dgm:t>
    </dgm:pt>
    <dgm:pt modelId="{5C792179-5846-465E-A72C-97A5980A2828}">
      <dgm:prSet phldrT="[Text]"/>
      <dgm:spPr/>
      <dgm:t>
        <a:bodyPr/>
        <a:lstStyle/>
        <a:p>
          <a:r>
            <a:rPr lang="nl-NL" dirty="0" smtClean="0"/>
            <a:t>Wat</a:t>
          </a:r>
          <a:endParaRPr lang="nl-NL" dirty="0"/>
        </a:p>
      </dgm:t>
    </dgm:pt>
    <dgm:pt modelId="{516E4966-2F33-482F-9869-D8A613B3DA4C}" type="parTrans" cxnId="{7CAB64A8-CD30-4165-91F9-8A5F6BEE67FD}">
      <dgm:prSet/>
      <dgm:spPr/>
      <dgm:t>
        <a:bodyPr/>
        <a:lstStyle/>
        <a:p>
          <a:endParaRPr lang="nl-NL"/>
        </a:p>
      </dgm:t>
    </dgm:pt>
    <dgm:pt modelId="{9DFDA1F3-74A3-464D-88AE-8E5734EAC41B}" type="sibTrans" cxnId="{7CAB64A8-CD30-4165-91F9-8A5F6BEE67FD}">
      <dgm:prSet/>
      <dgm:spPr/>
      <dgm:t>
        <a:bodyPr/>
        <a:lstStyle/>
        <a:p>
          <a:endParaRPr lang="nl-NL"/>
        </a:p>
      </dgm:t>
    </dgm:pt>
    <dgm:pt modelId="{6CFDB27D-E9D9-47B1-B159-94E229FDE477}">
      <dgm:prSet phldrT="[Text]"/>
      <dgm:spPr/>
      <dgm:t>
        <a:bodyPr/>
        <a:lstStyle/>
        <a:p>
          <a:r>
            <a:rPr lang="nl-NL" dirty="0" smtClean="0"/>
            <a:t>Hoe</a:t>
          </a:r>
          <a:endParaRPr lang="nl-NL" dirty="0"/>
        </a:p>
      </dgm:t>
    </dgm:pt>
    <dgm:pt modelId="{5A76B81F-385E-4984-8FFE-11BE1B385B98}" type="parTrans" cxnId="{EDBC57D1-7512-4672-A3F9-15597B69F336}">
      <dgm:prSet/>
      <dgm:spPr/>
      <dgm:t>
        <a:bodyPr/>
        <a:lstStyle/>
        <a:p>
          <a:endParaRPr lang="nl-NL"/>
        </a:p>
      </dgm:t>
    </dgm:pt>
    <dgm:pt modelId="{EF2C292C-005E-4135-9994-1B2522A06042}" type="sibTrans" cxnId="{EDBC57D1-7512-4672-A3F9-15597B69F336}">
      <dgm:prSet/>
      <dgm:spPr/>
      <dgm:t>
        <a:bodyPr/>
        <a:lstStyle/>
        <a:p>
          <a:endParaRPr lang="nl-NL"/>
        </a:p>
      </dgm:t>
    </dgm:pt>
    <dgm:pt modelId="{43A91EAB-993C-4F0E-801B-AAEAB4151367}">
      <dgm:prSet phldrT="[Text]"/>
      <dgm:spPr/>
      <dgm:t>
        <a:bodyPr/>
        <a:lstStyle/>
        <a:p>
          <a:r>
            <a:rPr lang="nl-NL" dirty="0" smtClean="0"/>
            <a:t>Voor </a:t>
          </a:r>
          <a:br>
            <a:rPr lang="nl-NL" dirty="0" smtClean="0"/>
          </a:br>
          <a:r>
            <a:rPr lang="nl-NL" dirty="0" smtClean="0"/>
            <a:t>wie </a:t>
          </a:r>
        </a:p>
      </dgm:t>
    </dgm:pt>
    <dgm:pt modelId="{D92BA2E9-8A9F-43B0-90D0-837D0E0D5F21}" type="parTrans" cxnId="{99F72ACA-0FF3-4940-B937-FD7BFCCC0B4E}">
      <dgm:prSet/>
      <dgm:spPr/>
      <dgm:t>
        <a:bodyPr/>
        <a:lstStyle/>
        <a:p>
          <a:endParaRPr lang="nl-NL"/>
        </a:p>
      </dgm:t>
    </dgm:pt>
    <dgm:pt modelId="{F9F25889-FD84-42AB-9C09-37DDA95D457F}" type="sibTrans" cxnId="{99F72ACA-0FF3-4940-B937-FD7BFCCC0B4E}">
      <dgm:prSet/>
      <dgm:spPr/>
      <dgm:t>
        <a:bodyPr/>
        <a:lstStyle/>
        <a:p>
          <a:endParaRPr lang="nl-NL"/>
        </a:p>
      </dgm:t>
    </dgm:pt>
    <dgm:pt modelId="{2293ED2E-A2F5-47B2-A066-3212083EC608}">
      <dgm:prSet phldrT="[Text]"/>
      <dgm:spPr/>
      <dgm:t>
        <a:bodyPr/>
        <a:lstStyle/>
        <a:p>
          <a:r>
            <a:rPr lang="nl-NL" dirty="0" smtClean="0"/>
            <a:t>Met </a:t>
          </a:r>
          <a:br>
            <a:rPr lang="nl-NL" dirty="0" smtClean="0"/>
          </a:br>
          <a:r>
            <a:rPr lang="nl-NL" dirty="0" smtClean="0"/>
            <a:t>wie </a:t>
          </a:r>
          <a:endParaRPr lang="nl-NL" dirty="0"/>
        </a:p>
      </dgm:t>
    </dgm:pt>
    <dgm:pt modelId="{EBE3B026-1F10-48B1-8DCE-42F75C57EE84}" type="parTrans" cxnId="{B5B87AA8-DF86-41F1-B351-999EDD94093F}">
      <dgm:prSet/>
      <dgm:spPr/>
      <dgm:t>
        <a:bodyPr/>
        <a:lstStyle/>
        <a:p>
          <a:endParaRPr lang="nl-NL"/>
        </a:p>
      </dgm:t>
    </dgm:pt>
    <dgm:pt modelId="{5CEFC056-DCDA-47BC-BA69-419971AD7EC9}" type="sibTrans" cxnId="{B5B87AA8-DF86-41F1-B351-999EDD94093F}">
      <dgm:prSet/>
      <dgm:spPr/>
      <dgm:t>
        <a:bodyPr/>
        <a:lstStyle/>
        <a:p>
          <a:endParaRPr lang="nl-NL"/>
        </a:p>
      </dgm:t>
    </dgm:pt>
    <dgm:pt modelId="{6F2D2423-08C9-4D9B-A925-E992AC043CE4}">
      <dgm:prSet phldrT="[Text]"/>
      <dgm:spPr/>
      <dgm:t>
        <a:bodyPr/>
        <a:lstStyle/>
        <a:p>
          <a:r>
            <a:rPr lang="nl-NL" dirty="0" smtClean="0"/>
            <a:t>???</a:t>
          </a:r>
          <a:endParaRPr lang="nl-NL" dirty="0"/>
        </a:p>
      </dgm:t>
    </dgm:pt>
    <dgm:pt modelId="{E46E10DA-879B-4B14-9B30-1D991F607C7E}" type="parTrans" cxnId="{3D7F0AED-D71F-4539-9BD5-2ECCE4C69974}">
      <dgm:prSet/>
      <dgm:spPr/>
      <dgm:t>
        <a:bodyPr/>
        <a:lstStyle/>
        <a:p>
          <a:endParaRPr lang="nl-NL"/>
        </a:p>
      </dgm:t>
    </dgm:pt>
    <dgm:pt modelId="{B61C64DB-8CAF-44A7-A99A-B49990FF5221}" type="sibTrans" cxnId="{3D7F0AED-D71F-4539-9BD5-2ECCE4C69974}">
      <dgm:prSet/>
      <dgm:spPr/>
      <dgm:t>
        <a:bodyPr/>
        <a:lstStyle/>
        <a:p>
          <a:endParaRPr lang="nl-NL"/>
        </a:p>
      </dgm:t>
    </dgm:pt>
    <dgm:pt modelId="{B0ADDD67-30B4-40B8-864A-A12AEBB7EFFA}" type="pres">
      <dgm:prSet presAssocID="{FB07C197-7694-48DF-8E65-9A1A3EB241AE}" presName="Name0" presStyleCnt="0">
        <dgm:presLayoutVars>
          <dgm:chMax val="1"/>
          <dgm:chPref val="1"/>
          <dgm:dir/>
          <dgm:animOne val="branch"/>
          <dgm:animLvl val="lvl"/>
        </dgm:presLayoutVars>
      </dgm:prSet>
      <dgm:spPr/>
      <dgm:t>
        <a:bodyPr/>
        <a:lstStyle/>
        <a:p>
          <a:endParaRPr lang="nl-NL"/>
        </a:p>
      </dgm:t>
    </dgm:pt>
    <dgm:pt modelId="{62B81949-47F5-4C52-840B-89E6EEA0A29C}" type="pres">
      <dgm:prSet presAssocID="{49F875D2-436D-4336-8970-B981004E5373}" presName="Parent" presStyleLbl="node0" presStyleIdx="0" presStyleCnt="1">
        <dgm:presLayoutVars>
          <dgm:chMax val="6"/>
          <dgm:chPref val="6"/>
        </dgm:presLayoutVars>
      </dgm:prSet>
      <dgm:spPr/>
      <dgm:t>
        <a:bodyPr/>
        <a:lstStyle/>
        <a:p>
          <a:endParaRPr lang="nl-NL"/>
        </a:p>
      </dgm:t>
    </dgm:pt>
    <dgm:pt modelId="{4F0FEC87-BEB2-479F-92BB-E1BA79C2A643}" type="pres">
      <dgm:prSet presAssocID="{0F250277-72F8-4519-B56F-82B407E35BEC}" presName="Accent1" presStyleCnt="0"/>
      <dgm:spPr/>
    </dgm:pt>
    <dgm:pt modelId="{3C542DA7-7289-4FD6-A0F2-78225B99DE56}" type="pres">
      <dgm:prSet presAssocID="{0F250277-72F8-4519-B56F-82B407E35BEC}" presName="Accent" presStyleLbl="bgShp" presStyleIdx="0" presStyleCnt="6"/>
      <dgm:spPr/>
    </dgm:pt>
    <dgm:pt modelId="{D84CF238-422A-44C6-A571-C166292690D8}" type="pres">
      <dgm:prSet presAssocID="{0F250277-72F8-4519-B56F-82B407E35BEC}" presName="Child1" presStyleLbl="node1" presStyleIdx="0" presStyleCnt="6">
        <dgm:presLayoutVars>
          <dgm:chMax val="0"/>
          <dgm:chPref val="0"/>
          <dgm:bulletEnabled val="1"/>
        </dgm:presLayoutVars>
      </dgm:prSet>
      <dgm:spPr/>
      <dgm:t>
        <a:bodyPr/>
        <a:lstStyle/>
        <a:p>
          <a:endParaRPr lang="nl-NL"/>
        </a:p>
      </dgm:t>
    </dgm:pt>
    <dgm:pt modelId="{167F6D23-DAF3-4057-A644-D826BAE5431B}" type="pres">
      <dgm:prSet presAssocID="{5C792179-5846-465E-A72C-97A5980A2828}" presName="Accent2" presStyleCnt="0"/>
      <dgm:spPr/>
    </dgm:pt>
    <dgm:pt modelId="{69CABEED-6F2B-4955-AB78-93E33A6298AC}" type="pres">
      <dgm:prSet presAssocID="{5C792179-5846-465E-A72C-97A5980A2828}" presName="Accent" presStyleLbl="bgShp" presStyleIdx="1" presStyleCnt="6"/>
      <dgm:spPr/>
    </dgm:pt>
    <dgm:pt modelId="{52187D85-EA49-4C65-885A-537F156CAEED}" type="pres">
      <dgm:prSet presAssocID="{5C792179-5846-465E-A72C-97A5980A2828}" presName="Child2" presStyleLbl="node1" presStyleIdx="1" presStyleCnt="6">
        <dgm:presLayoutVars>
          <dgm:chMax val="0"/>
          <dgm:chPref val="0"/>
          <dgm:bulletEnabled val="1"/>
        </dgm:presLayoutVars>
      </dgm:prSet>
      <dgm:spPr/>
      <dgm:t>
        <a:bodyPr/>
        <a:lstStyle/>
        <a:p>
          <a:endParaRPr lang="nl-NL"/>
        </a:p>
      </dgm:t>
    </dgm:pt>
    <dgm:pt modelId="{3E15B61A-1B97-462F-9D07-6EAEA81BD12C}" type="pres">
      <dgm:prSet presAssocID="{6CFDB27D-E9D9-47B1-B159-94E229FDE477}" presName="Accent3" presStyleCnt="0"/>
      <dgm:spPr/>
    </dgm:pt>
    <dgm:pt modelId="{4B88769F-0757-4F9A-848C-A90FC4F3FF90}" type="pres">
      <dgm:prSet presAssocID="{6CFDB27D-E9D9-47B1-B159-94E229FDE477}" presName="Accent" presStyleLbl="bgShp" presStyleIdx="2" presStyleCnt="6"/>
      <dgm:spPr/>
    </dgm:pt>
    <dgm:pt modelId="{8851A175-83C9-43DC-9269-B25686CF4A04}" type="pres">
      <dgm:prSet presAssocID="{6CFDB27D-E9D9-47B1-B159-94E229FDE477}" presName="Child3" presStyleLbl="node1" presStyleIdx="2" presStyleCnt="6">
        <dgm:presLayoutVars>
          <dgm:chMax val="0"/>
          <dgm:chPref val="0"/>
          <dgm:bulletEnabled val="1"/>
        </dgm:presLayoutVars>
      </dgm:prSet>
      <dgm:spPr/>
      <dgm:t>
        <a:bodyPr/>
        <a:lstStyle/>
        <a:p>
          <a:endParaRPr lang="nl-NL"/>
        </a:p>
      </dgm:t>
    </dgm:pt>
    <dgm:pt modelId="{E3CEFE21-B47C-477D-972D-BC8D34986DDE}" type="pres">
      <dgm:prSet presAssocID="{43A91EAB-993C-4F0E-801B-AAEAB4151367}" presName="Accent4" presStyleCnt="0"/>
      <dgm:spPr/>
    </dgm:pt>
    <dgm:pt modelId="{4A46BBA8-56A5-472E-AFCA-85697F6690E6}" type="pres">
      <dgm:prSet presAssocID="{43A91EAB-993C-4F0E-801B-AAEAB4151367}" presName="Accent" presStyleLbl="bgShp" presStyleIdx="3" presStyleCnt="6"/>
      <dgm:spPr/>
    </dgm:pt>
    <dgm:pt modelId="{B79CD55F-149D-4F2F-BF9D-36E3385AF5F2}" type="pres">
      <dgm:prSet presAssocID="{43A91EAB-993C-4F0E-801B-AAEAB4151367}" presName="Child4" presStyleLbl="node1" presStyleIdx="3" presStyleCnt="6">
        <dgm:presLayoutVars>
          <dgm:chMax val="0"/>
          <dgm:chPref val="0"/>
          <dgm:bulletEnabled val="1"/>
        </dgm:presLayoutVars>
      </dgm:prSet>
      <dgm:spPr/>
      <dgm:t>
        <a:bodyPr/>
        <a:lstStyle/>
        <a:p>
          <a:endParaRPr lang="nl-NL"/>
        </a:p>
      </dgm:t>
    </dgm:pt>
    <dgm:pt modelId="{F8066FEB-9A6D-48AA-8C93-4118113E9891}" type="pres">
      <dgm:prSet presAssocID="{2293ED2E-A2F5-47B2-A066-3212083EC608}" presName="Accent5" presStyleCnt="0"/>
      <dgm:spPr/>
    </dgm:pt>
    <dgm:pt modelId="{66D02F6B-14B3-4109-9ABA-9C269896F2AE}" type="pres">
      <dgm:prSet presAssocID="{2293ED2E-A2F5-47B2-A066-3212083EC608}" presName="Accent" presStyleLbl="bgShp" presStyleIdx="4" presStyleCnt="6"/>
      <dgm:spPr/>
    </dgm:pt>
    <dgm:pt modelId="{A858AC01-D320-4B9E-A8A6-FB87D2B7E8E4}" type="pres">
      <dgm:prSet presAssocID="{2293ED2E-A2F5-47B2-A066-3212083EC608}" presName="Child5" presStyleLbl="node1" presStyleIdx="4" presStyleCnt="6">
        <dgm:presLayoutVars>
          <dgm:chMax val="0"/>
          <dgm:chPref val="0"/>
          <dgm:bulletEnabled val="1"/>
        </dgm:presLayoutVars>
      </dgm:prSet>
      <dgm:spPr/>
      <dgm:t>
        <a:bodyPr/>
        <a:lstStyle/>
        <a:p>
          <a:endParaRPr lang="nl-NL"/>
        </a:p>
      </dgm:t>
    </dgm:pt>
    <dgm:pt modelId="{586B7336-AC34-40D3-87C7-F22E9118B77A}" type="pres">
      <dgm:prSet presAssocID="{6F2D2423-08C9-4D9B-A925-E992AC043CE4}" presName="Accent6" presStyleCnt="0"/>
      <dgm:spPr/>
    </dgm:pt>
    <dgm:pt modelId="{F5A139FB-54FC-4819-BFE8-8B0BDB0B2AA1}" type="pres">
      <dgm:prSet presAssocID="{6F2D2423-08C9-4D9B-A925-E992AC043CE4}" presName="Accent" presStyleLbl="bgShp" presStyleIdx="5" presStyleCnt="6"/>
      <dgm:spPr/>
    </dgm:pt>
    <dgm:pt modelId="{1439E736-618B-476C-98D5-D21F82C99418}" type="pres">
      <dgm:prSet presAssocID="{6F2D2423-08C9-4D9B-A925-E992AC043CE4}" presName="Child6" presStyleLbl="node1" presStyleIdx="5" presStyleCnt="6">
        <dgm:presLayoutVars>
          <dgm:chMax val="0"/>
          <dgm:chPref val="0"/>
          <dgm:bulletEnabled val="1"/>
        </dgm:presLayoutVars>
      </dgm:prSet>
      <dgm:spPr/>
      <dgm:t>
        <a:bodyPr/>
        <a:lstStyle/>
        <a:p>
          <a:endParaRPr lang="nl-NL"/>
        </a:p>
      </dgm:t>
    </dgm:pt>
  </dgm:ptLst>
  <dgm:cxnLst>
    <dgm:cxn modelId="{61F4EF95-7C50-470B-9CC6-250EAA89E6BC}" srcId="{49F875D2-436D-4336-8970-B981004E5373}" destId="{0F250277-72F8-4519-B56F-82B407E35BEC}" srcOrd="0" destOrd="0" parTransId="{365F8947-43A5-45BD-A396-7269841DD048}" sibTransId="{C3762655-6324-4433-B62D-842777A5C9D5}"/>
    <dgm:cxn modelId="{B985025D-E73E-4F29-82B0-F6AB4170B1C4}" type="presOf" srcId="{43A91EAB-993C-4F0E-801B-AAEAB4151367}" destId="{B79CD55F-149D-4F2F-BF9D-36E3385AF5F2}" srcOrd="0" destOrd="0" presId="urn:microsoft.com/office/officeart/2011/layout/HexagonRadial"/>
    <dgm:cxn modelId="{7CAB64A8-CD30-4165-91F9-8A5F6BEE67FD}" srcId="{49F875D2-436D-4336-8970-B981004E5373}" destId="{5C792179-5846-465E-A72C-97A5980A2828}" srcOrd="1" destOrd="0" parTransId="{516E4966-2F33-482F-9869-D8A613B3DA4C}" sibTransId="{9DFDA1F3-74A3-464D-88AE-8E5734EAC41B}"/>
    <dgm:cxn modelId="{957212B0-A271-41BE-8AC1-89E8F7EE3C9B}" type="presOf" srcId="{6CFDB27D-E9D9-47B1-B159-94E229FDE477}" destId="{8851A175-83C9-43DC-9269-B25686CF4A04}" srcOrd="0" destOrd="0" presId="urn:microsoft.com/office/officeart/2011/layout/HexagonRadial"/>
    <dgm:cxn modelId="{EDBC57D1-7512-4672-A3F9-15597B69F336}" srcId="{49F875D2-436D-4336-8970-B981004E5373}" destId="{6CFDB27D-E9D9-47B1-B159-94E229FDE477}" srcOrd="2" destOrd="0" parTransId="{5A76B81F-385E-4984-8FFE-11BE1B385B98}" sibTransId="{EF2C292C-005E-4135-9994-1B2522A06042}"/>
    <dgm:cxn modelId="{99F72ACA-0FF3-4940-B937-FD7BFCCC0B4E}" srcId="{49F875D2-436D-4336-8970-B981004E5373}" destId="{43A91EAB-993C-4F0E-801B-AAEAB4151367}" srcOrd="3" destOrd="0" parTransId="{D92BA2E9-8A9F-43B0-90D0-837D0E0D5F21}" sibTransId="{F9F25889-FD84-42AB-9C09-37DDA95D457F}"/>
    <dgm:cxn modelId="{0BC0411A-2844-49AD-8CD3-E00B46A31087}" type="presOf" srcId="{0F250277-72F8-4519-B56F-82B407E35BEC}" destId="{D84CF238-422A-44C6-A571-C166292690D8}" srcOrd="0" destOrd="0" presId="urn:microsoft.com/office/officeart/2011/layout/HexagonRadial"/>
    <dgm:cxn modelId="{3D7F0AED-D71F-4539-9BD5-2ECCE4C69974}" srcId="{49F875D2-436D-4336-8970-B981004E5373}" destId="{6F2D2423-08C9-4D9B-A925-E992AC043CE4}" srcOrd="5" destOrd="0" parTransId="{E46E10DA-879B-4B14-9B30-1D991F607C7E}" sibTransId="{B61C64DB-8CAF-44A7-A99A-B49990FF5221}"/>
    <dgm:cxn modelId="{48014CBC-18B7-43C9-95C4-CA7897692EDB}" type="presOf" srcId="{6F2D2423-08C9-4D9B-A925-E992AC043CE4}" destId="{1439E736-618B-476C-98D5-D21F82C99418}" srcOrd="0" destOrd="0" presId="urn:microsoft.com/office/officeart/2011/layout/HexagonRadial"/>
    <dgm:cxn modelId="{1E99147A-BD94-40D8-932F-1F6E19599E37}" type="presOf" srcId="{49F875D2-436D-4336-8970-B981004E5373}" destId="{62B81949-47F5-4C52-840B-89E6EEA0A29C}" srcOrd="0" destOrd="0" presId="urn:microsoft.com/office/officeart/2011/layout/HexagonRadial"/>
    <dgm:cxn modelId="{F0C2621F-73CF-4526-8EC7-2A0BB1F283C4}" type="presOf" srcId="{FB07C197-7694-48DF-8E65-9A1A3EB241AE}" destId="{B0ADDD67-30B4-40B8-864A-A12AEBB7EFFA}" srcOrd="0" destOrd="0" presId="urn:microsoft.com/office/officeart/2011/layout/HexagonRadial"/>
    <dgm:cxn modelId="{52FF379E-85C9-40AD-A218-F5A868E8912C}" srcId="{FB07C197-7694-48DF-8E65-9A1A3EB241AE}" destId="{49F875D2-436D-4336-8970-B981004E5373}" srcOrd="0" destOrd="0" parTransId="{8911A535-A644-49F4-BDB2-116CD3380E44}" sibTransId="{5B08232D-E4EE-446D-8A14-571C617837DD}"/>
    <dgm:cxn modelId="{B5B87AA8-DF86-41F1-B351-999EDD94093F}" srcId="{49F875D2-436D-4336-8970-B981004E5373}" destId="{2293ED2E-A2F5-47B2-A066-3212083EC608}" srcOrd="4" destOrd="0" parTransId="{EBE3B026-1F10-48B1-8DCE-42F75C57EE84}" sibTransId="{5CEFC056-DCDA-47BC-BA69-419971AD7EC9}"/>
    <dgm:cxn modelId="{69AE7CFC-AED6-493D-BABD-27CB457823B6}" type="presOf" srcId="{5C792179-5846-465E-A72C-97A5980A2828}" destId="{52187D85-EA49-4C65-885A-537F156CAEED}" srcOrd="0" destOrd="0" presId="urn:microsoft.com/office/officeart/2011/layout/HexagonRadial"/>
    <dgm:cxn modelId="{185A1A08-94E9-4457-92AC-5B2AFE4BE593}" type="presOf" srcId="{2293ED2E-A2F5-47B2-A066-3212083EC608}" destId="{A858AC01-D320-4B9E-A8A6-FB87D2B7E8E4}" srcOrd="0" destOrd="0" presId="urn:microsoft.com/office/officeart/2011/layout/HexagonRadial"/>
    <dgm:cxn modelId="{8D2E906D-E014-420C-AB39-987F4C1A84E9}" type="presParOf" srcId="{B0ADDD67-30B4-40B8-864A-A12AEBB7EFFA}" destId="{62B81949-47F5-4C52-840B-89E6EEA0A29C}" srcOrd="0" destOrd="0" presId="urn:microsoft.com/office/officeart/2011/layout/HexagonRadial"/>
    <dgm:cxn modelId="{3BFCA726-B8F5-4322-A7F9-9E9C28D29F9D}" type="presParOf" srcId="{B0ADDD67-30B4-40B8-864A-A12AEBB7EFFA}" destId="{4F0FEC87-BEB2-479F-92BB-E1BA79C2A643}" srcOrd="1" destOrd="0" presId="urn:microsoft.com/office/officeart/2011/layout/HexagonRadial"/>
    <dgm:cxn modelId="{BC7EEC1F-76AB-4822-A015-B5054CD73944}" type="presParOf" srcId="{4F0FEC87-BEB2-479F-92BB-E1BA79C2A643}" destId="{3C542DA7-7289-4FD6-A0F2-78225B99DE56}" srcOrd="0" destOrd="0" presId="urn:microsoft.com/office/officeart/2011/layout/HexagonRadial"/>
    <dgm:cxn modelId="{1FEA7B80-7DEF-4D18-A4CB-8788929EA4CD}" type="presParOf" srcId="{B0ADDD67-30B4-40B8-864A-A12AEBB7EFFA}" destId="{D84CF238-422A-44C6-A571-C166292690D8}" srcOrd="2" destOrd="0" presId="urn:microsoft.com/office/officeart/2011/layout/HexagonRadial"/>
    <dgm:cxn modelId="{C9BEB1EB-85A5-4DC1-BFB5-15D03F8189CE}" type="presParOf" srcId="{B0ADDD67-30B4-40B8-864A-A12AEBB7EFFA}" destId="{167F6D23-DAF3-4057-A644-D826BAE5431B}" srcOrd="3" destOrd="0" presId="urn:microsoft.com/office/officeart/2011/layout/HexagonRadial"/>
    <dgm:cxn modelId="{3123BA67-B0D5-4442-8F57-503DD4A73C69}" type="presParOf" srcId="{167F6D23-DAF3-4057-A644-D826BAE5431B}" destId="{69CABEED-6F2B-4955-AB78-93E33A6298AC}" srcOrd="0" destOrd="0" presId="urn:microsoft.com/office/officeart/2011/layout/HexagonRadial"/>
    <dgm:cxn modelId="{E02C3CD1-8928-4C5C-B908-25EA6E7004EF}" type="presParOf" srcId="{B0ADDD67-30B4-40B8-864A-A12AEBB7EFFA}" destId="{52187D85-EA49-4C65-885A-537F156CAEED}" srcOrd="4" destOrd="0" presId="urn:microsoft.com/office/officeart/2011/layout/HexagonRadial"/>
    <dgm:cxn modelId="{71319465-A1DE-4D88-B8F7-52141100F1C8}" type="presParOf" srcId="{B0ADDD67-30B4-40B8-864A-A12AEBB7EFFA}" destId="{3E15B61A-1B97-462F-9D07-6EAEA81BD12C}" srcOrd="5" destOrd="0" presId="urn:microsoft.com/office/officeart/2011/layout/HexagonRadial"/>
    <dgm:cxn modelId="{8D2FA8FE-54F0-4FD3-835D-05485F3D8C5F}" type="presParOf" srcId="{3E15B61A-1B97-462F-9D07-6EAEA81BD12C}" destId="{4B88769F-0757-4F9A-848C-A90FC4F3FF90}" srcOrd="0" destOrd="0" presId="urn:microsoft.com/office/officeart/2011/layout/HexagonRadial"/>
    <dgm:cxn modelId="{06AB71E9-D09E-4FD4-99B2-6199B5D663D8}" type="presParOf" srcId="{B0ADDD67-30B4-40B8-864A-A12AEBB7EFFA}" destId="{8851A175-83C9-43DC-9269-B25686CF4A04}" srcOrd="6" destOrd="0" presId="urn:microsoft.com/office/officeart/2011/layout/HexagonRadial"/>
    <dgm:cxn modelId="{0161257F-F13A-49AF-9EE5-527D50B27A66}" type="presParOf" srcId="{B0ADDD67-30B4-40B8-864A-A12AEBB7EFFA}" destId="{E3CEFE21-B47C-477D-972D-BC8D34986DDE}" srcOrd="7" destOrd="0" presId="urn:microsoft.com/office/officeart/2011/layout/HexagonRadial"/>
    <dgm:cxn modelId="{8C293B07-0E08-4075-8B81-36AE31B82B78}" type="presParOf" srcId="{E3CEFE21-B47C-477D-972D-BC8D34986DDE}" destId="{4A46BBA8-56A5-472E-AFCA-85697F6690E6}" srcOrd="0" destOrd="0" presId="urn:microsoft.com/office/officeart/2011/layout/HexagonRadial"/>
    <dgm:cxn modelId="{C06FE10D-4AD9-467F-BA63-F47148F87727}" type="presParOf" srcId="{B0ADDD67-30B4-40B8-864A-A12AEBB7EFFA}" destId="{B79CD55F-149D-4F2F-BF9D-36E3385AF5F2}" srcOrd="8" destOrd="0" presId="urn:microsoft.com/office/officeart/2011/layout/HexagonRadial"/>
    <dgm:cxn modelId="{7D946196-8092-4CCC-B62A-B68343C66684}" type="presParOf" srcId="{B0ADDD67-30B4-40B8-864A-A12AEBB7EFFA}" destId="{F8066FEB-9A6D-48AA-8C93-4118113E9891}" srcOrd="9" destOrd="0" presId="urn:microsoft.com/office/officeart/2011/layout/HexagonRadial"/>
    <dgm:cxn modelId="{215A5DD7-2F07-4CAA-92DC-EFAF71F7950A}" type="presParOf" srcId="{F8066FEB-9A6D-48AA-8C93-4118113E9891}" destId="{66D02F6B-14B3-4109-9ABA-9C269896F2AE}" srcOrd="0" destOrd="0" presId="urn:microsoft.com/office/officeart/2011/layout/HexagonRadial"/>
    <dgm:cxn modelId="{A8FDC75E-D5EE-4A85-BD40-781A5998CDA9}" type="presParOf" srcId="{B0ADDD67-30B4-40B8-864A-A12AEBB7EFFA}" destId="{A858AC01-D320-4B9E-A8A6-FB87D2B7E8E4}" srcOrd="10" destOrd="0" presId="urn:microsoft.com/office/officeart/2011/layout/HexagonRadial"/>
    <dgm:cxn modelId="{4DF2856D-9964-43F4-B1BA-D0C86AED83AF}" type="presParOf" srcId="{B0ADDD67-30B4-40B8-864A-A12AEBB7EFFA}" destId="{586B7336-AC34-40D3-87C7-F22E9118B77A}" srcOrd="11" destOrd="0" presId="urn:microsoft.com/office/officeart/2011/layout/HexagonRadial"/>
    <dgm:cxn modelId="{ED1EAC4A-3523-4C48-A6F4-E937C36388ED}" type="presParOf" srcId="{586B7336-AC34-40D3-87C7-F22E9118B77A}" destId="{F5A139FB-54FC-4819-BFE8-8B0BDB0B2AA1}" srcOrd="0" destOrd="0" presId="urn:microsoft.com/office/officeart/2011/layout/HexagonRadial"/>
    <dgm:cxn modelId="{A2FA7961-BDE4-4767-882D-EAB6303F76C9}" type="presParOf" srcId="{B0ADDD67-30B4-40B8-864A-A12AEBB7EFFA}" destId="{1439E736-618B-476C-98D5-D21F82C99418}"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07C197-7694-48DF-8E65-9A1A3EB241AE}" type="doc">
      <dgm:prSet loTypeId="urn:microsoft.com/office/officeart/2011/layout/HexagonRadial" loCatId="cycle" qsTypeId="urn:microsoft.com/office/officeart/2005/8/quickstyle/3d5" qsCatId="3D" csTypeId="urn:microsoft.com/office/officeart/2005/8/colors/accent1_2" csCatId="accent1" phldr="1"/>
      <dgm:spPr/>
      <dgm:t>
        <a:bodyPr/>
        <a:lstStyle/>
        <a:p>
          <a:endParaRPr lang="nl-NL"/>
        </a:p>
      </dgm:t>
    </dgm:pt>
    <dgm:pt modelId="{49F875D2-436D-4336-8970-B981004E5373}">
      <dgm:prSet phldrT="[Text]"/>
      <dgm:spPr>
        <a:solidFill>
          <a:srgbClr val="00B0F0"/>
        </a:solidFill>
      </dgm:spPr>
      <dgm:t>
        <a:bodyPr/>
        <a:lstStyle/>
        <a:p>
          <a:r>
            <a:rPr lang="nl-NL" dirty="0" smtClean="0"/>
            <a:t>Analyse</a:t>
          </a:r>
          <a:endParaRPr lang="nl-NL" dirty="0"/>
        </a:p>
      </dgm:t>
    </dgm:pt>
    <dgm:pt modelId="{8911A535-A644-49F4-BDB2-116CD3380E44}" type="parTrans" cxnId="{52FF379E-85C9-40AD-A218-F5A868E8912C}">
      <dgm:prSet/>
      <dgm:spPr/>
      <dgm:t>
        <a:bodyPr/>
        <a:lstStyle/>
        <a:p>
          <a:endParaRPr lang="nl-NL"/>
        </a:p>
      </dgm:t>
    </dgm:pt>
    <dgm:pt modelId="{5B08232D-E4EE-446D-8A14-571C617837DD}" type="sibTrans" cxnId="{52FF379E-85C9-40AD-A218-F5A868E8912C}">
      <dgm:prSet/>
      <dgm:spPr/>
      <dgm:t>
        <a:bodyPr/>
        <a:lstStyle/>
        <a:p>
          <a:endParaRPr lang="nl-NL"/>
        </a:p>
      </dgm:t>
    </dgm:pt>
    <dgm:pt modelId="{0F250277-72F8-4519-B56F-82B407E35BEC}">
      <dgm:prSet phldrT="[Text]"/>
      <dgm:spPr/>
      <dgm:t>
        <a:bodyPr/>
        <a:lstStyle/>
        <a:p>
          <a:r>
            <a:rPr lang="nl-NL" dirty="0" smtClean="0"/>
            <a:t>Waarom</a:t>
          </a:r>
          <a:endParaRPr lang="nl-NL" dirty="0"/>
        </a:p>
      </dgm:t>
    </dgm:pt>
    <dgm:pt modelId="{365F8947-43A5-45BD-A396-7269841DD048}" type="parTrans" cxnId="{61F4EF95-7C50-470B-9CC6-250EAA89E6BC}">
      <dgm:prSet/>
      <dgm:spPr/>
      <dgm:t>
        <a:bodyPr/>
        <a:lstStyle/>
        <a:p>
          <a:endParaRPr lang="nl-NL"/>
        </a:p>
      </dgm:t>
    </dgm:pt>
    <dgm:pt modelId="{C3762655-6324-4433-B62D-842777A5C9D5}" type="sibTrans" cxnId="{61F4EF95-7C50-470B-9CC6-250EAA89E6BC}">
      <dgm:prSet/>
      <dgm:spPr/>
      <dgm:t>
        <a:bodyPr/>
        <a:lstStyle/>
        <a:p>
          <a:endParaRPr lang="nl-NL"/>
        </a:p>
      </dgm:t>
    </dgm:pt>
    <dgm:pt modelId="{5C792179-5846-465E-A72C-97A5980A2828}">
      <dgm:prSet phldrT="[Text]"/>
      <dgm:spPr/>
      <dgm:t>
        <a:bodyPr/>
        <a:lstStyle/>
        <a:p>
          <a:r>
            <a:rPr lang="nl-NL" dirty="0" smtClean="0"/>
            <a:t>Wat</a:t>
          </a:r>
          <a:endParaRPr lang="nl-NL" dirty="0"/>
        </a:p>
      </dgm:t>
    </dgm:pt>
    <dgm:pt modelId="{516E4966-2F33-482F-9869-D8A613B3DA4C}" type="parTrans" cxnId="{7CAB64A8-CD30-4165-91F9-8A5F6BEE67FD}">
      <dgm:prSet/>
      <dgm:spPr/>
      <dgm:t>
        <a:bodyPr/>
        <a:lstStyle/>
        <a:p>
          <a:endParaRPr lang="nl-NL"/>
        </a:p>
      </dgm:t>
    </dgm:pt>
    <dgm:pt modelId="{9DFDA1F3-74A3-464D-88AE-8E5734EAC41B}" type="sibTrans" cxnId="{7CAB64A8-CD30-4165-91F9-8A5F6BEE67FD}">
      <dgm:prSet/>
      <dgm:spPr/>
      <dgm:t>
        <a:bodyPr/>
        <a:lstStyle/>
        <a:p>
          <a:endParaRPr lang="nl-NL"/>
        </a:p>
      </dgm:t>
    </dgm:pt>
    <dgm:pt modelId="{6CFDB27D-E9D9-47B1-B159-94E229FDE477}">
      <dgm:prSet phldrT="[Text]"/>
      <dgm:spPr/>
      <dgm:t>
        <a:bodyPr/>
        <a:lstStyle/>
        <a:p>
          <a:r>
            <a:rPr lang="nl-NL" dirty="0" smtClean="0"/>
            <a:t>Hoe</a:t>
          </a:r>
          <a:endParaRPr lang="nl-NL" dirty="0"/>
        </a:p>
      </dgm:t>
    </dgm:pt>
    <dgm:pt modelId="{5A76B81F-385E-4984-8FFE-11BE1B385B98}" type="parTrans" cxnId="{EDBC57D1-7512-4672-A3F9-15597B69F336}">
      <dgm:prSet/>
      <dgm:spPr/>
      <dgm:t>
        <a:bodyPr/>
        <a:lstStyle/>
        <a:p>
          <a:endParaRPr lang="nl-NL"/>
        </a:p>
      </dgm:t>
    </dgm:pt>
    <dgm:pt modelId="{EF2C292C-005E-4135-9994-1B2522A06042}" type="sibTrans" cxnId="{EDBC57D1-7512-4672-A3F9-15597B69F336}">
      <dgm:prSet/>
      <dgm:spPr/>
      <dgm:t>
        <a:bodyPr/>
        <a:lstStyle/>
        <a:p>
          <a:endParaRPr lang="nl-NL"/>
        </a:p>
      </dgm:t>
    </dgm:pt>
    <dgm:pt modelId="{43A91EAB-993C-4F0E-801B-AAEAB4151367}">
      <dgm:prSet phldrT="[Text]"/>
      <dgm:spPr/>
      <dgm:t>
        <a:bodyPr/>
        <a:lstStyle/>
        <a:p>
          <a:r>
            <a:rPr lang="nl-NL" dirty="0" smtClean="0"/>
            <a:t>Voor </a:t>
          </a:r>
          <a:br>
            <a:rPr lang="nl-NL" dirty="0" smtClean="0"/>
          </a:br>
          <a:r>
            <a:rPr lang="nl-NL" dirty="0" smtClean="0"/>
            <a:t>wie </a:t>
          </a:r>
        </a:p>
      </dgm:t>
    </dgm:pt>
    <dgm:pt modelId="{D92BA2E9-8A9F-43B0-90D0-837D0E0D5F21}" type="parTrans" cxnId="{99F72ACA-0FF3-4940-B937-FD7BFCCC0B4E}">
      <dgm:prSet/>
      <dgm:spPr/>
      <dgm:t>
        <a:bodyPr/>
        <a:lstStyle/>
        <a:p>
          <a:endParaRPr lang="nl-NL"/>
        </a:p>
      </dgm:t>
    </dgm:pt>
    <dgm:pt modelId="{F9F25889-FD84-42AB-9C09-37DDA95D457F}" type="sibTrans" cxnId="{99F72ACA-0FF3-4940-B937-FD7BFCCC0B4E}">
      <dgm:prSet/>
      <dgm:spPr/>
      <dgm:t>
        <a:bodyPr/>
        <a:lstStyle/>
        <a:p>
          <a:endParaRPr lang="nl-NL"/>
        </a:p>
      </dgm:t>
    </dgm:pt>
    <dgm:pt modelId="{2293ED2E-A2F5-47B2-A066-3212083EC608}">
      <dgm:prSet phldrT="[Text]"/>
      <dgm:spPr/>
      <dgm:t>
        <a:bodyPr/>
        <a:lstStyle/>
        <a:p>
          <a:r>
            <a:rPr lang="nl-NL" dirty="0" smtClean="0"/>
            <a:t>Met </a:t>
          </a:r>
          <a:br>
            <a:rPr lang="nl-NL" dirty="0" smtClean="0"/>
          </a:br>
          <a:r>
            <a:rPr lang="nl-NL" dirty="0" smtClean="0"/>
            <a:t>wie </a:t>
          </a:r>
          <a:endParaRPr lang="nl-NL" dirty="0"/>
        </a:p>
      </dgm:t>
    </dgm:pt>
    <dgm:pt modelId="{EBE3B026-1F10-48B1-8DCE-42F75C57EE84}" type="parTrans" cxnId="{B5B87AA8-DF86-41F1-B351-999EDD94093F}">
      <dgm:prSet/>
      <dgm:spPr/>
      <dgm:t>
        <a:bodyPr/>
        <a:lstStyle/>
        <a:p>
          <a:endParaRPr lang="nl-NL"/>
        </a:p>
      </dgm:t>
    </dgm:pt>
    <dgm:pt modelId="{5CEFC056-DCDA-47BC-BA69-419971AD7EC9}" type="sibTrans" cxnId="{B5B87AA8-DF86-41F1-B351-999EDD94093F}">
      <dgm:prSet/>
      <dgm:spPr/>
      <dgm:t>
        <a:bodyPr/>
        <a:lstStyle/>
        <a:p>
          <a:endParaRPr lang="nl-NL"/>
        </a:p>
      </dgm:t>
    </dgm:pt>
    <dgm:pt modelId="{6F2D2423-08C9-4D9B-A925-E992AC043CE4}">
      <dgm:prSet phldrT="[Text]"/>
      <dgm:spPr/>
      <dgm:t>
        <a:bodyPr/>
        <a:lstStyle/>
        <a:p>
          <a:r>
            <a:rPr lang="nl-NL" dirty="0" smtClean="0"/>
            <a:t>???</a:t>
          </a:r>
          <a:endParaRPr lang="nl-NL" dirty="0"/>
        </a:p>
      </dgm:t>
    </dgm:pt>
    <dgm:pt modelId="{E46E10DA-879B-4B14-9B30-1D991F607C7E}" type="parTrans" cxnId="{3D7F0AED-D71F-4539-9BD5-2ECCE4C69974}">
      <dgm:prSet/>
      <dgm:spPr/>
      <dgm:t>
        <a:bodyPr/>
        <a:lstStyle/>
        <a:p>
          <a:endParaRPr lang="nl-NL"/>
        </a:p>
      </dgm:t>
    </dgm:pt>
    <dgm:pt modelId="{B61C64DB-8CAF-44A7-A99A-B49990FF5221}" type="sibTrans" cxnId="{3D7F0AED-D71F-4539-9BD5-2ECCE4C69974}">
      <dgm:prSet/>
      <dgm:spPr/>
      <dgm:t>
        <a:bodyPr/>
        <a:lstStyle/>
        <a:p>
          <a:endParaRPr lang="nl-NL"/>
        </a:p>
      </dgm:t>
    </dgm:pt>
    <dgm:pt modelId="{B0ADDD67-30B4-40B8-864A-A12AEBB7EFFA}" type="pres">
      <dgm:prSet presAssocID="{FB07C197-7694-48DF-8E65-9A1A3EB241AE}" presName="Name0" presStyleCnt="0">
        <dgm:presLayoutVars>
          <dgm:chMax val="1"/>
          <dgm:chPref val="1"/>
          <dgm:dir/>
          <dgm:animOne val="branch"/>
          <dgm:animLvl val="lvl"/>
        </dgm:presLayoutVars>
      </dgm:prSet>
      <dgm:spPr/>
      <dgm:t>
        <a:bodyPr/>
        <a:lstStyle/>
        <a:p>
          <a:endParaRPr lang="nl-NL"/>
        </a:p>
      </dgm:t>
    </dgm:pt>
    <dgm:pt modelId="{62B81949-47F5-4C52-840B-89E6EEA0A29C}" type="pres">
      <dgm:prSet presAssocID="{49F875D2-436D-4336-8970-B981004E5373}" presName="Parent" presStyleLbl="node0" presStyleIdx="0" presStyleCnt="1">
        <dgm:presLayoutVars>
          <dgm:chMax val="6"/>
          <dgm:chPref val="6"/>
        </dgm:presLayoutVars>
      </dgm:prSet>
      <dgm:spPr/>
      <dgm:t>
        <a:bodyPr/>
        <a:lstStyle/>
        <a:p>
          <a:endParaRPr lang="nl-NL"/>
        </a:p>
      </dgm:t>
    </dgm:pt>
    <dgm:pt modelId="{4F0FEC87-BEB2-479F-92BB-E1BA79C2A643}" type="pres">
      <dgm:prSet presAssocID="{0F250277-72F8-4519-B56F-82B407E35BEC}" presName="Accent1" presStyleCnt="0"/>
      <dgm:spPr/>
    </dgm:pt>
    <dgm:pt modelId="{3C542DA7-7289-4FD6-A0F2-78225B99DE56}" type="pres">
      <dgm:prSet presAssocID="{0F250277-72F8-4519-B56F-82B407E35BEC}" presName="Accent" presStyleLbl="bgShp" presStyleIdx="0" presStyleCnt="6"/>
      <dgm:spPr/>
    </dgm:pt>
    <dgm:pt modelId="{D84CF238-422A-44C6-A571-C166292690D8}" type="pres">
      <dgm:prSet presAssocID="{0F250277-72F8-4519-B56F-82B407E35BEC}" presName="Child1" presStyleLbl="node1" presStyleIdx="0" presStyleCnt="6">
        <dgm:presLayoutVars>
          <dgm:chMax val="0"/>
          <dgm:chPref val="0"/>
          <dgm:bulletEnabled val="1"/>
        </dgm:presLayoutVars>
      </dgm:prSet>
      <dgm:spPr/>
      <dgm:t>
        <a:bodyPr/>
        <a:lstStyle/>
        <a:p>
          <a:endParaRPr lang="nl-NL"/>
        </a:p>
      </dgm:t>
    </dgm:pt>
    <dgm:pt modelId="{167F6D23-DAF3-4057-A644-D826BAE5431B}" type="pres">
      <dgm:prSet presAssocID="{5C792179-5846-465E-A72C-97A5980A2828}" presName="Accent2" presStyleCnt="0"/>
      <dgm:spPr/>
    </dgm:pt>
    <dgm:pt modelId="{69CABEED-6F2B-4955-AB78-93E33A6298AC}" type="pres">
      <dgm:prSet presAssocID="{5C792179-5846-465E-A72C-97A5980A2828}" presName="Accent" presStyleLbl="bgShp" presStyleIdx="1" presStyleCnt="6"/>
      <dgm:spPr/>
    </dgm:pt>
    <dgm:pt modelId="{52187D85-EA49-4C65-885A-537F156CAEED}" type="pres">
      <dgm:prSet presAssocID="{5C792179-5846-465E-A72C-97A5980A2828}" presName="Child2" presStyleLbl="node1" presStyleIdx="1" presStyleCnt="6">
        <dgm:presLayoutVars>
          <dgm:chMax val="0"/>
          <dgm:chPref val="0"/>
          <dgm:bulletEnabled val="1"/>
        </dgm:presLayoutVars>
      </dgm:prSet>
      <dgm:spPr/>
      <dgm:t>
        <a:bodyPr/>
        <a:lstStyle/>
        <a:p>
          <a:endParaRPr lang="nl-NL"/>
        </a:p>
      </dgm:t>
    </dgm:pt>
    <dgm:pt modelId="{3E15B61A-1B97-462F-9D07-6EAEA81BD12C}" type="pres">
      <dgm:prSet presAssocID="{6CFDB27D-E9D9-47B1-B159-94E229FDE477}" presName="Accent3" presStyleCnt="0"/>
      <dgm:spPr/>
    </dgm:pt>
    <dgm:pt modelId="{4B88769F-0757-4F9A-848C-A90FC4F3FF90}" type="pres">
      <dgm:prSet presAssocID="{6CFDB27D-E9D9-47B1-B159-94E229FDE477}" presName="Accent" presStyleLbl="bgShp" presStyleIdx="2" presStyleCnt="6"/>
      <dgm:spPr/>
    </dgm:pt>
    <dgm:pt modelId="{8851A175-83C9-43DC-9269-B25686CF4A04}" type="pres">
      <dgm:prSet presAssocID="{6CFDB27D-E9D9-47B1-B159-94E229FDE477}" presName="Child3" presStyleLbl="node1" presStyleIdx="2" presStyleCnt="6">
        <dgm:presLayoutVars>
          <dgm:chMax val="0"/>
          <dgm:chPref val="0"/>
          <dgm:bulletEnabled val="1"/>
        </dgm:presLayoutVars>
      </dgm:prSet>
      <dgm:spPr/>
      <dgm:t>
        <a:bodyPr/>
        <a:lstStyle/>
        <a:p>
          <a:endParaRPr lang="nl-NL"/>
        </a:p>
      </dgm:t>
    </dgm:pt>
    <dgm:pt modelId="{E3CEFE21-B47C-477D-972D-BC8D34986DDE}" type="pres">
      <dgm:prSet presAssocID="{43A91EAB-993C-4F0E-801B-AAEAB4151367}" presName="Accent4" presStyleCnt="0"/>
      <dgm:spPr/>
    </dgm:pt>
    <dgm:pt modelId="{4A46BBA8-56A5-472E-AFCA-85697F6690E6}" type="pres">
      <dgm:prSet presAssocID="{43A91EAB-993C-4F0E-801B-AAEAB4151367}" presName="Accent" presStyleLbl="bgShp" presStyleIdx="3" presStyleCnt="6"/>
      <dgm:spPr/>
    </dgm:pt>
    <dgm:pt modelId="{B79CD55F-149D-4F2F-BF9D-36E3385AF5F2}" type="pres">
      <dgm:prSet presAssocID="{43A91EAB-993C-4F0E-801B-AAEAB4151367}" presName="Child4" presStyleLbl="node1" presStyleIdx="3" presStyleCnt="6">
        <dgm:presLayoutVars>
          <dgm:chMax val="0"/>
          <dgm:chPref val="0"/>
          <dgm:bulletEnabled val="1"/>
        </dgm:presLayoutVars>
      </dgm:prSet>
      <dgm:spPr/>
      <dgm:t>
        <a:bodyPr/>
        <a:lstStyle/>
        <a:p>
          <a:endParaRPr lang="nl-NL"/>
        </a:p>
      </dgm:t>
    </dgm:pt>
    <dgm:pt modelId="{F8066FEB-9A6D-48AA-8C93-4118113E9891}" type="pres">
      <dgm:prSet presAssocID="{2293ED2E-A2F5-47B2-A066-3212083EC608}" presName="Accent5" presStyleCnt="0"/>
      <dgm:spPr/>
    </dgm:pt>
    <dgm:pt modelId="{66D02F6B-14B3-4109-9ABA-9C269896F2AE}" type="pres">
      <dgm:prSet presAssocID="{2293ED2E-A2F5-47B2-A066-3212083EC608}" presName="Accent" presStyleLbl="bgShp" presStyleIdx="4" presStyleCnt="6"/>
      <dgm:spPr/>
    </dgm:pt>
    <dgm:pt modelId="{A858AC01-D320-4B9E-A8A6-FB87D2B7E8E4}" type="pres">
      <dgm:prSet presAssocID="{2293ED2E-A2F5-47B2-A066-3212083EC608}" presName="Child5" presStyleLbl="node1" presStyleIdx="4" presStyleCnt="6">
        <dgm:presLayoutVars>
          <dgm:chMax val="0"/>
          <dgm:chPref val="0"/>
          <dgm:bulletEnabled val="1"/>
        </dgm:presLayoutVars>
      </dgm:prSet>
      <dgm:spPr/>
      <dgm:t>
        <a:bodyPr/>
        <a:lstStyle/>
        <a:p>
          <a:endParaRPr lang="nl-NL"/>
        </a:p>
      </dgm:t>
    </dgm:pt>
    <dgm:pt modelId="{586B7336-AC34-40D3-87C7-F22E9118B77A}" type="pres">
      <dgm:prSet presAssocID="{6F2D2423-08C9-4D9B-A925-E992AC043CE4}" presName="Accent6" presStyleCnt="0"/>
      <dgm:spPr/>
    </dgm:pt>
    <dgm:pt modelId="{F5A139FB-54FC-4819-BFE8-8B0BDB0B2AA1}" type="pres">
      <dgm:prSet presAssocID="{6F2D2423-08C9-4D9B-A925-E992AC043CE4}" presName="Accent" presStyleLbl="bgShp" presStyleIdx="5" presStyleCnt="6"/>
      <dgm:spPr/>
    </dgm:pt>
    <dgm:pt modelId="{1439E736-618B-476C-98D5-D21F82C99418}" type="pres">
      <dgm:prSet presAssocID="{6F2D2423-08C9-4D9B-A925-E992AC043CE4}" presName="Child6" presStyleLbl="node1" presStyleIdx="5" presStyleCnt="6">
        <dgm:presLayoutVars>
          <dgm:chMax val="0"/>
          <dgm:chPref val="0"/>
          <dgm:bulletEnabled val="1"/>
        </dgm:presLayoutVars>
      </dgm:prSet>
      <dgm:spPr/>
      <dgm:t>
        <a:bodyPr/>
        <a:lstStyle/>
        <a:p>
          <a:endParaRPr lang="nl-NL"/>
        </a:p>
      </dgm:t>
    </dgm:pt>
  </dgm:ptLst>
  <dgm:cxnLst>
    <dgm:cxn modelId="{61F4EF95-7C50-470B-9CC6-250EAA89E6BC}" srcId="{49F875D2-436D-4336-8970-B981004E5373}" destId="{0F250277-72F8-4519-B56F-82B407E35BEC}" srcOrd="0" destOrd="0" parTransId="{365F8947-43A5-45BD-A396-7269841DD048}" sibTransId="{C3762655-6324-4433-B62D-842777A5C9D5}"/>
    <dgm:cxn modelId="{B3A6FA97-59B5-4543-9C5B-F7F71C94D608}" type="presOf" srcId="{43A91EAB-993C-4F0E-801B-AAEAB4151367}" destId="{B79CD55F-149D-4F2F-BF9D-36E3385AF5F2}" srcOrd="0" destOrd="0" presId="urn:microsoft.com/office/officeart/2011/layout/HexagonRadial"/>
    <dgm:cxn modelId="{7CAB64A8-CD30-4165-91F9-8A5F6BEE67FD}" srcId="{49F875D2-436D-4336-8970-B981004E5373}" destId="{5C792179-5846-465E-A72C-97A5980A2828}" srcOrd="1" destOrd="0" parTransId="{516E4966-2F33-482F-9869-D8A613B3DA4C}" sibTransId="{9DFDA1F3-74A3-464D-88AE-8E5734EAC41B}"/>
    <dgm:cxn modelId="{86221EB7-9F1D-4ED1-97FA-F0D2123F4FE7}" type="presOf" srcId="{49F875D2-436D-4336-8970-B981004E5373}" destId="{62B81949-47F5-4C52-840B-89E6EEA0A29C}" srcOrd="0" destOrd="0" presId="urn:microsoft.com/office/officeart/2011/layout/HexagonRadial"/>
    <dgm:cxn modelId="{A253C7A4-4336-4139-ABF3-D185199DAC8D}" type="presOf" srcId="{6F2D2423-08C9-4D9B-A925-E992AC043CE4}" destId="{1439E736-618B-476C-98D5-D21F82C99418}" srcOrd="0" destOrd="0" presId="urn:microsoft.com/office/officeart/2011/layout/HexagonRadial"/>
    <dgm:cxn modelId="{EDBC57D1-7512-4672-A3F9-15597B69F336}" srcId="{49F875D2-436D-4336-8970-B981004E5373}" destId="{6CFDB27D-E9D9-47B1-B159-94E229FDE477}" srcOrd="2" destOrd="0" parTransId="{5A76B81F-385E-4984-8FFE-11BE1B385B98}" sibTransId="{EF2C292C-005E-4135-9994-1B2522A06042}"/>
    <dgm:cxn modelId="{99F72ACA-0FF3-4940-B937-FD7BFCCC0B4E}" srcId="{49F875D2-436D-4336-8970-B981004E5373}" destId="{43A91EAB-993C-4F0E-801B-AAEAB4151367}" srcOrd="3" destOrd="0" parTransId="{D92BA2E9-8A9F-43B0-90D0-837D0E0D5F21}" sibTransId="{F9F25889-FD84-42AB-9C09-37DDA95D457F}"/>
    <dgm:cxn modelId="{FD2B764F-836D-4B4A-925B-6658A03A9CFE}" type="presOf" srcId="{5C792179-5846-465E-A72C-97A5980A2828}" destId="{52187D85-EA49-4C65-885A-537F156CAEED}" srcOrd="0" destOrd="0" presId="urn:microsoft.com/office/officeart/2011/layout/HexagonRadial"/>
    <dgm:cxn modelId="{C9CF128E-ED60-4DA0-84FF-AB3493555F51}" type="presOf" srcId="{0F250277-72F8-4519-B56F-82B407E35BEC}" destId="{D84CF238-422A-44C6-A571-C166292690D8}" srcOrd="0" destOrd="0" presId="urn:microsoft.com/office/officeart/2011/layout/HexagonRadial"/>
    <dgm:cxn modelId="{3D7F0AED-D71F-4539-9BD5-2ECCE4C69974}" srcId="{49F875D2-436D-4336-8970-B981004E5373}" destId="{6F2D2423-08C9-4D9B-A925-E992AC043CE4}" srcOrd="5" destOrd="0" parTransId="{E46E10DA-879B-4B14-9B30-1D991F607C7E}" sibTransId="{B61C64DB-8CAF-44A7-A99A-B49990FF5221}"/>
    <dgm:cxn modelId="{52FF379E-85C9-40AD-A218-F5A868E8912C}" srcId="{FB07C197-7694-48DF-8E65-9A1A3EB241AE}" destId="{49F875D2-436D-4336-8970-B981004E5373}" srcOrd="0" destOrd="0" parTransId="{8911A535-A644-49F4-BDB2-116CD3380E44}" sibTransId="{5B08232D-E4EE-446D-8A14-571C617837DD}"/>
    <dgm:cxn modelId="{B5B87AA8-DF86-41F1-B351-999EDD94093F}" srcId="{49F875D2-436D-4336-8970-B981004E5373}" destId="{2293ED2E-A2F5-47B2-A066-3212083EC608}" srcOrd="4" destOrd="0" parTransId="{EBE3B026-1F10-48B1-8DCE-42F75C57EE84}" sibTransId="{5CEFC056-DCDA-47BC-BA69-419971AD7EC9}"/>
    <dgm:cxn modelId="{27336C62-A8CC-4F89-9B79-315C5AE62165}" type="presOf" srcId="{FB07C197-7694-48DF-8E65-9A1A3EB241AE}" destId="{B0ADDD67-30B4-40B8-864A-A12AEBB7EFFA}" srcOrd="0" destOrd="0" presId="urn:microsoft.com/office/officeart/2011/layout/HexagonRadial"/>
    <dgm:cxn modelId="{16314EFF-CDE0-443B-A471-71D4489CDADC}" type="presOf" srcId="{6CFDB27D-E9D9-47B1-B159-94E229FDE477}" destId="{8851A175-83C9-43DC-9269-B25686CF4A04}" srcOrd="0" destOrd="0" presId="urn:microsoft.com/office/officeart/2011/layout/HexagonRadial"/>
    <dgm:cxn modelId="{7E650E96-BE2B-4FC1-AB09-A5B600581303}" type="presOf" srcId="{2293ED2E-A2F5-47B2-A066-3212083EC608}" destId="{A858AC01-D320-4B9E-A8A6-FB87D2B7E8E4}" srcOrd="0" destOrd="0" presId="urn:microsoft.com/office/officeart/2011/layout/HexagonRadial"/>
    <dgm:cxn modelId="{5E8DDE39-4307-4E9F-B6DA-4E5FB5D30B0A}" type="presParOf" srcId="{B0ADDD67-30B4-40B8-864A-A12AEBB7EFFA}" destId="{62B81949-47F5-4C52-840B-89E6EEA0A29C}" srcOrd="0" destOrd="0" presId="urn:microsoft.com/office/officeart/2011/layout/HexagonRadial"/>
    <dgm:cxn modelId="{0AE32B11-1FE2-4ACE-AB55-21F39F07A5BF}" type="presParOf" srcId="{B0ADDD67-30B4-40B8-864A-A12AEBB7EFFA}" destId="{4F0FEC87-BEB2-479F-92BB-E1BA79C2A643}" srcOrd="1" destOrd="0" presId="urn:microsoft.com/office/officeart/2011/layout/HexagonRadial"/>
    <dgm:cxn modelId="{A3908762-0E75-448C-8716-8C6A724E9A62}" type="presParOf" srcId="{4F0FEC87-BEB2-479F-92BB-E1BA79C2A643}" destId="{3C542DA7-7289-4FD6-A0F2-78225B99DE56}" srcOrd="0" destOrd="0" presId="urn:microsoft.com/office/officeart/2011/layout/HexagonRadial"/>
    <dgm:cxn modelId="{41C85586-FE69-40E3-A323-AA117F9D2066}" type="presParOf" srcId="{B0ADDD67-30B4-40B8-864A-A12AEBB7EFFA}" destId="{D84CF238-422A-44C6-A571-C166292690D8}" srcOrd="2" destOrd="0" presId="urn:microsoft.com/office/officeart/2011/layout/HexagonRadial"/>
    <dgm:cxn modelId="{59234FB4-B64C-4716-931E-C1DE44B909E1}" type="presParOf" srcId="{B0ADDD67-30B4-40B8-864A-A12AEBB7EFFA}" destId="{167F6D23-DAF3-4057-A644-D826BAE5431B}" srcOrd="3" destOrd="0" presId="urn:microsoft.com/office/officeart/2011/layout/HexagonRadial"/>
    <dgm:cxn modelId="{F462EEE4-9D74-4270-8E7E-E27107C4C357}" type="presParOf" srcId="{167F6D23-DAF3-4057-A644-D826BAE5431B}" destId="{69CABEED-6F2B-4955-AB78-93E33A6298AC}" srcOrd="0" destOrd="0" presId="urn:microsoft.com/office/officeart/2011/layout/HexagonRadial"/>
    <dgm:cxn modelId="{1471FC59-23F6-4036-A002-898161E00A80}" type="presParOf" srcId="{B0ADDD67-30B4-40B8-864A-A12AEBB7EFFA}" destId="{52187D85-EA49-4C65-885A-537F156CAEED}" srcOrd="4" destOrd="0" presId="urn:microsoft.com/office/officeart/2011/layout/HexagonRadial"/>
    <dgm:cxn modelId="{56BC9A49-7282-4C50-8CE0-DB156791F40C}" type="presParOf" srcId="{B0ADDD67-30B4-40B8-864A-A12AEBB7EFFA}" destId="{3E15B61A-1B97-462F-9D07-6EAEA81BD12C}" srcOrd="5" destOrd="0" presId="urn:microsoft.com/office/officeart/2011/layout/HexagonRadial"/>
    <dgm:cxn modelId="{C48D7BCC-C05E-4DBE-8728-25C934795D04}" type="presParOf" srcId="{3E15B61A-1B97-462F-9D07-6EAEA81BD12C}" destId="{4B88769F-0757-4F9A-848C-A90FC4F3FF90}" srcOrd="0" destOrd="0" presId="urn:microsoft.com/office/officeart/2011/layout/HexagonRadial"/>
    <dgm:cxn modelId="{1B992068-BFA8-4C22-BF42-87B687E712E3}" type="presParOf" srcId="{B0ADDD67-30B4-40B8-864A-A12AEBB7EFFA}" destId="{8851A175-83C9-43DC-9269-B25686CF4A04}" srcOrd="6" destOrd="0" presId="urn:microsoft.com/office/officeart/2011/layout/HexagonRadial"/>
    <dgm:cxn modelId="{A634C5E5-E486-46D3-ADAE-FCC5D5827321}" type="presParOf" srcId="{B0ADDD67-30B4-40B8-864A-A12AEBB7EFFA}" destId="{E3CEFE21-B47C-477D-972D-BC8D34986DDE}" srcOrd="7" destOrd="0" presId="urn:microsoft.com/office/officeart/2011/layout/HexagonRadial"/>
    <dgm:cxn modelId="{AE397ACA-9BD3-4A6E-9800-D7486C46993E}" type="presParOf" srcId="{E3CEFE21-B47C-477D-972D-BC8D34986DDE}" destId="{4A46BBA8-56A5-472E-AFCA-85697F6690E6}" srcOrd="0" destOrd="0" presId="urn:microsoft.com/office/officeart/2011/layout/HexagonRadial"/>
    <dgm:cxn modelId="{9F4D9CD7-3362-4D49-8676-4C4EAAC36409}" type="presParOf" srcId="{B0ADDD67-30B4-40B8-864A-A12AEBB7EFFA}" destId="{B79CD55F-149D-4F2F-BF9D-36E3385AF5F2}" srcOrd="8" destOrd="0" presId="urn:microsoft.com/office/officeart/2011/layout/HexagonRadial"/>
    <dgm:cxn modelId="{CB065E73-F3E8-465B-9670-60D300D87E87}" type="presParOf" srcId="{B0ADDD67-30B4-40B8-864A-A12AEBB7EFFA}" destId="{F8066FEB-9A6D-48AA-8C93-4118113E9891}" srcOrd="9" destOrd="0" presId="urn:microsoft.com/office/officeart/2011/layout/HexagonRadial"/>
    <dgm:cxn modelId="{52B59082-F6FD-4F6A-9337-95206587F6A5}" type="presParOf" srcId="{F8066FEB-9A6D-48AA-8C93-4118113E9891}" destId="{66D02F6B-14B3-4109-9ABA-9C269896F2AE}" srcOrd="0" destOrd="0" presId="urn:microsoft.com/office/officeart/2011/layout/HexagonRadial"/>
    <dgm:cxn modelId="{20DB19E6-11D6-4386-82DC-3613E5B81EAA}" type="presParOf" srcId="{B0ADDD67-30B4-40B8-864A-A12AEBB7EFFA}" destId="{A858AC01-D320-4B9E-A8A6-FB87D2B7E8E4}" srcOrd="10" destOrd="0" presId="urn:microsoft.com/office/officeart/2011/layout/HexagonRadial"/>
    <dgm:cxn modelId="{50E25A74-6B5C-4D19-990F-E006FB49512D}" type="presParOf" srcId="{B0ADDD67-30B4-40B8-864A-A12AEBB7EFFA}" destId="{586B7336-AC34-40D3-87C7-F22E9118B77A}" srcOrd="11" destOrd="0" presId="urn:microsoft.com/office/officeart/2011/layout/HexagonRadial"/>
    <dgm:cxn modelId="{FF35F16D-769C-4CFA-BA52-9A36A4952FDC}" type="presParOf" srcId="{586B7336-AC34-40D3-87C7-F22E9118B77A}" destId="{F5A139FB-54FC-4819-BFE8-8B0BDB0B2AA1}" srcOrd="0" destOrd="0" presId="urn:microsoft.com/office/officeart/2011/layout/HexagonRadial"/>
    <dgm:cxn modelId="{74AC32B1-4C8F-42D2-867D-52E503415B6F}" type="presParOf" srcId="{B0ADDD67-30B4-40B8-864A-A12AEBB7EFFA}" destId="{1439E736-618B-476C-98D5-D21F82C99418}"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07C197-7694-48DF-8E65-9A1A3EB241AE}" type="doc">
      <dgm:prSet loTypeId="urn:microsoft.com/office/officeart/2011/layout/HexagonRadial" loCatId="cycle" qsTypeId="urn:microsoft.com/office/officeart/2005/8/quickstyle/3d5" qsCatId="3D" csTypeId="urn:microsoft.com/office/officeart/2005/8/colors/accent1_2" csCatId="accent1" phldr="1"/>
      <dgm:spPr/>
      <dgm:t>
        <a:bodyPr/>
        <a:lstStyle/>
        <a:p>
          <a:endParaRPr lang="nl-NL"/>
        </a:p>
      </dgm:t>
    </dgm:pt>
    <dgm:pt modelId="{49F875D2-436D-4336-8970-B981004E5373}">
      <dgm:prSet phldrT="[Text]"/>
      <dgm:spPr>
        <a:solidFill>
          <a:srgbClr val="00B0F0"/>
        </a:solidFill>
      </dgm:spPr>
      <dgm:t>
        <a:bodyPr/>
        <a:lstStyle/>
        <a:p>
          <a:r>
            <a:rPr lang="nl-NL" dirty="0" smtClean="0"/>
            <a:t>Analyse</a:t>
          </a:r>
          <a:endParaRPr lang="nl-NL" dirty="0"/>
        </a:p>
      </dgm:t>
    </dgm:pt>
    <dgm:pt modelId="{8911A535-A644-49F4-BDB2-116CD3380E44}" type="parTrans" cxnId="{52FF379E-85C9-40AD-A218-F5A868E8912C}">
      <dgm:prSet/>
      <dgm:spPr/>
      <dgm:t>
        <a:bodyPr/>
        <a:lstStyle/>
        <a:p>
          <a:endParaRPr lang="nl-NL"/>
        </a:p>
      </dgm:t>
    </dgm:pt>
    <dgm:pt modelId="{5B08232D-E4EE-446D-8A14-571C617837DD}" type="sibTrans" cxnId="{52FF379E-85C9-40AD-A218-F5A868E8912C}">
      <dgm:prSet/>
      <dgm:spPr/>
      <dgm:t>
        <a:bodyPr/>
        <a:lstStyle/>
        <a:p>
          <a:endParaRPr lang="nl-NL"/>
        </a:p>
      </dgm:t>
    </dgm:pt>
    <dgm:pt modelId="{0F250277-72F8-4519-B56F-82B407E35BEC}">
      <dgm:prSet phldrT="[Text]"/>
      <dgm:spPr/>
      <dgm:t>
        <a:bodyPr/>
        <a:lstStyle/>
        <a:p>
          <a:r>
            <a:rPr lang="nl-NL" dirty="0" smtClean="0"/>
            <a:t>Waarom</a:t>
          </a:r>
          <a:endParaRPr lang="nl-NL" dirty="0"/>
        </a:p>
      </dgm:t>
    </dgm:pt>
    <dgm:pt modelId="{365F8947-43A5-45BD-A396-7269841DD048}" type="parTrans" cxnId="{61F4EF95-7C50-470B-9CC6-250EAA89E6BC}">
      <dgm:prSet/>
      <dgm:spPr/>
      <dgm:t>
        <a:bodyPr/>
        <a:lstStyle/>
        <a:p>
          <a:endParaRPr lang="nl-NL"/>
        </a:p>
      </dgm:t>
    </dgm:pt>
    <dgm:pt modelId="{C3762655-6324-4433-B62D-842777A5C9D5}" type="sibTrans" cxnId="{61F4EF95-7C50-470B-9CC6-250EAA89E6BC}">
      <dgm:prSet/>
      <dgm:spPr/>
      <dgm:t>
        <a:bodyPr/>
        <a:lstStyle/>
        <a:p>
          <a:endParaRPr lang="nl-NL"/>
        </a:p>
      </dgm:t>
    </dgm:pt>
    <dgm:pt modelId="{5C792179-5846-465E-A72C-97A5980A2828}">
      <dgm:prSet phldrT="[Text]"/>
      <dgm:spPr/>
      <dgm:t>
        <a:bodyPr/>
        <a:lstStyle/>
        <a:p>
          <a:r>
            <a:rPr lang="nl-NL" dirty="0" smtClean="0"/>
            <a:t>Wat</a:t>
          </a:r>
          <a:endParaRPr lang="nl-NL" dirty="0"/>
        </a:p>
      </dgm:t>
    </dgm:pt>
    <dgm:pt modelId="{516E4966-2F33-482F-9869-D8A613B3DA4C}" type="parTrans" cxnId="{7CAB64A8-CD30-4165-91F9-8A5F6BEE67FD}">
      <dgm:prSet/>
      <dgm:spPr/>
      <dgm:t>
        <a:bodyPr/>
        <a:lstStyle/>
        <a:p>
          <a:endParaRPr lang="nl-NL"/>
        </a:p>
      </dgm:t>
    </dgm:pt>
    <dgm:pt modelId="{9DFDA1F3-74A3-464D-88AE-8E5734EAC41B}" type="sibTrans" cxnId="{7CAB64A8-CD30-4165-91F9-8A5F6BEE67FD}">
      <dgm:prSet/>
      <dgm:spPr/>
      <dgm:t>
        <a:bodyPr/>
        <a:lstStyle/>
        <a:p>
          <a:endParaRPr lang="nl-NL"/>
        </a:p>
      </dgm:t>
    </dgm:pt>
    <dgm:pt modelId="{6CFDB27D-E9D9-47B1-B159-94E229FDE477}">
      <dgm:prSet phldrT="[Text]"/>
      <dgm:spPr/>
      <dgm:t>
        <a:bodyPr/>
        <a:lstStyle/>
        <a:p>
          <a:r>
            <a:rPr lang="nl-NL" dirty="0" smtClean="0"/>
            <a:t>Hoe</a:t>
          </a:r>
          <a:endParaRPr lang="nl-NL" dirty="0"/>
        </a:p>
      </dgm:t>
    </dgm:pt>
    <dgm:pt modelId="{5A76B81F-385E-4984-8FFE-11BE1B385B98}" type="parTrans" cxnId="{EDBC57D1-7512-4672-A3F9-15597B69F336}">
      <dgm:prSet/>
      <dgm:spPr/>
      <dgm:t>
        <a:bodyPr/>
        <a:lstStyle/>
        <a:p>
          <a:endParaRPr lang="nl-NL"/>
        </a:p>
      </dgm:t>
    </dgm:pt>
    <dgm:pt modelId="{EF2C292C-005E-4135-9994-1B2522A06042}" type="sibTrans" cxnId="{EDBC57D1-7512-4672-A3F9-15597B69F336}">
      <dgm:prSet/>
      <dgm:spPr/>
      <dgm:t>
        <a:bodyPr/>
        <a:lstStyle/>
        <a:p>
          <a:endParaRPr lang="nl-NL"/>
        </a:p>
      </dgm:t>
    </dgm:pt>
    <dgm:pt modelId="{43A91EAB-993C-4F0E-801B-AAEAB4151367}">
      <dgm:prSet phldrT="[Text]"/>
      <dgm:spPr/>
      <dgm:t>
        <a:bodyPr/>
        <a:lstStyle/>
        <a:p>
          <a:r>
            <a:rPr lang="nl-NL" dirty="0" smtClean="0"/>
            <a:t>Voor </a:t>
          </a:r>
          <a:br>
            <a:rPr lang="nl-NL" dirty="0" smtClean="0"/>
          </a:br>
          <a:r>
            <a:rPr lang="nl-NL" dirty="0" smtClean="0"/>
            <a:t>wie </a:t>
          </a:r>
        </a:p>
      </dgm:t>
    </dgm:pt>
    <dgm:pt modelId="{D92BA2E9-8A9F-43B0-90D0-837D0E0D5F21}" type="parTrans" cxnId="{99F72ACA-0FF3-4940-B937-FD7BFCCC0B4E}">
      <dgm:prSet/>
      <dgm:spPr/>
      <dgm:t>
        <a:bodyPr/>
        <a:lstStyle/>
        <a:p>
          <a:endParaRPr lang="nl-NL"/>
        </a:p>
      </dgm:t>
    </dgm:pt>
    <dgm:pt modelId="{F9F25889-FD84-42AB-9C09-37DDA95D457F}" type="sibTrans" cxnId="{99F72ACA-0FF3-4940-B937-FD7BFCCC0B4E}">
      <dgm:prSet/>
      <dgm:spPr/>
      <dgm:t>
        <a:bodyPr/>
        <a:lstStyle/>
        <a:p>
          <a:endParaRPr lang="nl-NL"/>
        </a:p>
      </dgm:t>
    </dgm:pt>
    <dgm:pt modelId="{2293ED2E-A2F5-47B2-A066-3212083EC608}">
      <dgm:prSet phldrT="[Text]"/>
      <dgm:spPr/>
      <dgm:t>
        <a:bodyPr/>
        <a:lstStyle/>
        <a:p>
          <a:r>
            <a:rPr lang="nl-NL" dirty="0" smtClean="0"/>
            <a:t>Met </a:t>
          </a:r>
          <a:br>
            <a:rPr lang="nl-NL" dirty="0" smtClean="0"/>
          </a:br>
          <a:r>
            <a:rPr lang="nl-NL" dirty="0" smtClean="0"/>
            <a:t>wie </a:t>
          </a:r>
          <a:endParaRPr lang="nl-NL" dirty="0"/>
        </a:p>
      </dgm:t>
    </dgm:pt>
    <dgm:pt modelId="{EBE3B026-1F10-48B1-8DCE-42F75C57EE84}" type="parTrans" cxnId="{B5B87AA8-DF86-41F1-B351-999EDD94093F}">
      <dgm:prSet/>
      <dgm:spPr/>
      <dgm:t>
        <a:bodyPr/>
        <a:lstStyle/>
        <a:p>
          <a:endParaRPr lang="nl-NL"/>
        </a:p>
      </dgm:t>
    </dgm:pt>
    <dgm:pt modelId="{5CEFC056-DCDA-47BC-BA69-419971AD7EC9}" type="sibTrans" cxnId="{B5B87AA8-DF86-41F1-B351-999EDD94093F}">
      <dgm:prSet/>
      <dgm:spPr/>
      <dgm:t>
        <a:bodyPr/>
        <a:lstStyle/>
        <a:p>
          <a:endParaRPr lang="nl-NL"/>
        </a:p>
      </dgm:t>
    </dgm:pt>
    <dgm:pt modelId="{6F2D2423-08C9-4D9B-A925-E992AC043CE4}">
      <dgm:prSet phldrT="[Text]"/>
      <dgm:spPr/>
      <dgm:t>
        <a:bodyPr/>
        <a:lstStyle/>
        <a:p>
          <a:r>
            <a:rPr lang="nl-NL" dirty="0" smtClean="0"/>
            <a:t>???</a:t>
          </a:r>
          <a:endParaRPr lang="nl-NL" dirty="0"/>
        </a:p>
      </dgm:t>
    </dgm:pt>
    <dgm:pt modelId="{E46E10DA-879B-4B14-9B30-1D991F607C7E}" type="parTrans" cxnId="{3D7F0AED-D71F-4539-9BD5-2ECCE4C69974}">
      <dgm:prSet/>
      <dgm:spPr/>
      <dgm:t>
        <a:bodyPr/>
        <a:lstStyle/>
        <a:p>
          <a:endParaRPr lang="nl-NL"/>
        </a:p>
      </dgm:t>
    </dgm:pt>
    <dgm:pt modelId="{B61C64DB-8CAF-44A7-A99A-B49990FF5221}" type="sibTrans" cxnId="{3D7F0AED-D71F-4539-9BD5-2ECCE4C69974}">
      <dgm:prSet/>
      <dgm:spPr/>
      <dgm:t>
        <a:bodyPr/>
        <a:lstStyle/>
        <a:p>
          <a:endParaRPr lang="nl-NL"/>
        </a:p>
      </dgm:t>
    </dgm:pt>
    <dgm:pt modelId="{B0ADDD67-30B4-40B8-864A-A12AEBB7EFFA}" type="pres">
      <dgm:prSet presAssocID="{FB07C197-7694-48DF-8E65-9A1A3EB241AE}" presName="Name0" presStyleCnt="0">
        <dgm:presLayoutVars>
          <dgm:chMax val="1"/>
          <dgm:chPref val="1"/>
          <dgm:dir/>
          <dgm:animOne val="branch"/>
          <dgm:animLvl val="lvl"/>
        </dgm:presLayoutVars>
      </dgm:prSet>
      <dgm:spPr/>
      <dgm:t>
        <a:bodyPr/>
        <a:lstStyle/>
        <a:p>
          <a:endParaRPr lang="nl-NL"/>
        </a:p>
      </dgm:t>
    </dgm:pt>
    <dgm:pt modelId="{62B81949-47F5-4C52-840B-89E6EEA0A29C}" type="pres">
      <dgm:prSet presAssocID="{49F875D2-436D-4336-8970-B981004E5373}" presName="Parent" presStyleLbl="node0" presStyleIdx="0" presStyleCnt="1">
        <dgm:presLayoutVars>
          <dgm:chMax val="6"/>
          <dgm:chPref val="6"/>
        </dgm:presLayoutVars>
      </dgm:prSet>
      <dgm:spPr/>
      <dgm:t>
        <a:bodyPr/>
        <a:lstStyle/>
        <a:p>
          <a:endParaRPr lang="nl-NL"/>
        </a:p>
      </dgm:t>
    </dgm:pt>
    <dgm:pt modelId="{4F0FEC87-BEB2-479F-92BB-E1BA79C2A643}" type="pres">
      <dgm:prSet presAssocID="{0F250277-72F8-4519-B56F-82B407E35BEC}" presName="Accent1" presStyleCnt="0"/>
      <dgm:spPr/>
    </dgm:pt>
    <dgm:pt modelId="{3C542DA7-7289-4FD6-A0F2-78225B99DE56}" type="pres">
      <dgm:prSet presAssocID="{0F250277-72F8-4519-B56F-82B407E35BEC}" presName="Accent" presStyleLbl="bgShp" presStyleIdx="0" presStyleCnt="6"/>
      <dgm:spPr/>
    </dgm:pt>
    <dgm:pt modelId="{D84CF238-422A-44C6-A571-C166292690D8}" type="pres">
      <dgm:prSet presAssocID="{0F250277-72F8-4519-B56F-82B407E35BEC}" presName="Child1" presStyleLbl="node1" presStyleIdx="0" presStyleCnt="6">
        <dgm:presLayoutVars>
          <dgm:chMax val="0"/>
          <dgm:chPref val="0"/>
          <dgm:bulletEnabled val="1"/>
        </dgm:presLayoutVars>
      </dgm:prSet>
      <dgm:spPr/>
      <dgm:t>
        <a:bodyPr/>
        <a:lstStyle/>
        <a:p>
          <a:endParaRPr lang="nl-NL"/>
        </a:p>
      </dgm:t>
    </dgm:pt>
    <dgm:pt modelId="{167F6D23-DAF3-4057-A644-D826BAE5431B}" type="pres">
      <dgm:prSet presAssocID="{5C792179-5846-465E-A72C-97A5980A2828}" presName="Accent2" presStyleCnt="0"/>
      <dgm:spPr/>
    </dgm:pt>
    <dgm:pt modelId="{69CABEED-6F2B-4955-AB78-93E33A6298AC}" type="pres">
      <dgm:prSet presAssocID="{5C792179-5846-465E-A72C-97A5980A2828}" presName="Accent" presStyleLbl="bgShp" presStyleIdx="1" presStyleCnt="6"/>
      <dgm:spPr/>
    </dgm:pt>
    <dgm:pt modelId="{52187D85-EA49-4C65-885A-537F156CAEED}" type="pres">
      <dgm:prSet presAssocID="{5C792179-5846-465E-A72C-97A5980A2828}" presName="Child2" presStyleLbl="node1" presStyleIdx="1" presStyleCnt="6">
        <dgm:presLayoutVars>
          <dgm:chMax val="0"/>
          <dgm:chPref val="0"/>
          <dgm:bulletEnabled val="1"/>
        </dgm:presLayoutVars>
      </dgm:prSet>
      <dgm:spPr/>
      <dgm:t>
        <a:bodyPr/>
        <a:lstStyle/>
        <a:p>
          <a:endParaRPr lang="nl-NL"/>
        </a:p>
      </dgm:t>
    </dgm:pt>
    <dgm:pt modelId="{3E15B61A-1B97-462F-9D07-6EAEA81BD12C}" type="pres">
      <dgm:prSet presAssocID="{6CFDB27D-E9D9-47B1-B159-94E229FDE477}" presName="Accent3" presStyleCnt="0"/>
      <dgm:spPr/>
    </dgm:pt>
    <dgm:pt modelId="{4B88769F-0757-4F9A-848C-A90FC4F3FF90}" type="pres">
      <dgm:prSet presAssocID="{6CFDB27D-E9D9-47B1-B159-94E229FDE477}" presName="Accent" presStyleLbl="bgShp" presStyleIdx="2" presStyleCnt="6"/>
      <dgm:spPr/>
    </dgm:pt>
    <dgm:pt modelId="{8851A175-83C9-43DC-9269-B25686CF4A04}" type="pres">
      <dgm:prSet presAssocID="{6CFDB27D-E9D9-47B1-B159-94E229FDE477}" presName="Child3" presStyleLbl="node1" presStyleIdx="2" presStyleCnt="6">
        <dgm:presLayoutVars>
          <dgm:chMax val="0"/>
          <dgm:chPref val="0"/>
          <dgm:bulletEnabled val="1"/>
        </dgm:presLayoutVars>
      </dgm:prSet>
      <dgm:spPr/>
      <dgm:t>
        <a:bodyPr/>
        <a:lstStyle/>
        <a:p>
          <a:endParaRPr lang="nl-NL"/>
        </a:p>
      </dgm:t>
    </dgm:pt>
    <dgm:pt modelId="{E3CEFE21-B47C-477D-972D-BC8D34986DDE}" type="pres">
      <dgm:prSet presAssocID="{43A91EAB-993C-4F0E-801B-AAEAB4151367}" presName="Accent4" presStyleCnt="0"/>
      <dgm:spPr/>
    </dgm:pt>
    <dgm:pt modelId="{4A46BBA8-56A5-472E-AFCA-85697F6690E6}" type="pres">
      <dgm:prSet presAssocID="{43A91EAB-993C-4F0E-801B-AAEAB4151367}" presName="Accent" presStyleLbl="bgShp" presStyleIdx="3" presStyleCnt="6"/>
      <dgm:spPr/>
    </dgm:pt>
    <dgm:pt modelId="{B79CD55F-149D-4F2F-BF9D-36E3385AF5F2}" type="pres">
      <dgm:prSet presAssocID="{43A91EAB-993C-4F0E-801B-AAEAB4151367}" presName="Child4" presStyleLbl="node1" presStyleIdx="3" presStyleCnt="6">
        <dgm:presLayoutVars>
          <dgm:chMax val="0"/>
          <dgm:chPref val="0"/>
          <dgm:bulletEnabled val="1"/>
        </dgm:presLayoutVars>
      </dgm:prSet>
      <dgm:spPr/>
      <dgm:t>
        <a:bodyPr/>
        <a:lstStyle/>
        <a:p>
          <a:endParaRPr lang="nl-NL"/>
        </a:p>
      </dgm:t>
    </dgm:pt>
    <dgm:pt modelId="{F8066FEB-9A6D-48AA-8C93-4118113E9891}" type="pres">
      <dgm:prSet presAssocID="{2293ED2E-A2F5-47B2-A066-3212083EC608}" presName="Accent5" presStyleCnt="0"/>
      <dgm:spPr/>
    </dgm:pt>
    <dgm:pt modelId="{66D02F6B-14B3-4109-9ABA-9C269896F2AE}" type="pres">
      <dgm:prSet presAssocID="{2293ED2E-A2F5-47B2-A066-3212083EC608}" presName="Accent" presStyleLbl="bgShp" presStyleIdx="4" presStyleCnt="6"/>
      <dgm:spPr/>
    </dgm:pt>
    <dgm:pt modelId="{A858AC01-D320-4B9E-A8A6-FB87D2B7E8E4}" type="pres">
      <dgm:prSet presAssocID="{2293ED2E-A2F5-47B2-A066-3212083EC608}" presName="Child5" presStyleLbl="node1" presStyleIdx="4" presStyleCnt="6">
        <dgm:presLayoutVars>
          <dgm:chMax val="0"/>
          <dgm:chPref val="0"/>
          <dgm:bulletEnabled val="1"/>
        </dgm:presLayoutVars>
      </dgm:prSet>
      <dgm:spPr/>
      <dgm:t>
        <a:bodyPr/>
        <a:lstStyle/>
        <a:p>
          <a:endParaRPr lang="nl-NL"/>
        </a:p>
      </dgm:t>
    </dgm:pt>
    <dgm:pt modelId="{586B7336-AC34-40D3-87C7-F22E9118B77A}" type="pres">
      <dgm:prSet presAssocID="{6F2D2423-08C9-4D9B-A925-E992AC043CE4}" presName="Accent6" presStyleCnt="0"/>
      <dgm:spPr/>
    </dgm:pt>
    <dgm:pt modelId="{F5A139FB-54FC-4819-BFE8-8B0BDB0B2AA1}" type="pres">
      <dgm:prSet presAssocID="{6F2D2423-08C9-4D9B-A925-E992AC043CE4}" presName="Accent" presStyleLbl="bgShp" presStyleIdx="5" presStyleCnt="6"/>
      <dgm:spPr/>
    </dgm:pt>
    <dgm:pt modelId="{1439E736-618B-476C-98D5-D21F82C99418}" type="pres">
      <dgm:prSet presAssocID="{6F2D2423-08C9-4D9B-A925-E992AC043CE4}" presName="Child6" presStyleLbl="node1" presStyleIdx="5" presStyleCnt="6">
        <dgm:presLayoutVars>
          <dgm:chMax val="0"/>
          <dgm:chPref val="0"/>
          <dgm:bulletEnabled val="1"/>
        </dgm:presLayoutVars>
      </dgm:prSet>
      <dgm:spPr/>
      <dgm:t>
        <a:bodyPr/>
        <a:lstStyle/>
        <a:p>
          <a:endParaRPr lang="nl-NL"/>
        </a:p>
      </dgm:t>
    </dgm:pt>
  </dgm:ptLst>
  <dgm:cxnLst>
    <dgm:cxn modelId="{61F4EF95-7C50-470B-9CC6-250EAA89E6BC}" srcId="{49F875D2-436D-4336-8970-B981004E5373}" destId="{0F250277-72F8-4519-B56F-82B407E35BEC}" srcOrd="0" destOrd="0" parTransId="{365F8947-43A5-45BD-A396-7269841DD048}" sibTransId="{C3762655-6324-4433-B62D-842777A5C9D5}"/>
    <dgm:cxn modelId="{E51DB2E0-B068-49E7-B815-A3BBE26800DB}" type="presOf" srcId="{FB07C197-7694-48DF-8E65-9A1A3EB241AE}" destId="{B0ADDD67-30B4-40B8-864A-A12AEBB7EFFA}" srcOrd="0" destOrd="0" presId="urn:microsoft.com/office/officeart/2011/layout/HexagonRadial"/>
    <dgm:cxn modelId="{7CAB64A8-CD30-4165-91F9-8A5F6BEE67FD}" srcId="{49F875D2-436D-4336-8970-B981004E5373}" destId="{5C792179-5846-465E-A72C-97A5980A2828}" srcOrd="1" destOrd="0" parTransId="{516E4966-2F33-482F-9869-D8A613B3DA4C}" sibTransId="{9DFDA1F3-74A3-464D-88AE-8E5734EAC41B}"/>
    <dgm:cxn modelId="{0E319155-A00A-4A24-8515-56EDE1F00807}" type="presOf" srcId="{0F250277-72F8-4519-B56F-82B407E35BEC}" destId="{D84CF238-422A-44C6-A571-C166292690D8}" srcOrd="0" destOrd="0" presId="urn:microsoft.com/office/officeart/2011/layout/HexagonRadial"/>
    <dgm:cxn modelId="{EDBC57D1-7512-4672-A3F9-15597B69F336}" srcId="{49F875D2-436D-4336-8970-B981004E5373}" destId="{6CFDB27D-E9D9-47B1-B159-94E229FDE477}" srcOrd="2" destOrd="0" parTransId="{5A76B81F-385E-4984-8FFE-11BE1B385B98}" sibTransId="{EF2C292C-005E-4135-9994-1B2522A06042}"/>
    <dgm:cxn modelId="{99F72ACA-0FF3-4940-B937-FD7BFCCC0B4E}" srcId="{49F875D2-436D-4336-8970-B981004E5373}" destId="{43A91EAB-993C-4F0E-801B-AAEAB4151367}" srcOrd="3" destOrd="0" parTransId="{D92BA2E9-8A9F-43B0-90D0-837D0E0D5F21}" sibTransId="{F9F25889-FD84-42AB-9C09-37DDA95D457F}"/>
    <dgm:cxn modelId="{15BE1036-3C37-4EE2-88AB-C689DA508CDC}" type="presOf" srcId="{6CFDB27D-E9D9-47B1-B159-94E229FDE477}" destId="{8851A175-83C9-43DC-9269-B25686CF4A04}" srcOrd="0" destOrd="0" presId="urn:microsoft.com/office/officeart/2011/layout/HexagonRadial"/>
    <dgm:cxn modelId="{F3B7EE70-8C81-4601-99A3-D9A347479428}" type="presOf" srcId="{6F2D2423-08C9-4D9B-A925-E992AC043CE4}" destId="{1439E736-618B-476C-98D5-D21F82C99418}" srcOrd="0" destOrd="0" presId="urn:microsoft.com/office/officeart/2011/layout/HexagonRadial"/>
    <dgm:cxn modelId="{FAC19148-5828-44BA-BA85-086D1DC39584}" type="presOf" srcId="{43A91EAB-993C-4F0E-801B-AAEAB4151367}" destId="{B79CD55F-149D-4F2F-BF9D-36E3385AF5F2}" srcOrd="0" destOrd="0" presId="urn:microsoft.com/office/officeart/2011/layout/HexagonRadial"/>
    <dgm:cxn modelId="{4042E2F5-A2BA-4BC0-A60D-3625147D4E13}" type="presOf" srcId="{2293ED2E-A2F5-47B2-A066-3212083EC608}" destId="{A858AC01-D320-4B9E-A8A6-FB87D2B7E8E4}" srcOrd="0" destOrd="0" presId="urn:microsoft.com/office/officeart/2011/layout/HexagonRadial"/>
    <dgm:cxn modelId="{CC907E27-15F8-4CCC-90B6-4B330DA4A12D}" type="presOf" srcId="{49F875D2-436D-4336-8970-B981004E5373}" destId="{62B81949-47F5-4C52-840B-89E6EEA0A29C}" srcOrd="0" destOrd="0" presId="urn:microsoft.com/office/officeart/2011/layout/HexagonRadial"/>
    <dgm:cxn modelId="{3D7F0AED-D71F-4539-9BD5-2ECCE4C69974}" srcId="{49F875D2-436D-4336-8970-B981004E5373}" destId="{6F2D2423-08C9-4D9B-A925-E992AC043CE4}" srcOrd="5" destOrd="0" parTransId="{E46E10DA-879B-4B14-9B30-1D991F607C7E}" sibTransId="{B61C64DB-8CAF-44A7-A99A-B49990FF5221}"/>
    <dgm:cxn modelId="{B5DC2EA8-176D-4294-98C1-EF80242B67C3}" type="presOf" srcId="{5C792179-5846-465E-A72C-97A5980A2828}" destId="{52187D85-EA49-4C65-885A-537F156CAEED}" srcOrd="0" destOrd="0" presId="urn:microsoft.com/office/officeart/2011/layout/HexagonRadial"/>
    <dgm:cxn modelId="{52FF379E-85C9-40AD-A218-F5A868E8912C}" srcId="{FB07C197-7694-48DF-8E65-9A1A3EB241AE}" destId="{49F875D2-436D-4336-8970-B981004E5373}" srcOrd="0" destOrd="0" parTransId="{8911A535-A644-49F4-BDB2-116CD3380E44}" sibTransId="{5B08232D-E4EE-446D-8A14-571C617837DD}"/>
    <dgm:cxn modelId="{B5B87AA8-DF86-41F1-B351-999EDD94093F}" srcId="{49F875D2-436D-4336-8970-B981004E5373}" destId="{2293ED2E-A2F5-47B2-A066-3212083EC608}" srcOrd="4" destOrd="0" parTransId="{EBE3B026-1F10-48B1-8DCE-42F75C57EE84}" sibTransId="{5CEFC056-DCDA-47BC-BA69-419971AD7EC9}"/>
    <dgm:cxn modelId="{A66B7150-24D9-45FB-B221-B9787C76F704}" type="presParOf" srcId="{B0ADDD67-30B4-40B8-864A-A12AEBB7EFFA}" destId="{62B81949-47F5-4C52-840B-89E6EEA0A29C}" srcOrd="0" destOrd="0" presId="urn:microsoft.com/office/officeart/2011/layout/HexagonRadial"/>
    <dgm:cxn modelId="{5059316B-727C-4184-B562-DE78076CE3BB}" type="presParOf" srcId="{B0ADDD67-30B4-40B8-864A-A12AEBB7EFFA}" destId="{4F0FEC87-BEB2-479F-92BB-E1BA79C2A643}" srcOrd="1" destOrd="0" presId="urn:microsoft.com/office/officeart/2011/layout/HexagonRadial"/>
    <dgm:cxn modelId="{67193231-61C7-4AA3-964E-ABB9F8C1F58B}" type="presParOf" srcId="{4F0FEC87-BEB2-479F-92BB-E1BA79C2A643}" destId="{3C542DA7-7289-4FD6-A0F2-78225B99DE56}" srcOrd="0" destOrd="0" presId="urn:microsoft.com/office/officeart/2011/layout/HexagonRadial"/>
    <dgm:cxn modelId="{9AF3EFAF-080A-4621-BE14-C62A879D6D64}" type="presParOf" srcId="{B0ADDD67-30B4-40B8-864A-A12AEBB7EFFA}" destId="{D84CF238-422A-44C6-A571-C166292690D8}" srcOrd="2" destOrd="0" presId="urn:microsoft.com/office/officeart/2011/layout/HexagonRadial"/>
    <dgm:cxn modelId="{1CA362B0-EFFE-4001-8165-A4FB9121726C}" type="presParOf" srcId="{B0ADDD67-30B4-40B8-864A-A12AEBB7EFFA}" destId="{167F6D23-DAF3-4057-A644-D826BAE5431B}" srcOrd="3" destOrd="0" presId="urn:microsoft.com/office/officeart/2011/layout/HexagonRadial"/>
    <dgm:cxn modelId="{83FB56C0-BFB3-444F-A359-50C4FC7D397E}" type="presParOf" srcId="{167F6D23-DAF3-4057-A644-D826BAE5431B}" destId="{69CABEED-6F2B-4955-AB78-93E33A6298AC}" srcOrd="0" destOrd="0" presId="urn:microsoft.com/office/officeart/2011/layout/HexagonRadial"/>
    <dgm:cxn modelId="{724BECF4-3F2B-4017-BD7D-5A524F41408A}" type="presParOf" srcId="{B0ADDD67-30B4-40B8-864A-A12AEBB7EFFA}" destId="{52187D85-EA49-4C65-885A-537F156CAEED}" srcOrd="4" destOrd="0" presId="urn:microsoft.com/office/officeart/2011/layout/HexagonRadial"/>
    <dgm:cxn modelId="{923FC2F3-4798-4792-A980-4C56BB1C43A2}" type="presParOf" srcId="{B0ADDD67-30B4-40B8-864A-A12AEBB7EFFA}" destId="{3E15B61A-1B97-462F-9D07-6EAEA81BD12C}" srcOrd="5" destOrd="0" presId="urn:microsoft.com/office/officeart/2011/layout/HexagonRadial"/>
    <dgm:cxn modelId="{E18DBA36-CB6B-458E-9B0F-B1E68A216F42}" type="presParOf" srcId="{3E15B61A-1B97-462F-9D07-6EAEA81BD12C}" destId="{4B88769F-0757-4F9A-848C-A90FC4F3FF90}" srcOrd="0" destOrd="0" presId="urn:microsoft.com/office/officeart/2011/layout/HexagonRadial"/>
    <dgm:cxn modelId="{5417C211-271F-4D95-9BC0-9F3C35C1D75A}" type="presParOf" srcId="{B0ADDD67-30B4-40B8-864A-A12AEBB7EFFA}" destId="{8851A175-83C9-43DC-9269-B25686CF4A04}" srcOrd="6" destOrd="0" presId="urn:microsoft.com/office/officeart/2011/layout/HexagonRadial"/>
    <dgm:cxn modelId="{3F3064F6-904D-4C09-837F-B1104C945FAC}" type="presParOf" srcId="{B0ADDD67-30B4-40B8-864A-A12AEBB7EFFA}" destId="{E3CEFE21-B47C-477D-972D-BC8D34986DDE}" srcOrd="7" destOrd="0" presId="urn:microsoft.com/office/officeart/2011/layout/HexagonRadial"/>
    <dgm:cxn modelId="{C4A34973-1F80-48CF-B51D-FEE1482E7FF6}" type="presParOf" srcId="{E3CEFE21-B47C-477D-972D-BC8D34986DDE}" destId="{4A46BBA8-56A5-472E-AFCA-85697F6690E6}" srcOrd="0" destOrd="0" presId="urn:microsoft.com/office/officeart/2011/layout/HexagonRadial"/>
    <dgm:cxn modelId="{A7495CA8-E82A-4ADE-B6B5-7992B0A4A788}" type="presParOf" srcId="{B0ADDD67-30B4-40B8-864A-A12AEBB7EFFA}" destId="{B79CD55F-149D-4F2F-BF9D-36E3385AF5F2}" srcOrd="8" destOrd="0" presId="urn:microsoft.com/office/officeart/2011/layout/HexagonRadial"/>
    <dgm:cxn modelId="{14A87C2A-8E5F-4CB2-B65D-3BE53B2B2F8D}" type="presParOf" srcId="{B0ADDD67-30B4-40B8-864A-A12AEBB7EFFA}" destId="{F8066FEB-9A6D-48AA-8C93-4118113E9891}" srcOrd="9" destOrd="0" presId="urn:microsoft.com/office/officeart/2011/layout/HexagonRadial"/>
    <dgm:cxn modelId="{1B561CA9-20EC-47E1-87B9-AE27650DDC93}" type="presParOf" srcId="{F8066FEB-9A6D-48AA-8C93-4118113E9891}" destId="{66D02F6B-14B3-4109-9ABA-9C269896F2AE}" srcOrd="0" destOrd="0" presId="urn:microsoft.com/office/officeart/2011/layout/HexagonRadial"/>
    <dgm:cxn modelId="{9511553E-001F-4AA3-9738-819E0569BC2C}" type="presParOf" srcId="{B0ADDD67-30B4-40B8-864A-A12AEBB7EFFA}" destId="{A858AC01-D320-4B9E-A8A6-FB87D2B7E8E4}" srcOrd="10" destOrd="0" presId="urn:microsoft.com/office/officeart/2011/layout/HexagonRadial"/>
    <dgm:cxn modelId="{0A86C114-299F-4D70-8E6C-0B24551D2C07}" type="presParOf" srcId="{B0ADDD67-30B4-40B8-864A-A12AEBB7EFFA}" destId="{586B7336-AC34-40D3-87C7-F22E9118B77A}" srcOrd="11" destOrd="0" presId="urn:microsoft.com/office/officeart/2011/layout/HexagonRadial"/>
    <dgm:cxn modelId="{46722E10-AA8F-4B65-AE3F-F5CD9A2FB662}" type="presParOf" srcId="{586B7336-AC34-40D3-87C7-F22E9118B77A}" destId="{F5A139FB-54FC-4819-BFE8-8B0BDB0B2AA1}" srcOrd="0" destOrd="0" presId="urn:microsoft.com/office/officeart/2011/layout/HexagonRadial"/>
    <dgm:cxn modelId="{6A6920BB-C84B-4616-9C0F-215CFB8F8A02}" type="presParOf" srcId="{B0ADDD67-30B4-40B8-864A-A12AEBB7EFFA}" destId="{1439E736-618B-476C-98D5-D21F82C99418}"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9CE51D-127C-4834-9256-727F08468850}" type="doc">
      <dgm:prSet loTypeId="urn:microsoft.com/office/officeart/2008/layout/AlternatingHexagons" loCatId="list" qsTypeId="urn:microsoft.com/office/officeart/2005/8/quickstyle/3d9" qsCatId="3D" csTypeId="urn:microsoft.com/office/officeart/2005/8/colors/accent1_2" csCatId="accent1" phldr="1"/>
      <dgm:spPr/>
      <dgm:t>
        <a:bodyPr/>
        <a:lstStyle/>
        <a:p>
          <a:endParaRPr lang="nl-NL"/>
        </a:p>
      </dgm:t>
    </dgm:pt>
    <dgm:pt modelId="{9C104BC5-ECE5-4EF4-B182-4F082DA7CA59}">
      <dgm:prSet phldrT="[Text]"/>
      <dgm:spPr/>
      <dgm:t>
        <a:bodyPr/>
        <a:lstStyle/>
        <a:p>
          <a:r>
            <a:rPr lang="nl-NL" dirty="0" smtClean="0"/>
            <a:t>JPanel1</a:t>
          </a:r>
          <a:endParaRPr lang="nl-NL" dirty="0"/>
        </a:p>
      </dgm:t>
    </dgm:pt>
    <dgm:pt modelId="{CC077A96-C36A-4332-81F6-9A3E4038CD03}" type="parTrans" cxnId="{87A2AB63-4D08-4D6A-816F-7F751C1449CC}">
      <dgm:prSet/>
      <dgm:spPr/>
      <dgm:t>
        <a:bodyPr/>
        <a:lstStyle/>
        <a:p>
          <a:endParaRPr lang="nl-NL"/>
        </a:p>
      </dgm:t>
    </dgm:pt>
    <dgm:pt modelId="{6B51D7DA-B3DD-4DC8-9906-828BFD16DAB9}" type="sibTrans" cxnId="{87A2AB63-4D08-4D6A-816F-7F751C1449CC}">
      <dgm:prSet/>
      <dgm:spPr/>
      <dgm:t>
        <a:bodyPr/>
        <a:lstStyle/>
        <a:p>
          <a:r>
            <a:rPr lang="nl-NL" dirty="0" smtClean="0"/>
            <a:t>JFrame1</a:t>
          </a:r>
          <a:endParaRPr lang="nl-NL" dirty="0"/>
        </a:p>
      </dgm:t>
    </dgm:pt>
    <dgm:pt modelId="{B1B871A2-3C1C-46F0-A879-0CB2159A110F}">
      <dgm:prSet phldrT="[Text]" custT="1"/>
      <dgm:spPr/>
      <dgm:t>
        <a:bodyPr/>
        <a:lstStyle/>
        <a:p>
          <a:r>
            <a:rPr lang="nl-NL" sz="1800" dirty="0" smtClean="0"/>
            <a:t>   GUI</a:t>
          </a:r>
          <a:endParaRPr lang="nl-NL" sz="1700" dirty="0"/>
        </a:p>
      </dgm:t>
    </dgm:pt>
    <dgm:pt modelId="{F830B2BD-2DEE-401B-AFF1-B57254C502D5}" type="parTrans" cxnId="{E31E1AF3-A7EF-4917-9419-E53085C678F6}">
      <dgm:prSet/>
      <dgm:spPr/>
      <dgm:t>
        <a:bodyPr/>
        <a:lstStyle/>
        <a:p>
          <a:endParaRPr lang="nl-NL"/>
        </a:p>
      </dgm:t>
    </dgm:pt>
    <dgm:pt modelId="{1F820275-CD54-452C-B44E-F33529B80A67}" type="sibTrans" cxnId="{E31E1AF3-A7EF-4917-9419-E53085C678F6}">
      <dgm:prSet/>
      <dgm:spPr/>
      <dgm:t>
        <a:bodyPr/>
        <a:lstStyle/>
        <a:p>
          <a:endParaRPr lang="nl-NL"/>
        </a:p>
      </dgm:t>
    </dgm:pt>
    <dgm:pt modelId="{FCFA2F19-2E3C-4273-87DB-D380684EC501}">
      <dgm:prSet phldrT="[Text]"/>
      <dgm:spPr/>
      <dgm:t>
        <a:bodyPr/>
        <a:lstStyle/>
        <a:p>
          <a:r>
            <a:rPr lang="nl-NL" dirty="0" smtClean="0"/>
            <a:t>JFrame2</a:t>
          </a:r>
          <a:r>
            <a:rPr lang="nl-NL" dirty="0" smtClean="0"/>
            <a:t>	</a:t>
          </a:r>
          <a:endParaRPr lang="nl-NL" dirty="0"/>
        </a:p>
      </dgm:t>
    </dgm:pt>
    <dgm:pt modelId="{D0EDED97-E228-4F6E-828F-3E612FD4E861}" type="parTrans" cxnId="{6B4364A9-9922-411D-8B50-8203827647F1}">
      <dgm:prSet/>
      <dgm:spPr/>
      <dgm:t>
        <a:bodyPr/>
        <a:lstStyle/>
        <a:p>
          <a:endParaRPr lang="nl-NL"/>
        </a:p>
      </dgm:t>
    </dgm:pt>
    <dgm:pt modelId="{8B2605D5-B1B8-4B36-BDB6-53AE7BD72D27}" type="sibTrans" cxnId="{6B4364A9-9922-411D-8B50-8203827647F1}">
      <dgm:prSet/>
      <dgm:spPr/>
      <dgm:t>
        <a:bodyPr/>
        <a:lstStyle/>
        <a:p>
          <a:r>
            <a:rPr lang="nl-NL" dirty="0" smtClean="0"/>
            <a:t>JPanel2</a:t>
          </a:r>
          <a:endParaRPr lang="nl-NL" dirty="0"/>
        </a:p>
      </dgm:t>
    </dgm:pt>
    <dgm:pt modelId="{1E6237DF-3F79-4767-9ECA-91BBF019E57D}">
      <dgm:prSet phldrT="[Text]" custT="1"/>
      <dgm:spPr/>
      <dgm:t>
        <a:bodyPr/>
        <a:lstStyle/>
        <a:p>
          <a:r>
            <a:rPr lang="nl-NL" sz="1800" dirty="0" smtClean="0"/>
            <a:t> </a:t>
          </a:r>
          <a:endParaRPr lang="nl-NL" sz="1700" dirty="0"/>
        </a:p>
      </dgm:t>
    </dgm:pt>
    <dgm:pt modelId="{4F121DEE-A9F3-445B-8E7F-1CC7EAEC0553}" type="parTrans" cxnId="{EC372A3F-E0C3-49D8-9442-3A52FB1BE7F2}">
      <dgm:prSet/>
      <dgm:spPr/>
      <dgm:t>
        <a:bodyPr/>
        <a:lstStyle/>
        <a:p>
          <a:endParaRPr lang="nl-NL"/>
        </a:p>
      </dgm:t>
    </dgm:pt>
    <dgm:pt modelId="{7A143727-2CD7-4022-A606-123E571E2DEC}" type="sibTrans" cxnId="{EC372A3F-E0C3-49D8-9442-3A52FB1BE7F2}">
      <dgm:prSet/>
      <dgm:spPr/>
      <dgm:t>
        <a:bodyPr/>
        <a:lstStyle/>
        <a:p>
          <a:endParaRPr lang="nl-NL"/>
        </a:p>
      </dgm:t>
    </dgm:pt>
    <dgm:pt modelId="{B19268BF-9FA3-4DCD-9FBC-CE275961246F}">
      <dgm:prSet phldrT="[Text]"/>
      <dgm:spPr/>
      <dgm:t>
        <a:bodyPr/>
        <a:lstStyle/>
        <a:p>
          <a:pPr algn="just"/>
          <a:r>
            <a:rPr lang="nl-NL" dirty="0" smtClean="0"/>
            <a:t>JPanel3</a:t>
          </a:r>
        </a:p>
      </dgm:t>
    </dgm:pt>
    <dgm:pt modelId="{D7EB08D9-E37C-4714-8D10-6E66EDE2C7CC}" type="parTrans" cxnId="{B15020D5-43D5-49DF-9F36-476D55D0255D}">
      <dgm:prSet/>
      <dgm:spPr/>
      <dgm:t>
        <a:bodyPr/>
        <a:lstStyle/>
        <a:p>
          <a:endParaRPr lang="nl-NL"/>
        </a:p>
      </dgm:t>
    </dgm:pt>
    <dgm:pt modelId="{893B341D-F903-4158-B7CB-AD4D83F52E5E}" type="sibTrans" cxnId="{B15020D5-43D5-49DF-9F36-476D55D0255D}">
      <dgm:prSet/>
      <dgm:spPr/>
      <dgm:t>
        <a:bodyPr/>
        <a:lstStyle/>
        <a:p>
          <a:r>
            <a:rPr lang="nl-NL" dirty="0" smtClean="0"/>
            <a:t>JFrame3</a:t>
          </a:r>
          <a:endParaRPr lang="nl-NL" dirty="0"/>
        </a:p>
      </dgm:t>
    </dgm:pt>
    <dgm:pt modelId="{81379C56-1640-43ED-83D6-61ED12CCDCFA}">
      <dgm:prSet phldrT="[Text]"/>
      <dgm:spPr/>
      <dgm:t>
        <a:bodyPr/>
        <a:lstStyle/>
        <a:p>
          <a:r>
            <a:rPr lang="nl-NL" dirty="0" smtClean="0"/>
            <a:t> </a:t>
          </a:r>
          <a:endParaRPr lang="nl-NL" dirty="0"/>
        </a:p>
      </dgm:t>
    </dgm:pt>
    <dgm:pt modelId="{BF80A1C5-3C99-4FB5-B384-C5848963B575}" type="parTrans" cxnId="{4AF02D9C-33C8-40F6-A770-976E80388413}">
      <dgm:prSet/>
      <dgm:spPr/>
      <dgm:t>
        <a:bodyPr/>
        <a:lstStyle/>
        <a:p>
          <a:endParaRPr lang="nl-NL"/>
        </a:p>
      </dgm:t>
    </dgm:pt>
    <dgm:pt modelId="{12DF22C8-AC60-49E6-AB34-73C4A334FCB1}" type="sibTrans" cxnId="{4AF02D9C-33C8-40F6-A770-976E80388413}">
      <dgm:prSet/>
      <dgm:spPr/>
      <dgm:t>
        <a:bodyPr/>
        <a:lstStyle/>
        <a:p>
          <a:endParaRPr lang="nl-NL"/>
        </a:p>
      </dgm:t>
    </dgm:pt>
    <dgm:pt modelId="{D4BD6924-FE98-438D-852B-FADA5E880338}" type="pres">
      <dgm:prSet presAssocID="{A49CE51D-127C-4834-9256-727F08468850}" presName="Name0" presStyleCnt="0">
        <dgm:presLayoutVars>
          <dgm:chMax/>
          <dgm:chPref/>
          <dgm:dir/>
          <dgm:animLvl val="lvl"/>
        </dgm:presLayoutVars>
      </dgm:prSet>
      <dgm:spPr/>
      <dgm:t>
        <a:bodyPr/>
        <a:lstStyle/>
        <a:p>
          <a:endParaRPr lang="nl-NL"/>
        </a:p>
      </dgm:t>
    </dgm:pt>
    <dgm:pt modelId="{EAB69FDC-C5CD-4CDF-A363-F97949A46BEE}" type="pres">
      <dgm:prSet presAssocID="{9C104BC5-ECE5-4EF4-B182-4F082DA7CA59}" presName="composite" presStyleCnt="0"/>
      <dgm:spPr/>
    </dgm:pt>
    <dgm:pt modelId="{71E09E13-7B0F-4D21-99D1-32FA6AAC921B}" type="pres">
      <dgm:prSet presAssocID="{9C104BC5-ECE5-4EF4-B182-4F082DA7CA59}" presName="Parent1" presStyleLbl="node1" presStyleIdx="0" presStyleCnt="6">
        <dgm:presLayoutVars>
          <dgm:chMax val="1"/>
          <dgm:chPref val="1"/>
          <dgm:bulletEnabled val="1"/>
        </dgm:presLayoutVars>
      </dgm:prSet>
      <dgm:spPr/>
      <dgm:t>
        <a:bodyPr/>
        <a:lstStyle/>
        <a:p>
          <a:endParaRPr lang="nl-NL"/>
        </a:p>
      </dgm:t>
    </dgm:pt>
    <dgm:pt modelId="{62E18519-4657-409B-A819-C22545FEA75A}" type="pres">
      <dgm:prSet presAssocID="{9C104BC5-ECE5-4EF4-B182-4F082DA7CA59}" presName="Childtext1" presStyleLbl="revTx" presStyleIdx="0" presStyleCnt="3">
        <dgm:presLayoutVars>
          <dgm:chMax val="0"/>
          <dgm:chPref val="0"/>
          <dgm:bulletEnabled val="1"/>
        </dgm:presLayoutVars>
      </dgm:prSet>
      <dgm:spPr/>
      <dgm:t>
        <a:bodyPr/>
        <a:lstStyle/>
        <a:p>
          <a:endParaRPr lang="nl-NL"/>
        </a:p>
      </dgm:t>
    </dgm:pt>
    <dgm:pt modelId="{1F432049-294E-4878-A049-4FC7546A7E29}" type="pres">
      <dgm:prSet presAssocID="{9C104BC5-ECE5-4EF4-B182-4F082DA7CA59}" presName="BalanceSpacing" presStyleCnt="0"/>
      <dgm:spPr/>
    </dgm:pt>
    <dgm:pt modelId="{506A4E9C-4537-4294-B8DA-E957405C96C7}" type="pres">
      <dgm:prSet presAssocID="{9C104BC5-ECE5-4EF4-B182-4F082DA7CA59}" presName="BalanceSpacing1" presStyleCnt="0"/>
      <dgm:spPr/>
    </dgm:pt>
    <dgm:pt modelId="{D93608BF-4F7F-483B-A27F-E20365596E3F}" type="pres">
      <dgm:prSet presAssocID="{6B51D7DA-B3DD-4DC8-9906-828BFD16DAB9}" presName="Accent1Text" presStyleLbl="node1" presStyleIdx="1" presStyleCnt="6"/>
      <dgm:spPr/>
      <dgm:t>
        <a:bodyPr/>
        <a:lstStyle/>
        <a:p>
          <a:endParaRPr lang="nl-NL"/>
        </a:p>
      </dgm:t>
    </dgm:pt>
    <dgm:pt modelId="{5347B6AE-37CC-4310-90C3-33B9E53F09A4}" type="pres">
      <dgm:prSet presAssocID="{6B51D7DA-B3DD-4DC8-9906-828BFD16DAB9}" presName="spaceBetweenRectangles" presStyleCnt="0"/>
      <dgm:spPr/>
    </dgm:pt>
    <dgm:pt modelId="{D4AAA58F-F4CC-411E-AE51-0672A58B4904}" type="pres">
      <dgm:prSet presAssocID="{FCFA2F19-2E3C-4273-87DB-D380684EC501}" presName="composite" presStyleCnt="0"/>
      <dgm:spPr/>
    </dgm:pt>
    <dgm:pt modelId="{D603B22C-DE06-4F92-9669-4512CA1959EA}" type="pres">
      <dgm:prSet presAssocID="{FCFA2F19-2E3C-4273-87DB-D380684EC501}" presName="Parent1" presStyleLbl="node1" presStyleIdx="2" presStyleCnt="6">
        <dgm:presLayoutVars>
          <dgm:chMax val="1"/>
          <dgm:chPref val="1"/>
          <dgm:bulletEnabled val="1"/>
        </dgm:presLayoutVars>
      </dgm:prSet>
      <dgm:spPr/>
      <dgm:t>
        <a:bodyPr/>
        <a:lstStyle/>
        <a:p>
          <a:endParaRPr lang="nl-NL"/>
        </a:p>
      </dgm:t>
    </dgm:pt>
    <dgm:pt modelId="{771236F8-1389-4391-A46A-05D3C01A3662}" type="pres">
      <dgm:prSet presAssocID="{FCFA2F19-2E3C-4273-87DB-D380684EC501}" presName="Childtext1" presStyleLbl="revTx" presStyleIdx="1" presStyleCnt="3">
        <dgm:presLayoutVars>
          <dgm:chMax val="0"/>
          <dgm:chPref val="0"/>
          <dgm:bulletEnabled val="1"/>
        </dgm:presLayoutVars>
      </dgm:prSet>
      <dgm:spPr/>
      <dgm:t>
        <a:bodyPr/>
        <a:lstStyle/>
        <a:p>
          <a:endParaRPr lang="nl-NL"/>
        </a:p>
      </dgm:t>
    </dgm:pt>
    <dgm:pt modelId="{F7BEBBC3-F67A-487F-A48E-C5AB45C9B12C}" type="pres">
      <dgm:prSet presAssocID="{FCFA2F19-2E3C-4273-87DB-D380684EC501}" presName="BalanceSpacing" presStyleCnt="0"/>
      <dgm:spPr/>
    </dgm:pt>
    <dgm:pt modelId="{B121FD4F-6518-4FA1-BD28-43F9C6981B01}" type="pres">
      <dgm:prSet presAssocID="{FCFA2F19-2E3C-4273-87DB-D380684EC501}" presName="BalanceSpacing1" presStyleCnt="0"/>
      <dgm:spPr/>
    </dgm:pt>
    <dgm:pt modelId="{F6FE88F4-DB1D-43F7-A397-B08A6AC488EC}" type="pres">
      <dgm:prSet presAssocID="{8B2605D5-B1B8-4B36-BDB6-53AE7BD72D27}" presName="Accent1Text" presStyleLbl="node1" presStyleIdx="3" presStyleCnt="6"/>
      <dgm:spPr/>
      <dgm:t>
        <a:bodyPr/>
        <a:lstStyle/>
        <a:p>
          <a:endParaRPr lang="nl-NL"/>
        </a:p>
      </dgm:t>
    </dgm:pt>
    <dgm:pt modelId="{14EE260E-0ACC-48AB-A177-4CEBA9325CA0}" type="pres">
      <dgm:prSet presAssocID="{8B2605D5-B1B8-4B36-BDB6-53AE7BD72D27}" presName="spaceBetweenRectangles" presStyleCnt="0"/>
      <dgm:spPr/>
    </dgm:pt>
    <dgm:pt modelId="{3BEDA702-F124-4199-BD56-85676D3F8F29}" type="pres">
      <dgm:prSet presAssocID="{B19268BF-9FA3-4DCD-9FBC-CE275961246F}" presName="composite" presStyleCnt="0"/>
      <dgm:spPr/>
    </dgm:pt>
    <dgm:pt modelId="{5DE0FF00-6195-487E-9942-A1CDB79C8EDC}" type="pres">
      <dgm:prSet presAssocID="{B19268BF-9FA3-4DCD-9FBC-CE275961246F}" presName="Parent1" presStyleLbl="node1" presStyleIdx="4" presStyleCnt="6">
        <dgm:presLayoutVars>
          <dgm:chMax val="1"/>
          <dgm:chPref val="1"/>
          <dgm:bulletEnabled val="1"/>
        </dgm:presLayoutVars>
      </dgm:prSet>
      <dgm:spPr/>
      <dgm:t>
        <a:bodyPr/>
        <a:lstStyle/>
        <a:p>
          <a:endParaRPr lang="nl-NL"/>
        </a:p>
      </dgm:t>
    </dgm:pt>
    <dgm:pt modelId="{DC10988A-FF6E-4A8C-A8FD-AA89F5E7CA07}" type="pres">
      <dgm:prSet presAssocID="{B19268BF-9FA3-4DCD-9FBC-CE275961246F}" presName="Childtext1" presStyleLbl="revTx" presStyleIdx="2" presStyleCnt="3">
        <dgm:presLayoutVars>
          <dgm:chMax val="0"/>
          <dgm:chPref val="0"/>
          <dgm:bulletEnabled val="1"/>
        </dgm:presLayoutVars>
      </dgm:prSet>
      <dgm:spPr/>
      <dgm:t>
        <a:bodyPr/>
        <a:lstStyle/>
        <a:p>
          <a:endParaRPr lang="nl-NL"/>
        </a:p>
      </dgm:t>
    </dgm:pt>
    <dgm:pt modelId="{C7C370F7-E7AA-40E1-B694-F06F31DF607A}" type="pres">
      <dgm:prSet presAssocID="{B19268BF-9FA3-4DCD-9FBC-CE275961246F}" presName="BalanceSpacing" presStyleCnt="0"/>
      <dgm:spPr/>
    </dgm:pt>
    <dgm:pt modelId="{9B90F7F6-BE48-43F4-AD40-D2BB6D3DC70B}" type="pres">
      <dgm:prSet presAssocID="{B19268BF-9FA3-4DCD-9FBC-CE275961246F}" presName="BalanceSpacing1" presStyleCnt="0"/>
      <dgm:spPr/>
    </dgm:pt>
    <dgm:pt modelId="{F0DAD94D-C9FA-401C-ADF7-00A27BEA8F9E}" type="pres">
      <dgm:prSet presAssocID="{893B341D-F903-4158-B7CB-AD4D83F52E5E}" presName="Accent1Text" presStyleLbl="node1" presStyleIdx="5" presStyleCnt="6"/>
      <dgm:spPr/>
      <dgm:t>
        <a:bodyPr/>
        <a:lstStyle/>
        <a:p>
          <a:endParaRPr lang="nl-NL"/>
        </a:p>
      </dgm:t>
    </dgm:pt>
  </dgm:ptLst>
  <dgm:cxnLst>
    <dgm:cxn modelId="{E31E1AF3-A7EF-4917-9419-E53085C678F6}" srcId="{9C104BC5-ECE5-4EF4-B182-4F082DA7CA59}" destId="{B1B871A2-3C1C-46F0-A879-0CB2159A110F}" srcOrd="0" destOrd="0" parTransId="{F830B2BD-2DEE-401B-AFF1-B57254C502D5}" sibTransId="{1F820275-CD54-452C-B44E-F33529B80A67}"/>
    <dgm:cxn modelId="{4AF02D9C-33C8-40F6-A770-976E80388413}" srcId="{B19268BF-9FA3-4DCD-9FBC-CE275961246F}" destId="{81379C56-1640-43ED-83D6-61ED12CCDCFA}" srcOrd="0" destOrd="0" parTransId="{BF80A1C5-3C99-4FB5-B384-C5848963B575}" sibTransId="{12DF22C8-AC60-49E6-AB34-73C4A334FCB1}"/>
    <dgm:cxn modelId="{624BA4D6-F59B-45D8-A800-6EF6565B7FF8}" type="presOf" srcId="{1E6237DF-3F79-4767-9ECA-91BBF019E57D}" destId="{771236F8-1389-4391-A46A-05D3C01A3662}" srcOrd="0" destOrd="0" presId="urn:microsoft.com/office/officeart/2008/layout/AlternatingHexagons"/>
    <dgm:cxn modelId="{7E9A12E0-E7B1-4E11-87EC-53D14C14BE6E}" type="presOf" srcId="{893B341D-F903-4158-B7CB-AD4D83F52E5E}" destId="{F0DAD94D-C9FA-401C-ADF7-00A27BEA8F9E}" srcOrd="0" destOrd="0" presId="urn:microsoft.com/office/officeart/2008/layout/AlternatingHexagons"/>
    <dgm:cxn modelId="{87A2AB63-4D08-4D6A-816F-7F751C1449CC}" srcId="{A49CE51D-127C-4834-9256-727F08468850}" destId="{9C104BC5-ECE5-4EF4-B182-4F082DA7CA59}" srcOrd="0" destOrd="0" parTransId="{CC077A96-C36A-4332-81F6-9A3E4038CD03}" sibTransId="{6B51D7DA-B3DD-4DC8-9906-828BFD16DAB9}"/>
    <dgm:cxn modelId="{A99D4742-D493-42C8-9838-B15B3644C385}" type="presOf" srcId="{FCFA2F19-2E3C-4273-87DB-D380684EC501}" destId="{D603B22C-DE06-4F92-9669-4512CA1959EA}" srcOrd="0" destOrd="0" presId="urn:microsoft.com/office/officeart/2008/layout/AlternatingHexagons"/>
    <dgm:cxn modelId="{2A97384F-760B-492E-BA1D-879272B4F7BB}" type="presOf" srcId="{6B51D7DA-B3DD-4DC8-9906-828BFD16DAB9}" destId="{D93608BF-4F7F-483B-A27F-E20365596E3F}" srcOrd="0" destOrd="0" presId="urn:microsoft.com/office/officeart/2008/layout/AlternatingHexagons"/>
    <dgm:cxn modelId="{6B4364A9-9922-411D-8B50-8203827647F1}" srcId="{A49CE51D-127C-4834-9256-727F08468850}" destId="{FCFA2F19-2E3C-4273-87DB-D380684EC501}" srcOrd="1" destOrd="0" parTransId="{D0EDED97-E228-4F6E-828F-3E612FD4E861}" sibTransId="{8B2605D5-B1B8-4B36-BDB6-53AE7BD72D27}"/>
    <dgm:cxn modelId="{EC372A3F-E0C3-49D8-9442-3A52FB1BE7F2}" srcId="{FCFA2F19-2E3C-4273-87DB-D380684EC501}" destId="{1E6237DF-3F79-4767-9ECA-91BBF019E57D}" srcOrd="0" destOrd="0" parTransId="{4F121DEE-A9F3-445B-8E7F-1CC7EAEC0553}" sibTransId="{7A143727-2CD7-4022-A606-123E571E2DEC}"/>
    <dgm:cxn modelId="{F81D0944-70D3-4CCF-AC20-5F2BEA074B32}" type="presOf" srcId="{81379C56-1640-43ED-83D6-61ED12CCDCFA}" destId="{DC10988A-FF6E-4A8C-A8FD-AA89F5E7CA07}" srcOrd="0" destOrd="0" presId="urn:microsoft.com/office/officeart/2008/layout/AlternatingHexagons"/>
    <dgm:cxn modelId="{B72CFB3A-19F1-480A-820C-533C54314252}" type="presOf" srcId="{9C104BC5-ECE5-4EF4-B182-4F082DA7CA59}" destId="{71E09E13-7B0F-4D21-99D1-32FA6AAC921B}" srcOrd="0" destOrd="0" presId="urn:microsoft.com/office/officeart/2008/layout/AlternatingHexagons"/>
    <dgm:cxn modelId="{A31803AE-904C-4D57-9C52-569C66CD7724}" type="presOf" srcId="{A49CE51D-127C-4834-9256-727F08468850}" destId="{D4BD6924-FE98-438D-852B-FADA5E880338}" srcOrd="0" destOrd="0" presId="urn:microsoft.com/office/officeart/2008/layout/AlternatingHexagons"/>
    <dgm:cxn modelId="{7CB49608-FB4F-447C-8ACD-B4343EA9CD2F}" type="presOf" srcId="{B19268BF-9FA3-4DCD-9FBC-CE275961246F}" destId="{5DE0FF00-6195-487E-9942-A1CDB79C8EDC}" srcOrd="0" destOrd="0" presId="urn:microsoft.com/office/officeart/2008/layout/AlternatingHexagons"/>
    <dgm:cxn modelId="{8D6E16FF-A471-4AB3-B4B5-1D858D6186CF}" type="presOf" srcId="{8B2605D5-B1B8-4B36-BDB6-53AE7BD72D27}" destId="{F6FE88F4-DB1D-43F7-A397-B08A6AC488EC}" srcOrd="0" destOrd="0" presId="urn:microsoft.com/office/officeart/2008/layout/AlternatingHexagons"/>
    <dgm:cxn modelId="{D8A120F3-8185-480D-9CD0-C3D08CC2E7FA}" type="presOf" srcId="{B1B871A2-3C1C-46F0-A879-0CB2159A110F}" destId="{62E18519-4657-409B-A819-C22545FEA75A}" srcOrd="0" destOrd="0" presId="urn:microsoft.com/office/officeart/2008/layout/AlternatingHexagons"/>
    <dgm:cxn modelId="{B15020D5-43D5-49DF-9F36-476D55D0255D}" srcId="{A49CE51D-127C-4834-9256-727F08468850}" destId="{B19268BF-9FA3-4DCD-9FBC-CE275961246F}" srcOrd="2" destOrd="0" parTransId="{D7EB08D9-E37C-4714-8D10-6E66EDE2C7CC}" sibTransId="{893B341D-F903-4158-B7CB-AD4D83F52E5E}"/>
    <dgm:cxn modelId="{46423735-37C8-4E31-8671-67E0C245E86A}" type="presParOf" srcId="{D4BD6924-FE98-438D-852B-FADA5E880338}" destId="{EAB69FDC-C5CD-4CDF-A363-F97949A46BEE}" srcOrd="0" destOrd="0" presId="urn:microsoft.com/office/officeart/2008/layout/AlternatingHexagons"/>
    <dgm:cxn modelId="{22327CBF-521C-418A-A96B-157F7B8F6F57}" type="presParOf" srcId="{EAB69FDC-C5CD-4CDF-A363-F97949A46BEE}" destId="{71E09E13-7B0F-4D21-99D1-32FA6AAC921B}" srcOrd="0" destOrd="0" presId="urn:microsoft.com/office/officeart/2008/layout/AlternatingHexagons"/>
    <dgm:cxn modelId="{54DB9FB8-494A-4958-8700-A1BF8833030E}" type="presParOf" srcId="{EAB69FDC-C5CD-4CDF-A363-F97949A46BEE}" destId="{62E18519-4657-409B-A819-C22545FEA75A}" srcOrd="1" destOrd="0" presId="urn:microsoft.com/office/officeart/2008/layout/AlternatingHexagons"/>
    <dgm:cxn modelId="{91BF186A-5800-4035-9855-669304D35367}" type="presParOf" srcId="{EAB69FDC-C5CD-4CDF-A363-F97949A46BEE}" destId="{1F432049-294E-4878-A049-4FC7546A7E29}" srcOrd="2" destOrd="0" presId="urn:microsoft.com/office/officeart/2008/layout/AlternatingHexagons"/>
    <dgm:cxn modelId="{53C952A8-232E-4625-9706-5DFF28ABC320}" type="presParOf" srcId="{EAB69FDC-C5CD-4CDF-A363-F97949A46BEE}" destId="{506A4E9C-4537-4294-B8DA-E957405C96C7}" srcOrd="3" destOrd="0" presId="urn:microsoft.com/office/officeart/2008/layout/AlternatingHexagons"/>
    <dgm:cxn modelId="{E0BCCAA1-D52B-4B10-BA54-51BFEF1530C0}" type="presParOf" srcId="{EAB69FDC-C5CD-4CDF-A363-F97949A46BEE}" destId="{D93608BF-4F7F-483B-A27F-E20365596E3F}" srcOrd="4" destOrd="0" presId="urn:microsoft.com/office/officeart/2008/layout/AlternatingHexagons"/>
    <dgm:cxn modelId="{00E05868-DF5E-45CE-AD5A-DF4294F1B94F}" type="presParOf" srcId="{D4BD6924-FE98-438D-852B-FADA5E880338}" destId="{5347B6AE-37CC-4310-90C3-33B9E53F09A4}" srcOrd="1" destOrd="0" presId="urn:microsoft.com/office/officeart/2008/layout/AlternatingHexagons"/>
    <dgm:cxn modelId="{DC835A4F-4E8D-43DD-A7CD-0A9DB06FEEC6}" type="presParOf" srcId="{D4BD6924-FE98-438D-852B-FADA5E880338}" destId="{D4AAA58F-F4CC-411E-AE51-0672A58B4904}" srcOrd="2" destOrd="0" presId="urn:microsoft.com/office/officeart/2008/layout/AlternatingHexagons"/>
    <dgm:cxn modelId="{67AEB3B4-D12C-42D5-984C-831849353F0A}" type="presParOf" srcId="{D4AAA58F-F4CC-411E-AE51-0672A58B4904}" destId="{D603B22C-DE06-4F92-9669-4512CA1959EA}" srcOrd="0" destOrd="0" presId="urn:microsoft.com/office/officeart/2008/layout/AlternatingHexagons"/>
    <dgm:cxn modelId="{15B63371-5CD7-4A12-8B0E-1CD161489D1F}" type="presParOf" srcId="{D4AAA58F-F4CC-411E-AE51-0672A58B4904}" destId="{771236F8-1389-4391-A46A-05D3C01A3662}" srcOrd="1" destOrd="0" presId="urn:microsoft.com/office/officeart/2008/layout/AlternatingHexagons"/>
    <dgm:cxn modelId="{52672296-0A6D-413C-AE9A-13E8773BC235}" type="presParOf" srcId="{D4AAA58F-F4CC-411E-AE51-0672A58B4904}" destId="{F7BEBBC3-F67A-487F-A48E-C5AB45C9B12C}" srcOrd="2" destOrd="0" presId="urn:microsoft.com/office/officeart/2008/layout/AlternatingHexagons"/>
    <dgm:cxn modelId="{A11B672E-5718-4D2F-A0E0-81DB16FA9664}" type="presParOf" srcId="{D4AAA58F-F4CC-411E-AE51-0672A58B4904}" destId="{B121FD4F-6518-4FA1-BD28-43F9C6981B01}" srcOrd="3" destOrd="0" presId="urn:microsoft.com/office/officeart/2008/layout/AlternatingHexagons"/>
    <dgm:cxn modelId="{CAC6405B-8386-482D-8172-A5863C666170}" type="presParOf" srcId="{D4AAA58F-F4CC-411E-AE51-0672A58B4904}" destId="{F6FE88F4-DB1D-43F7-A397-B08A6AC488EC}" srcOrd="4" destOrd="0" presId="urn:microsoft.com/office/officeart/2008/layout/AlternatingHexagons"/>
    <dgm:cxn modelId="{CAB3AA6D-B90D-40CA-A5AA-E78BEF3E4283}" type="presParOf" srcId="{D4BD6924-FE98-438D-852B-FADA5E880338}" destId="{14EE260E-0ACC-48AB-A177-4CEBA9325CA0}" srcOrd="3" destOrd="0" presId="urn:microsoft.com/office/officeart/2008/layout/AlternatingHexagons"/>
    <dgm:cxn modelId="{87513E15-1EDB-4D5D-85F5-035AE17147E8}" type="presParOf" srcId="{D4BD6924-FE98-438D-852B-FADA5E880338}" destId="{3BEDA702-F124-4199-BD56-85676D3F8F29}" srcOrd="4" destOrd="0" presId="urn:microsoft.com/office/officeart/2008/layout/AlternatingHexagons"/>
    <dgm:cxn modelId="{DCF0A995-A5FE-435F-9516-601AA722180D}" type="presParOf" srcId="{3BEDA702-F124-4199-BD56-85676D3F8F29}" destId="{5DE0FF00-6195-487E-9942-A1CDB79C8EDC}" srcOrd="0" destOrd="0" presId="urn:microsoft.com/office/officeart/2008/layout/AlternatingHexagons"/>
    <dgm:cxn modelId="{5FE8F790-3A9F-4D26-889F-E8F1B4F32205}" type="presParOf" srcId="{3BEDA702-F124-4199-BD56-85676D3F8F29}" destId="{DC10988A-FF6E-4A8C-A8FD-AA89F5E7CA07}" srcOrd="1" destOrd="0" presId="urn:microsoft.com/office/officeart/2008/layout/AlternatingHexagons"/>
    <dgm:cxn modelId="{40EDDEDB-D320-4F0A-95EC-71B38F783B7A}" type="presParOf" srcId="{3BEDA702-F124-4199-BD56-85676D3F8F29}" destId="{C7C370F7-E7AA-40E1-B694-F06F31DF607A}" srcOrd="2" destOrd="0" presId="urn:microsoft.com/office/officeart/2008/layout/AlternatingHexagons"/>
    <dgm:cxn modelId="{0662585F-29BC-4BD2-9877-EEE0B6B30147}" type="presParOf" srcId="{3BEDA702-F124-4199-BD56-85676D3F8F29}" destId="{9B90F7F6-BE48-43F4-AD40-D2BB6D3DC70B}" srcOrd="3" destOrd="0" presId="urn:microsoft.com/office/officeart/2008/layout/AlternatingHexagons"/>
    <dgm:cxn modelId="{ECBBB142-3954-4F57-B108-39707FF09FFE}" type="presParOf" srcId="{3BEDA702-F124-4199-BD56-85676D3F8F29}" destId="{F0DAD94D-C9FA-401C-ADF7-00A27BEA8F9E}"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9CE51D-127C-4834-9256-727F08468850}" type="doc">
      <dgm:prSet loTypeId="urn:microsoft.com/office/officeart/2008/layout/AlternatingHexagons" loCatId="list" qsTypeId="urn:microsoft.com/office/officeart/2005/8/quickstyle/3d9" qsCatId="3D" csTypeId="urn:microsoft.com/office/officeart/2005/8/colors/accent1_2" csCatId="accent1" phldr="1"/>
      <dgm:spPr/>
      <dgm:t>
        <a:bodyPr/>
        <a:lstStyle/>
        <a:p>
          <a:endParaRPr lang="nl-NL"/>
        </a:p>
      </dgm:t>
    </dgm:pt>
    <dgm:pt modelId="{9C104BC5-ECE5-4EF4-B182-4F082DA7CA59}">
      <dgm:prSet phldrT="[Text]"/>
      <dgm:spPr/>
      <dgm:t>
        <a:bodyPr/>
        <a:lstStyle/>
        <a:p>
          <a:r>
            <a:rPr lang="nl-NL" dirty="0" smtClean="0"/>
            <a:t>JPanel1</a:t>
          </a:r>
          <a:endParaRPr lang="nl-NL" dirty="0"/>
        </a:p>
      </dgm:t>
    </dgm:pt>
    <dgm:pt modelId="{CC077A96-C36A-4332-81F6-9A3E4038CD03}" type="parTrans" cxnId="{87A2AB63-4D08-4D6A-816F-7F751C1449CC}">
      <dgm:prSet/>
      <dgm:spPr/>
      <dgm:t>
        <a:bodyPr/>
        <a:lstStyle/>
        <a:p>
          <a:endParaRPr lang="nl-NL"/>
        </a:p>
      </dgm:t>
    </dgm:pt>
    <dgm:pt modelId="{6B51D7DA-B3DD-4DC8-9906-828BFD16DAB9}" type="sibTrans" cxnId="{87A2AB63-4D08-4D6A-816F-7F751C1449CC}">
      <dgm:prSet/>
      <dgm:spPr/>
      <dgm:t>
        <a:bodyPr/>
        <a:lstStyle/>
        <a:p>
          <a:r>
            <a:rPr lang="nl-NL" dirty="0" smtClean="0"/>
            <a:t>JFrame1</a:t>
          </a:r>
          <a:endParaRPr lang="nl-NL" dirty="0"/>
        </a:p>
      </dgm:t>
    </dgm:pt>
    <dgm:pt modelId="{B1B871A2-3C1C-46F0-A879-0CB2159A110F}">
      <dgm:prSet phldrT="[Text]" custT="1"/>
      <dgm:spPr/>
      <dgm:t>
        <a:bodyPr/>
        <a:lstStyle/>
        <a:p>
          <a:r>
            <a:rPr lang="nl-NL" sz="1800" dirty="0" smtClean="0"/>
            <a:t>   GUI</a:t>
          </a:r>
          <a:endParaRPr lang="nl-NL" sz="1700" dirty="0"/>
        </a:p>
      </dgm:t>
    </dgm:pt>
    <dgm:pt modelId="{F830B2BD-2DEE-401B-AFF1-B57254C502D5}" type="parTrans" cxnId="{E31E1AF3-A7EF-4917-9419-E53085C678F6}">
      <dgm:prSet/>
      <dgm:spPr/>
      <dgm:t>
        <a:bodyPr/>
        <a:lstStyle/>
        <a:p>
          <a:endParaRPr lang="nl-NL"/>
        </a:p>
      </dgm:t>
    </dgm:pt>
    <dgm:pt modelId="{1F820275-CD54-452C-B44E-F33529B80A67}" type="sibTrans" cxnId="{E31E1AF3-A7EF-4917-9419-E53085C678F6}">
      <dgm:prSet/>
      <dgm:spPr/>
      <dgm:t>
        <a:bodyPr/>
        <a:lstStyle/>
        <a:p>
          <a:endParaRPr lang="nl-NL"/>
        </a:p>
      </dgm:t>
    </dgm:pt>
    <dgm:pt modelId="{FCFA2F19-2E3C-4273-87DB-D380684EC501}">
      <dgm:prSet phldrT="[Text]"/>
      <dgm:spPr/>
      <dgm:t>
        <a:bodyPr/>
        <a:lstStyle/>
        <a:p>
          <a:r>
            <a:rPr lang="nl-NL" dirty="0" smtClean="0"/>
            <a:t>JFrame2</a:t>
          </a:r>
          <a:r>
            <a:rPr lang="nl-NL" dirty="0" smtClean="0"/>
            <a:t>	</a:t>
          </a:r>
          <a:endParaRPr lang="nl-NL" dirty="0"/>
        </a:p>
      </dgm:t>
    </dgm:pt>
    <dgm:pt modelId="{D0EDED97-E228-4F6E-828F-3E612FD4E861}" type="parTrans" cxnId="{6B4364A9-9922-411D-8B50-8203827647F1}">
      <dgm:prSet/>
      <dgm:spPr/>
      <dgm:t>
        <a:bodyPr/>
        <a:lstStyle/>
        <a:p>
          <a:endParaRPr lang="nl-NL"/>
        </a:p>
      </dgm:t>
    </dgm:pt>
    <dgm:pt modelId="{8B2605D5-B1B8-4B36-BDB6-53AE7BD72D27}" type="sibTrans" cxnId="{6B4364A9-9922-411D-8B50-8203827647F1}">
      <dgm:prSet/>
      <dgm:spPr/>
      <dgm:t>
        <a:bodyPr/>
        <a:lstStyle/>
        <a:p>
          <a:r>
            <a:rPr lang="nl-NL" dirty="0" smtClean="0"/>
            <a:t>JPanel2</a:t>
          </a:r>
          <a:endParaRPr lang="nl-NL" dirty="0"/>
        </a:p>
      </dgm:t>
    </dgm:pt>
    <dgm:pt modelId="{1E6237DF-3F79-4767-9ECA-91BBF019E57D}">
      <dgm:prSet phldrT="[Text]" custT="1"/>
      <dgm:spPr/>
      <dgm:t>
        <a:bodyPr/>
        <a:lstStyle/>
        <a:p>
          <a:r>
            <a:rPr lang="nl-NL" sz="1800" dirty="0" smtClean="0"/>
            <a:t> </a:t>
          </a:r>
          <a:endParaRPr lang="nl-NL" sz="1700" dirty="0"/>
        </a:p>
      </dgm:t>
    </dgm:pt>
    <dgm:pt modelId="{4F121DEE-A9F3-445B-8E7F-1CC7EAEC0553}" type="parTrans" cxnId="{EC372A3F-E0C3-49D8-9442-3A52FB1BE7F2}">
      <dgm:prSet/>
      <dgm:spPr/>
      <dgm:t>
        <a:bodyPr/>
        <a:lstStyle/>
        <a:p>
          <a:endParaRPr lang="nl-NL"/>
        </a:p>
      </dgm:t>
    </dgm:pt>
    <dgm:pt modelId="{7A143727-2CD7-4022-A606-123E571E2DEC}" type="sibTrans" cxnId="{EC372A3F-E0C3-49D8-9442-3A52FB1BE7F2}">
      <dgm:prSet/>
      <dgm:spPr/>
      <dgm:t>
        <a:bodyPr/>
        <a:lstStyle/>
        <a:p>
          <a:endParaRPr lang="nl-NL"/>
        </a:p>
      </dgm:t>
    </dgm:pt>
    <dgm:pt modelId="{B19268BF-9FA3-4DCD-9FBC-CE275961246F}">
      <dgm:prSet phldrT="[Text]"/>
      <dgm:spPr/>
      <dgm:t>
        <a:bodyPr/>
        <a:lstStyle/>
        <a:p>
          <a:pPr algn="just"/>
          <a:r>
            <a:rPr lang="nl-NL" dirty="0" smtClean="0"/>
            <a:t>JPanel3</a:t>
          </a:r>
        </a:p>
      </dgm:t>
    </dgm:pt>
    <dgm:pt modelId="{D7EB08D9-E37C-4714-8D10-6E66EDE2C7CC}" type="parTrans" cxnId="{B15020D5-43D5-49DF-9F36-476D55D0255D}">
      <dgm:prSet/>
      <dgm:spPr/>
      <dgm:t>
        <a:bodyPr/>
        <a:lstStyle/>
        <a:p>
          <a:endParaRPr lang="nl-NL"/>
        </a:p>
      </dgm:t>
    </dgm:pt>
    <dgm:pt modelId="{893B341D-F903-4158-B7CB-AD4D83F52E5E}" type="sibTrans" cxnId="{B15020D5-43D5-49DF-9F36-476D55D0255D}">
      <dgm:prSet/>
      <dgm:spPr/>
      <dgm:t>
        <a:bodyPr/>
        <a:lstStyle/>
        <a:p>
          <a:r>
            <a:rPr lang="nl-NL" dirty="0" smtClean="0"/>
            <a:t>JFrame3</a:t>
          </a:r>
          <a:endParaRPr lang="nl-NL" dirty="0"/>
        </a:p>
      </dgm:t>
    </dgm:pt>
    <dgm:pt modelId="{81379C56-1640-43ED-83D6-61ED12CCDCFA}">
      <dgm:prSet phldrT="[Text]"/>
      <dgm:spPr/>
      <dgm:t>
        <a:bodyPr/>
        <a:lstStyle/>
        <a:p>
          <a:r>
            <a:rPr lang="nl-NL" dirty="0" smtClean="0"/>
            <a:t> </a:t>
          </a:r>
          <a:endParaRPr lang="nl-NL" dirty="0"/>
        </a:p>
      </dgm:t>
    </dgm:pt>
    <dgm:pt modelId="{BF80A1C5-3C99-4FB5-B384-C5848963B575}" type="parTrans" cxnId="{4AF02D9C-33C8-40F6-A770-976E80388413}">
      <dgm:prSet/>
      <dgm:spPr/>
      <dgm:t>
        <a:bodyPr/>
        <a:lstStyle/>
        <a:p>
          <a:endParaRPr lang="nl-NL"/>
        </a:p>
      </dgm:t>
    </dgm:pt>
    <dgm:pt modelId="{12DF22C8-AC60-49E6-AB34-73C4A334FCB1}" type="sibTrans" cxnId="{4AF02D9C-33C8-40F6-A770-976E80388413}">
      <dgm:prSet/>
      <dgm:spPr/>
      <dgm:t>
        <a:bodyPr/>
        <a:lstStyle/>
        <a:p>
          <a:endParaRPr lang="nl-NL"/>
        </a:p>
      </dgm:t>
    </dgm:pt>
    <dgm:pt modelId="{D4BD6924-FE98-438D-852B-FADA5E880338}" type="pres">
      <dgm:prSet presAssocID="{A49CE51D-127C-4834-9256-727F08468850}" presName="Name0" presStyleCnt="0">
        <dgm:presLayoutVars>
          <dgm:chMax/>
          <dgm:chPref/>
          <dgm:dir/>
          <dgm:animLvl val="lvl"/>
        </dgm:presLayoutVars>
      </dgm:prSet>
      <dgm:spPr/>
      <dgm:t>
        <a:bodyPr/>
        <a:lstStyle/>
        <a:p>
          <a:endParaRPr lang="nl-NL"/>
        </a:p>
      </dgm:t>
    </dgm:pt>
    <dgm:pt modelId="{EAB69FDC-C5CD-4CDF-A363-F97949A46BEE}" type="pres">
      <dgm:prSet presAssocID="{9C104BC5-ECE5-4EF4-B182-4F082DA7CA59}" presName="composite" presStyleCnt="0"/>
      <dgm:spPr/>
    </dgm:pt>
    <dgm:pt modelId="{71E09E13-7B0F-4D21-99D1-32FA6AAC921B}" type="pres">
      <dgm:prSet presAssocID="{9C104BC5-ECE5-4EF4-B182-4F082DA7CA59}" presName="Parent1" presStyleLbl="node1" presStyleIdx="0" presStyleCnt="6">
        <dgm:presLayoutVars>
          <dgm:chMax val="1"/>
          <dgm:chPref val="1"/>
          <dgm:bulletEnabled val="1"/>
        </dgm:presLayoutVars>
      </dgm:prSet>
      <dgm:spPr/>
      <dgm:t>
        <a:bodyPr/>
        <a:lstStyle/>
        <a:p>
          <a:endParaRPr lang="nl-NL"/>
        </a:p>
      </dgm:t>
    </dgm:pt>
    <dgm:pt modelId="{62E18519-4657-409B-A819-C22545FEA75A}" type="pres">
      <dgm:prSet presAssocID="{9C104BC5-ECE5-4EF4-B182-4F082DA7CA59}" presName="Childtext1" presStyleLbl="revTx" presStyleIdx="0" presStyleCnt="3">
        <dgm:presLayoutVars>
          <dgm:chMax val="0"/>
          <dgm:chPref val="0"/>
          <dgm:bulletEnabled val="1"/>
        </dgm:presLayoutVars>
      </dgm:prSet>
      <dgm:spPr/>
      <dgm:t>
        <a:bodyPr/>
        <a:lstStyle/>
        <a:p>
          <a:endParaRPr lang="nl-NL"/>
        </a:p>
      </dgm:t>
    </dgm:pt>
    <dgm:pt modelId="{1F432049-294E-4878-A049-4FC7546A7E29}" type="pres">
      <dgm:prSet presAssocID="{9C104BC5-ECE5-4EF4-B182-4F082DA7CA59}" presName="BalanceSpacing" presStyleCnt="0"/>
      <dgm:spPr/>
    </dgm:pt>
    <dgm:pt modelId="{506A4E9C-4537-4294-B8DA-E957405C96C7}" type="pres">
      <dgm:prSet presAssocID="{9C104BC5-ECE5-4EF4-B182-4F082DA7CA59}" presName="BalanceSpacing1" presStyleCnt="0"/>
      <dgm:spPr/>
    </dgm:pt>
    <dgm:pt modelId="{D93608BF-4F7F-483B-A27F-E20365596E3F}" type="pres">
      <dgm:prSet presAssocID="{6B51D7DA-B3DD-4DC8-9906-828BFD16DAB9}" presName="Accent1Text" presStyleLbl="node1" presStyleIdx="1" presStyleCnt="6"/>
      <dgm:spPr/>
      <dgm:t>
        <a:bodyPr/>
        <a:lstStyle/>
        <a:p>
          <a:endParaRPr lang="nl-NL"/>
        </a:p>
      </dgm:t>
    </dgm:pt>
    <dgm:pt modelId="{5347B6AE-37CC-4310-90C3-33B9E53F09A4}" type="pres">
      <dgm:prSet presAssocID="{6B51D7DA-B3DD-4DC8-9906-828BFD16DAB9}" presName="spaceBetweenRectangles" presStyleCnt="0"/>
      <dgm:spPr/>
    </dgm:pt>
    <dgm:pt modelId="{D4AAA58F-F4CC-411E-AE51-0672A58B4904}" type="pres">
      <dgm:prSet presAssocID="{FCFA2F19-2E3C-4273-87DB-D380684EC501}" presName="composite" presStyleCnt="0"/>
      <dgm:spPr/>
    </dgm:pt>
    <dgm:pt modelId="{D603B22C-DE06-4F92-9669-4512CA1959EA}" type="pres">
      <dgm:prSet presAssocID="{FCFA2F19-2E3C-4273-87DB-D380684EC501}" presName="Parent1" presStyleLbl="node1" presStyleIdx="2" presStyleCnt="6">
        <dgm:presLayoutVars>
          <dgm:chMax val="1"/>
          <dgm:chPref val="1"/>
          <dgm:bulletEnabled val="1"/>
        </dgm:presLayoutVars>
      </dgm:prSet>
      <dgm:spPr/>
      <dgm:t>
        <a:bodyPr/>
        <a:lstStyle/>
        <a:p>
          <a:endParaRPr lang="nl-NL"/>
        </a:p>
      </dgm:t>
    </dgm:pt>
    <dgm:pt modelId="{771236F8-1389-4391-A46A-05D3C01A3662}" type="pres">
      <dgm:prSet presAssocID="{FCFA2F19-2E3C-4273-87DB-D380684EC501}" presName="Childtext1" presStyleLbl="revTx" presStyleIdx="1" presStyleCnt="3">
        <dgm:presLayoutVars>
          <dgm:chMax val="0"/>
          <dgm:chPref val="0"/>
          <dgm:bulletEnabled val="1"/>
        </dgm:presLayoutVars>
      </dgm:prSet>
      <dgm:spPr/>
      <dgm:t>
        <a:bodyPr/>
        <a:lstStyle/>
        <a:p>
          <a:endParaRPr lang="nl-NL"/>
        </a:p>
      </dgm:t>
    </dgm:pt>
    <dgm:pt modelId="{F7BEBBC3-F67A-487F-A48E-C5AB45C9B12C}" type="pres">
      <dgm:prSet presAssocID="{FCFA2F19-2E3C-4273-87DB-D380684EC501}" presName="BalanceSpacing" presStyleCnt="0"/>
      <dgm:spPr/>
    </dgm:pt>
    <dgm:pt modelId="{B121FD4F-6518-4FA1-BD28-43F9C6981B01}" type="pres">
      <dgm:prSet presAssocID="{FCFA2F19-2E3C-4273-87DB-D380684EC501}" presName="BalanceSpacing1" presStyleCnt="0"/>
      <dgm:spPr/>
    </dgm:pt>
    <dgm:pt modelId="{F6FE88F4-DB1D-43F7-A397-B08A6AC488EC}" type="pres">
      <dgm:prSet presAssocID="{8B2605D5-B1B8-4B36-BDB6-53AE7BD72D27}" presName="Accent1Text" presStyleLbl="node1" presStyleIdx="3" presStyleCnt="6"/>
      <dgm:spPr/>
      <dgm:t>
        <a:bodyPr/>
        <a:lstStyle/>
        <a:p>
          <a:endParaRPr lang="nl-NL"/>
        </a:p>
      </dgm:t>
    </dgm:pt>
    <dgm:pt modelId="{14EE260E-0ACC-48AB-A177-4CEBA9325CA0}" type="pres">
      <dgm:prSet presAssocID="{8B2605D5-B1B8-4B36-BDB6-53AE7BD72D27}" presName="spaceBetweenRectangles" presStyleCnt="0"/>
      <dgm:spPr/>
    </dgm:pt>
    <dgm:pt modelId="{3BEDA702-F124-4199-BD56-85676D3F8F29}" type="pres">
      <dgm:prSet presAssocID="{B19268BF-9FA3-4DCD-9FBC-CE275961246F}" presName="composite" presStyleCnt="0"/>
      <dgm:spPr/>
    </dgm:pt>
    <dgm:pt modelId="{5DE0FF00-6195-487E-9942-A1CDB79C8EDC}" type="pres">
      <dgm:prSet presAssocID="{B19268BF-9FA3-4DCD-9FBC-CE275961246F}" presName="Parent1" presStyleLbl="node1" presStyleIdx="4" presStyleCnt="6">
        <dgm:presLayoutVars>
          <dgm:chMax val="1"/>
          <dgm:chPref val="1"/>
          <dgm:bulletEnabled val="1"/>
        </dgm:presLayoutVars>
      </dgm:prSet>
      <dgm:spPr/>
      <dgm:t>
        <a:bodyPr/>
        <a:lstStyle/>
        <a:p>
          <a:endParaRPr lang="nl-NL"/>
        </a:p>
      </dgm:t>
    </dgm:pt>
    <dgm:pt modelId="{DC10988A-FF6E-4A8C-A8FD-AA89F5E7CA07}" type="pres">
      <dgm:prSet presAssocID="{B19268BF-9FA3-4DCD-9FBC-CE275961246F}" presName="Childtext1" presStyleLbl="revTx" presStyleIdx="2" presStyleCnt="3">
        <dgm:presLayoutVars>
          <dgm:chMax val="0"/>
          <dgm:chPref val="0"/>
          <dgm:bulletEnabled val="1"/>
        </dgm:presLayoutVars>
      </dgm:prSet>
      <dgm:spPr/>
      <dgm:t>
        <a:bodyPr/>
        <a:lstStyle/>
        <a:p>
          <a:endParaRPr lang="nl-NL"/>
        </a:p>
      </dgm:t>
    </dgm:pt>
    <dgm:pt modelId="{C7C370F7-E7AA-40E1-B694-F06F31DF607A}" type="pres">
      <dgm:prSet presAssocID="{B19268BF-9FA3-4DCD-9FBC-CE275961246F}" presName="BalanceSpacing" presStyleCnt="0"/>
      <dgm:spPr/>
    </dgm:pt>
    <dgm:pt modelId="{9B90F7F6-BE48-43F4-AD40-D2BB6D3DC70B}" type="pres">
      <dgm:prSet presAssocID="{B19268BF-9FA3-4DCD-9FBC-CE275961246F}" presName="BalanceSpacing1" presStyleCnt="0"/>
      <dgm:spPr/>
    </dgm:pt>
    <dgm:pt modelId="{F0DAD94D-C9FA-401C-ADF7-00A27BEA8F9E}" type="pres">
      <dgm:prSet presAssocID="{893B341D-F903-4158-B7CB-AD4D83F52E5E}" presName="Accent1Text" presStyleLbl="node1" presStyleIdx="5" presStyleCnt="6"/>
      <dgm:spPr/>
      <dgm:t>
        <a:bodyPr/>
        <a:lstStyle/>
        <a:p>
          <a:endParaRPr lang="nl-NL"/>
        </a:p>
      </dgm:t>
    </dgm:pt>
  </dgm:ptLst>
  <dgm:cxnLst>
    <dgm:cxn modelId="{E31E1AF3-A7EF-4917-9419-E53085C678F6}" srcId="{9C104BC5-ECE5-4EF4-B182-4F082DA7CA59}" destId="{B1B871A2-3C1C-46F0-A879-0CB2159A110F}" srcOrd="0" destOrd="0" parTransId="{F830B2BD-2DEE-401B-AFF1-B57254C502D5}" sibTransId="{1F820275-CD54-452C-B44E-F33529B80A67}"/>
    <dgm:cxn modelId="{4AF02D9C-33C8-40F6-A770-976E80388413}" srcId="{B19268BF-9FA3-4DCD-9FBC-CE275961246F}" destId="{81379C56-1640-43ED-83D6-61ED12CCDCFA}" srcOrd="0" destOrd="0" parTransId="{BF80A1C5-3C99-4FB5-B384-C5848963B575}" sibTransId="{12DF22C8-AC60-49E6-AB34-73C4A334FCB1}"/>
    <dgm:cxn modelId="{7E678CEB-D20A-40C2-80D1-218C7EDDE59B}" type="presOf" srcId="{1E6237DF-3F79-4767-9ECA-91BBF019E57D}" destId="{771236F8-1389-4391-A46A-05D3C01A3662}" srcOrd="0" destOrd="0" presId="urn:microsoft.com/office/officeart/2008/layout/AlternatingHexagons"/>
    <dgm:cxn modelId="{986E3A25-B98F-49F2-938F-51E78EA8AE16}" type="presOf" srcId="{FCFA2F19-2E3C-4273-87DB-D380684EC501}" destId="{D603B22C-DE06-4F92-9669-4512CA1959EA}" srcOrd="0" destOrd="0" presId="urn:microsoft.com/office/officeart/2008/layout/AlternatingHexagons"/>
    <dgm:cxn modelId="{A470BE59-1D45-4583-B47A-A58345163267}" type="presOf" srcId="{B1B871A2-3C1C-46F0-A879-0CB2159A110F}" destId="{62E18519-4657-409B-A819-C22545FEA75A}" srcOrd="0" destOrd="0" presId="urn:microsoft.com/office/officeart/2008/layout/AlternatingHexagons"/>
    <dgm:cxn modelId="{B5A55ACD-DF92-43DF-A38E-66EA10A1EA5C}" type="presOf" srcId="{A49CE51D-127C-4834-9256-727F08468850}" destId="{D4BD6924-FE98-438D-852B-FADA5E880338}" srcOrd="0" destOrd="0" presId="urn:microsoft.com/office/officeart/2008/layout/AlternatingHexagons"/>
    <dgm:cxn modelId="{87A2AB63-4D08-4D6A-816F-7F751C1449CC}" srcId="{A49CE51D-127C-4834-9256-727F08468850}" destId="{9C104BC5-ECE5-4EF4-B182-4F082DA7CA59}" srcOrd="0" destOrd="0" parTransId="{CC077A96-C36A-4332-81F6-9A3E4038CD03}" sibTransId="{6B51D7DA-B3DD-4DC8-9906-828BFD16DAB9}"/>
    <dgm:cxn modelId="{0940F66A-0388-4103-9665-8DF9E59D44B4}" type="presOf" srcId="{8B2605D5-B1B8-4B36-BDB6-53AE7BD72D27}" destId="{F6FE88F4-DB1D-43F7-A397-B08A6AC488EC}" srcOrd="0" destOrd="0" presId="urn:microsoft.com/office/officeart/2008/layout/AlternatingHexagons"/>
    <dgm:cxn modelId="{31B994E4-3A14-4BE2-A97A-8800B50A43C9}" type="presOf" srcId="{6B51D7DA-B3DD-4DC8-9906-828BFD16DAB9}" destId="{D93608BF-4F7F-483B-A27F-E20365596E3F}" srcOrd="0" destOrd="0" presId="urn:microsoft.com/office/officeart/2008/layout/AlternatingHexagons"/>
    <dgm:cxn modelId="{C0C1D4E0-FEB6-4B05-A9B2-313A4F4CDF8A}" type="presOf" srcId="{81379C56-1640-43ED-83D6-61ED12CCDCFA}" destId="{DC10988A-FF6E-4A8C-A8FD-AA89F5E7CA07}" srcOrd="0" destOrd="0" presId="urn:microsoft.com/office/officeart/2008/layout/AlternatingHexagons"/>
    <dgm:cxn modelId="{6B4364A9-9922-411D-8B50-8203827647F1}" srcId="{A49CE51D-127C-4834-9256-727F08468850}" destId="{FCFA2F19-2E3C-4273-87DB-D380684EC501}" srcOrd="1" destOrd="0" parTransId="{D0EDED97-E228-4F6E-828F-3E612FD4E861}" sibTransId="{8B2605D5-B1B8-4B36-BDB6-53AE7BD72D27}"/>
    <dgm:cxn modelId="{E7426305-8612-4438-BF1A-7CDE5F0EBBAB}" type="presOf" srcId="{893B341D-F903-4158-B7CB-AD4D83F52E5E}" destId="{F0DAD94D-C9FA-401C-ADF7-00A27BEA8F9E}" srcOrd="0" destOrd="0" presId="urn:microsoft.com/office/officeart/2008/layout/AlternatingHexagons"/>
    <dgm:cxn modelId="{EC372A3F-E0C3-49D8-9442-3A52FB1BE7F2}" srcId="{FCFA2F19-2E3C-4273-87DB-D380684EC501}" destId="{1E6237DF-3F79-4767-9ECA-91BBF019E57D}" srcOrd="0" destOrd="0" parTransId="{4F121DEE-A9F3-445B-8E7F-1CC7EAEC0553}" sibTransId="{7A143727-2CD7-4022-A606-123E571E2DEC}"/>
    <dgm:cxn modelId="{0F8B317D-B389-4F51-A228-CDACCFA883A3}" type="presOf" srcId="{9C104BC5-ECE5-4EF4-B182-4F082DA7CA59}" destId="{71E09E13-7B0F-4D21-99D1-32FA6AAC921B}" srcOrd="0" destOrd="0" presId="urn:microsoft.com/office/officeart/2008/layout/AlternatingHexagons"/>
    <dgm:cxn modelId="{25CCC901-77DD-4301-8642-044401910B3C}" type="presOf" srcId="{B19268BF-9FA3-4DCD-9FBC-CE275961246F}" destId="{5DE0FF00-6195-487E-9942-A1CDB79C8EDC}" srcOrd="0" destOrd="0" presId="urn:microsoft.com/office/officeart/2008/layout/AlternatingHexagons"/>
    <dgm:cxn modelId="{B15020D5-43D5-49DF-9F36-476D55D0255D}" srcId="{A49CE51D-127C-4834-9256-727F08468850}" destId="{B19268BF-9FA3-4DCD-9FBC-CE275961246F}" srcOrd="2" destOrd="0" parTransId="{D7EB08D9-E37C-4714-8D10-6E66EDE2C7CC}" sibTransId="{893B341D-F903-4158-B7CB-AD4D83F52E5E}"/>
    <dgm:cxn modelId="{A7962F05-D809-4791-A78C-36B372F6C050}" type="presParOf" srcId="{D4BD6924-FE98-438D-852B-FADA5E880338}" destId="{EAB69FDC-C5CD-4CDF-A363-F97949A46BEE}" srcOrd="0" destOrd="0" presId="urn:microsoft.com/office/officeart/2008/layout/AlternatingHexagons"/>
    <dgm:cxn modelId="{7E0FCF69-CF1F-421E-B30B-AA299A59F80B}" type="presParOf" srcId="{EAB69FDC-C5CD-4CDF-A363-F97949A46BEE}" destId="{71E09E13-7B0F-4D21-99D1-32FA6AAC921B}" srcOrd="0" destOrd="0" presId="urn:microsoft.com/office/officeart/2008/layout/AlternatingHexagons"/>
    <dgm:cxn modelId="{20E88EFE-3359-4526-AC21-AF9E25F8C17B}" type="presParOf" srcId="{EAB69FDC-C5CD-4CDF-A363-F97949A46BEE}" destId="{62E18519-4657-409B-A819-C22545FEA75A}" srcOrd="1" destOrd="0" presId="urn:microsoft.com/office/officeart/2008/layout/AlternatingHexagons"/>
    <dgm:cxn modelId="{AF3BA760-1154-4E74-9D36-CE9BE6BDE0D9}" type="presParOf" srcId="{EAB69FDC-C5CD-4CDF-A363-F97949A46BEE}" destId="{1F432049-294E-4878-A049-4FC7546A7E29}" srcOrd="2" destOrd="0" presId="urn:microsoft.com/office/officeart/2008/layout/AlternatingHexagons"/>
    <dgm:cxn modelId="{9E9580A9-0C6C-41C8-8501-66EB9503EFE6}" type="presParOf" srcId="{EAB69FDC-C5CD-4CDF-A363-F97949A46BEE}" destId="{506A4E9C-4537-4294-B8DA-E957405C96C7}" srcOrd="3" destOrd="0" presId="urn:microsoft.com/office/officeart/2008/layout/AlternatingHexagons"/>
    <dgm:cxn modelId="{0C0CCA78-9798-4604-B64E-EEFDFE975642}" type="presParOf" srcId="{EAB69FDC-C5CD-4CDF-A363-F97949A46BEE}" destId="{D93608BF-4F7F-483B-A27F-E20365596E3F}" srcOrd="4" destOrd="0" presId="urn:microsoft.com/office/officeart/2008/layout/AlternatingHexagons"/>
    <dgm:cxn modelId="{10FD98D0-12C9-4F10-8316-D6F56B72C891}" type="presParOf" srcId="{D4BD6924-FE98-438D-852B-FADA5E880338}" destId="{5347B6AE-37CC-4310-90C3-33B9E53F09A4}" srcOrd="1" destOrd="0" presId="urn:microsoft.com/office/officeart/2008/layout/AlternatingHexagons"/>
    <dgm:cxn modelId="{F8360019-36FC-4A92-B86F-194884653E57}" type="presParOf" srcId="{D4BD6924-FE98-438D-852B-FADA5E880338}" destId="{D4AAA58F-F4CC-411E-AE51-0672A58B4904}" srcOrd="2" destOrd="0" presId="urn:microsoft.com/office/officeart/2008/layout/AlternatingHexagons"/>
    <dgm:cxn modelId="{24742DBD-68C7-43FD-9D56-36D17F7C29CD}" type="presParOf" srcId="{D4AAA58F-F4CC-411E-AE51-0672A58B4904}" destId="{D603B22C-DE06-4F92-9669-4512CA1959EA}" srcOrd="0" destOrd="0" presId="urn:microsoft.com/office/officeart/2008/layout/AlternatingHexagons"/>
    <dgm:cxn modelId="{7E09A8CE-367C-4520-B1DA-DF289BFDF482}" type="presParOf" srcId="{D4AAA58F-F4CC-411E-AE51-0672A58B4904}" destId="{771236F8-1389-4391-A46A-05D3C01A3662}" srcOrd="1" destOrd="0" presId="urn:microsoft.com/office/officeart/2008/layout/AlternatingHexagons"/>
    <dgm:cxn modelId="{4033F755-8B5B-42A5-9966-E38582AE1245}" type="presParOf" srcId="{D4AAA58F-F4CC-411E-AE51-0672A58B4904}" destId="{F7BEBBC3-F67A-487F-A48E-C5AB45C9B12C}" srcOrd="2" destOrd="0" presId="urn:microsoft.com/office/officeart/2008/layout/AlternatingHexagons"/>
    <dgm:cxn modelId="{2D71CE92-99F1-4CB5-BC43-0FB1B51E540C}" type="presParOf" srcId="{D4AAA58F-F4CC-411E-AE51-0672A58B4904}" destId="{B121FD4F-6518-4FA1-BD28-43F9C6981B01}" srcOrd="3" destOrd="0" presId="urn:microsoft.com/office/officeart/2008/layout/AlternatingHexagons"/>
    <dgm:cxn modelId="{B3481671-20EC-4C8B-B7D9-1355493E6097}" type="presParOf" srcId="{D4AAA58F-F4CC-411E-AE51-0672A58B4904}" destId="{F6FE88F4-DB1D-43F7-A397-B08A6AC488EC}" srcOrd="4" destOrd="0" presId="urn:microsoft.com/office/officeart/2008/layout/AlternatingHexagons"/>
    <dgm:cxn modelId="{0FFE6593-BF61-4AE1-8905-CA972D90590C}" type="presParOf" srcId="{D4BD6924-FE98-438D-852B-FADA5E880338}" destId="{14EE260E-0ACC-48AB-A177-4CEBA9325CA0}" srcOrd="3" destOrd="0" presId="urn:microsoft.com/office/officeart/2008/layout/AlternatingHexagons"/>
    <dgm:cxn modelId="{30EB1057-54E6-4CD2-BE4E-1CDF62996C53}" type="presParOf" srcId="{D4BD6924-FE98-438D-852B-FADA5E880338}" destId="{3BEDA702-F124-4199-BD56-85676D3F8F29}" srcOrd="4" destOrd="0" presId="urn:microsoft.com/office/officeart/2008/layout/AlternatingHexagons"/>
    <dgm:cxn modelId="{B91300E7-8A2E-451F-8DA2-7DC5B617CACF}" type="presParOf" srcId="{3BEDA702-F124-4199-BD56-85676D3F8F29}" destId="{5DE0FF00-6195-487E-9942-A1CDB79C8EDC}" srcOrd="0" destOrd="0" presId="urn:microsoft.com/office/officeart/2008/layout/AlternatingHexagons"/>
    <dgm:cxn modelId="{3CE6CB83-9AA6-45A6-80E9-7872AF134B3D}" type="presParOf" srcId="{3BEDA702-F124-4199-BD56-85676D3F8F29}" destId="{DC10988A-FF6E-4A8C-A8FD-AA89F5E7CA07}" srcOrd="1" destOrd="0" presId="urn:microsoft.com/office/officeart/2008/layout/AlternatingHexagons"/>
    <dgm:cxn modelId="{E32FEB8E-EE3A-4BA5-91FC-10566BA3EAF0}" type="presParOf" srcId="{3BEDA702-F124-4199-BD56-85676D3F8F29}" destId="{C7C370F7-E7AA-40E1-B694-F06F31DF607A}" srcOrd="2" destOrd="0" presId="urn:microsoft.com/office/officeart/2008/layout/AlternatingHexagons"/>
    <dgm:cxn modelId="{6AC11C39-8C11-447D-A9FD-E56FA636C683}" type="presParOf" srcId="{3BEDA702-F124-4199-BD56-85676D3F8F29}" destId="{9B90F7F6-BE48-43F4-AD40-D2BB6D3DC70B}" srcOrd="3" destOrd="0" presId="urn:microsoft.com/office/officeart/2008/layout/AlternatingHexagons"/>
    <dgm:cxn modelId="{98B0C138-DC61-41D9-BDD9-59FA66035B39}" type="presParOf" srcId="{3BEDA702-F124-4199-BD56-85676D3F8F29}" destId="{F0DAD94D-C9FA-401C-ADF7-00A27BEA8F9E}"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74A53-ECED-47EC-B14A-E8BE416DCDDA}">
      <dsp:nvSpPr>
        <dsp:cNvPr id="0" name=""/>
        <dsp:cNvSpPr/>
      </dsp:nvSpPr>
      <dsp:spPr>
        <a:xfrm>
          <a:off x="1411427" y="264159"/>
          <a:ext cx="3413760" cy="3413760"/>
        </a:xfrm>
        <a:prstGeom prst="pie">
          <a:avLst>
            <a:gd name="adj1" fmla="val 16200000"/>
            <a:gd name="adj2" fmla="val 18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nl-NL" sz="2500" kern="1200" dirty="0" smtClean="0"/>
            <a:t>Java </a:t>
          </a:r>
        </a:p>
        <a:p>
          <a:pPr lvl="0" algn="ctr" defTabSz="1111250">
            <a:lnSpc>
              <a:spcPct val="90000"/>
            </a:lnSpc>
            <a:spcBef>
              <a:spcPct val="0"/>
            </a:spcBef>
            <a:spcAft>
              <a:spcPct val="35000"/>
            </a:spcAft>
          </a:pPr>
          <a:r>
            <a:rPr lang="nl-NL" sz="2500" kern="1200" dirty="0" smtClean="0"/>
            <a:t>	</a:t>
          </a:r>
          <a:endParaRPr lang="nl-NL" sz="2500" kern="1200" dirty="0"/>
        </a:p>
      </dsp:txBody>
      <dsp:txXfrm>
        <a:off x="3210560" y="987551"/>
        <a:ext cx="1219200" cy="1016000"/>
      </dsp:txXfrm>
    </dsp:sp>
    <dsp:sp modelId="{8B451BCA-C759-4CD5-A5C0-27CD699C821C}">
      <dsp:nvSpPr>
        <dsp:cNvPr id="0" name=""/>
        <dsp:cNvSpPr/>
      </dsp:nvSpPr>
      <dsp:spPr>
        <a:xfrm>
          <a:off x="1341119" y="386079"/>
          <a:ext cx="3413760" cy="3413760"/>
        </a:xfrm>
        <a:prstGeom prst="pie">
          <a:avLst>
            <a:gd name="adj1" fmla="val 1800000"/>
            <a:gd name="adj2" fmla="val 90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nl-NL" sz="2500" kern="1200" dirty="0" smtClean="0"/>
            <a:t>Database </a:t>
          </a:r>
          <a:endParaRPr lang="nl-NL" sz="2500" kern="1200" dirty="0" smtClean="0"/>
        </a:p>
      </dsp:txBody>
      <dsp:txXfrm>
        <a:off x="2153920" y="2600960"/>
        <a:ext cx="1828800" cy="894080"/>
      </dsp:txXfrm>
    </dsp:sp>
    <dsp:sp modelId="{DB7EC4C0-A5F8-4ECD-8756-0437A6AF11A9}">
      <dsp:nvSpPr>
        <dsp:cNvPr id="0" name=""/>
        <dsp:cNvSpPr/>
      </dsp:nvSpPr>
      <dsp:spPr>
        <a:xfrm>
          <a:off x="1270812" y="264159"/>
          <a:ext cx="3413760" cy="3413760"/>
        </a:xfrm>
        <a:prstGeom prst="pie">
          <a:avLst>
            <a:gd name="adj1" fmla="val 90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nl-NL" sz="2500" kern="1200" dirty="0" smtClean="0"/>
            <a:t>GUI</a:t>
          </a:r>
          <a:endParaRPr lang="nl-NL" sz="2500" kern="1200" dirty="0"/>
        </a:p>
      </dsp:txBody>
      <dsp:txXfrm>
        <a:off x="1666239" y="987551"/>
        <a:ext cx="1219200" cy="1016000"/>
      </dsp:txXfrm>
    </dsp:sp>
    <dsp:sp modelId="{E3883D40-E498-4F0D-8B32-79280A32C78A}">
      <dsp:nvSpPr>
        <dsp:cNvPr id="0" name=""/>
        <dsp:cNvSpPr/>
      </dsp:nvSpPr>
      <dsp:spPr>
        <a:xfrm>
          <a:off x="1200380" y="52831"/>
          <a:ext cx="3836416" cy="3836416"/>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prstMaterial="matte"/>
      </dsp:spPr>
      <dsp:style>
        <a:lnRef idx="0">
          <a:scrgbClr r="0" g="0" b="0"/>
        </a:lnRef>
        <a:fillRef idx="1">
          <a:scrgbClr r="0" g="0" b="0"/>
        </a:fillRef>
        <a:effectRef idx="2">
          <a:scrgbClr r="0" g="0" b="0"/>
        </a:effectRef>
        <a:fontRef idx="minor">
          <a:schemeClr val="lt1"/>
        </a:fontRef>
      </dsp:style>
    </dsp:sp>
    <dsp:sp modelId="{707E9EE6-57DF-4005-9DD1-1D6F1401FFA0}">
      <dsp:nvSpPr>
        <dsp:cNvPr id="0" name=""/>
        <dsp:cNvSpPr/>
      </dsp:nvSpPr>
      <dsp:spPr>
        <a:xfrm>
          <a:off x="1129792" y="174536"/>
          <a:ext cx="3836416" cy="3836416"/>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prstMaterial="matte"/>
      </dsp:spPr>
      <dsp:style>
        <a:lnRef idx="0">
          <a:scrgbClr r="0" g="0" b="0"/>
        </a:lnRef>
        <a:fillRef idx="1">
          <a:scrgbClr r="0" g="0" b="0"/>
        </a:fillRef>
        <a:effectRef idx="2">
          <a:scrgbClr r="0" g="0" b="0"/>
        </a:effectRef>
        <a:fontRef idx="minor">
          <a:schemeClr val="lt1"/>
        </a:fontRef>
      </dsp:style>
    </dsp:sp>
    <dsp:sp modelId="{DB62B615-053C-44AE-B1D6-21937E646E87}">
      <dsp:nvSpPr>
        <dsp:cNvPr id="0" name=""/>
        <dsp:cNvSpPr/>
      </dsp:nvSpPr>
      <dsp:spPr>
        <a:xfrm>
          <a:off x="1059203" y="52831"/>
          <a:ext cx="3836416" cy="3836416"/>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prstMaterial="matte"/>
      </dsp:spPr>
      <dsp:style>
        <a:lnRef idx="0">
          <a:scrgbClr r="0" g="0" b="0"/>
        </a:lnRef>
        <a:fillRef idx="1">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81949-47F5-4C52-840B-89E6EEA0A29C}">
      <dsp:nvSpPr>
        <dsp:cNvPr id="0" name=""/>
        <dsp:cNvSpPr/>
      </dsp:nvSpPr>
      <dsp:spPr>
        <a:xfrm>
          <a:off x="2298088" y="1255770"/>
          <a:ext cx="1596139" cy="1380725"/>
        </a:xfrm>
        <a:prstGeom prst="hexagon">
          <a:avLst>
            <a:gd name="adj" fmla="val 28570"/>
            <a:gd name="vf" fmla="val 115470"/>
          </a:avLst>
        </a:prstGeom>
        <a:solidFill>
          <a:srgbClr val="00B0F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nl-NL" sz="1500" kern="1200" dirty="0" smtClean="0"/>
            <a:t>Analyse</a:t>
          </a:r>
          <a:endParaRPr lang="nl-NL" sz="1500" kern="1200" dirty="0"/>
        </a:p>
      </dsp:txBody>
      <dsp:txXfrm>
        <a:off x="2562591" y="1484576"/>
        <a:ext cx="1067133" cy="923113"/>
      </dsp:txXfrm>
    </dsp:sp>
    <dsp:sp modelId="{69CABEED-6F2B-4955-AB78-93E33A6298AC}">
      <dsp:nvSpPr>
        <dsp:cNvPr id="0" name=""/>
        <dsp:cNvSpPr/>
      </dsp:nvSpPr>
      <dsp:spPr>
        <a:xfrm>
          <a:off x="3297578" y="595187"/>
          <a:ext cx="602218" cy="518891"/>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D84CF238-422A-44C6-A571-C166292690D8}">
      <dsp:nvSpPr>
        <dsp:cNvPr id="0" name=""/>
        <dsp:cNvSpPr/>
      </dsp:nvSpPr>
      <dsp:spPr>
        <a:xfrm>
          <a:off x="2445116" y="0"/>
          <a:ext cx="1308024" cy="1131595"/>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nl-NL" sz="1500" kern="1200" dirty="0" smtClean="0"/>
            <a:t>Waarom</a:t>
          </a:r>
          <a:endParaRPr lang="nl-NL" sz="1500" kern="1200" dirty="0"/>
        </a:p>
      </dsp:txBody>
      <dsp:txXfrm>
        <a:off x="2661884" y="187530"/>
        <a:ext cx="874488" cy="756535"/>
      </dsp:txXfrm>
    </dsp:sp>
    <dsp:sp modelId="{4B88769F-0757-4F9A-848C-A90FC4F3FF90}">
      <dsp:nvSpPr>
        <dsp:cNvPr id="0" name=""/>
        <dsp:cNvSpPr/>
      </dsp:nvSpPr>
      <dsp:spPr>
        <a:xfrm>
          <a:off x="4000414" y="1565236"/>
          <a:ext cx="602218" cy="518891"/>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52187D85-EA49-4C65-885A-537F156CAEED}">
      <dsp:nvSpPr>
        <dsp:cNvPr id="0" name=""/>
        <dsp:cNvSpPr/>
      </dsp:nvSpPr>
      <dsp:spPr>
        <a:xfrm>
          <a:off x="3644726" y="696006"/>
          <a:ext cx="1308024" cy="1131595"/>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nl-NL" sz="1500" kern="1200" dirty="0" smtClean="0"/>
            <a:t>Wat</a:t>
          </a:r>
          <a:endParaRPr lang="nl-NL" sz="1500" kern="1200" dirty="0"/>
        </a:p>
      </dsp:txBody>
      <dsp:txXfrm>
        <a:off x="3861494" y="883536"/>
        <a:ext cx="874488" cy="756535"/>
      </dsp:txXfrm>
    </dsp:sp>
    <dsp:sp modelId="{4A46BBA8-56A5-472E-AFCA-85697F6690E6}">
      <dsp:nvSpPr>
        <dsp:cNvPr id="0" name=""/>
        <dsp:cNvSpPr/>
      </dsp:nvSpPr>
      <dsp:spPr>
        <a:xfrm>
          <a:off x="3512179" y="2660241"/>
          <a:ext cx="602218" cy="518891"/>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8851A175-83C9-43DC-9269-B25686CF4A04}">
      <dsp:nvSpPr>
        <dsp:cNvPr id="0" name=""/>
        <dsp:cNvSpPr/>
      </dsp:nvSpPr>
      <dsp:spPr>
        <a:xfrm>
          <a:off x="3644726" y="2064275"/>
          <a:ext cx="1308024" cy="1131595"/>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nl-NL" sz="1500" kern="1200" dirty="0" smtClean="0"/>
            <a:t>Hoe</a:t>
          </a:r>
          <a:endParaRPr lang="nl-NL" sz="1500" kern="1200" dirty="0"/>
        </a:p>
      </dsp:txBody>
      <dsp:txXfrm>
        <a:off x="3861494" y="2251805"/>
        <a:ext cx="874488" cy="756535"/>
      </dsp:txXfrm>
    </dsp:sp>
    <dsp:sp modelId="{66D02F6B-14B3-4109-9ABA-9C269896F2AE}">
      <dsp:nvSpPr>
        <dsp:cNvPr id="0" name=""/>
        <dsp:cNvSpPr/>
      </dsp:nvSpPr>
      <dsp:spPr>
        <a:xfrm>
          <a:off x="2301058" y="2773906"/>
          <a:ext cx="602218" cy="518891"/>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B79CD55F-149D-4F2F-BF9D-36E3385AF5F2}">
      <dsp:nvSpPr>
        <dsp:cNvPr id="0" name=""/>
        <dsp:cNvSpPr/>
      </dsp:nvSpPr>
      <dsp:spPr>
        <a:xfrm>
          <a:off x="2445116" y="2761060"/>
          <a:ext cx="1308024" cy="1131595"/>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nl-NL" sz="1500" kern="1200" dirty="0" smtClean="0"/>
            <a:t>Voor </a:t>
          </a:r>
          <a:br>
            <a:rPr lang="nl-NL" sz="1500" kern="1200" dirty="0" smtClean="0"/>
          </a:br>
          <a:r>
            <a:rPr lang="nl-NL" sz="1500" kern="1200" dirty="0" smtClean="0"/>
            <a:t>wie </a:t>
          </a:r>
        </a:p>
      </dsp:txBody>
      <dsp:txXfrm>
        <a:off x="2661884" y="2948590"/>
        <a:ext cx="874488" cy="756535"/>
      </dsp:txXfrm>
    </dsp:sp>
    <dsp:sp modelId="{F5A139FB-54FC-4819-BFE8-8B0BDB0B2AA1}">
      <dsp:nvSpPr>
        <dsp:cNvPr id="0" name=""/>
        <dsp:cNvSpPr/>
      </dsp:nvSpPr>
      <dsp:spPr>
        <a:xfrm>
          <a:off x="1586713" y="1804246"/>
          <a:ext cx="602218" cy="518891"/>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A858AC01-D320-4B9E-A8A6-FB87D2B7E8E4}">
      <dsp:nvSpPr>
        <dsp:cNvPr id="0" name=""/>
        <dsp:cNvSpPr/>
      </dsp:nvSpPr>
      <dsp:spPr>
        <a:xfrm>
          <a:off x="1239936" y="2065054"/>
          <a:ext cx="1308024" cy="1131595"/>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nl-NL" sz="1500" kern="1200" dirty="0" smtClean="0"/>
            <a:t>Met </a:t>
          </a:r>
          <a:br>
            <a:rPr lang="nl-NL" sz="1500" kern="1200" dirty="0" smtClean="0"/>
          </a:br>
          <a:r>
            <a:rPr lang="nl-NL" sz="1500" kern="1200" dirty="0" smtClean="0"/>
            <a:t>wie </a:t>
          </a:r>
          <a:endParaRPr lang="nl-NL" sz="1500" kern="1200" dirty="0"/>
        </a:p>
      </dsp:txBody>
      <dsp:txXfrm>
        <a:off x="1456704" y="2252584"/>
        <a:ext cx="874488" cy="756535"/>
      </dsp:txXfrm>
    </dsp:sp>
    <dsp:sp modelId="{1439E736-618B-476C-98D5-D21F82C99418}">
      <dsp:nvSpPr>
        <dsp:cNvPr id="0" name=""/>
        <dsp:cNvSpPr/>
      </dsp:nvSpPr>
      <dsp:spPr>
        <a:xfrm>
          <a:off x="1239936" y="694449"/>
          <a:ext cx="1308024" cy="1131595"/>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nl-NL" sz="1500" kern="1200" dirty="0" smtClean="0"/>
            <a:t>???</a:t>
          </a:r>
          <a:endParaRPr lang="nl-NL" sz="1500" kern="1200" dirty="0"/>
        </a:p>
      </dsp:txBody>
      <dsp:txXfrm>
        <a:off x="1456704" y="881979"/>
        <a:ext cx="874488" cy="7565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81949-47F5-4C52-840B-89E6EEA0A29C}">
      <dsp:nvSpPr>
        <dsp:cNvPr id="0" name=""/>
        <dsp:cNvSpPr/>
      </dsp:nvSpPr>
      <dsp:spPr>
        <a:xfrm>
          <a:off x="1956298" y="1019116"/>
          <a:ext cx="1295341" cy="1120522"/>
        </a:xfrm>
        <a:prstGeom prst="hexagon">
          <a:avLst>
            <a:gd name="adj" fmla="val 28570"/>
            <a:gd name="vf" fmla="val 115470"/>
          </a:avLst>
        </a:prstGeom>
        <a:solidFill>
          <a:srgbClr val="00B0F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nl-NL" sz="1200" kern="1200" dirty="0" smtClean="0"/>
            <a:t>Analyse</a:t>
          </a:r>
          <a:endParaRPr lang="nl-NL" sz="1200" kern="1200" dirty="0"/>
        </a:p>
      </dsp:txBody>
      <dsp:txXfrm>
        <a:off x="2170954" y="1204802"/>
        <a:ext cx="866029" cy="749150"/>
      </dsp:txXfrm>
    </dsp:sp>
    <dsp:sp modelId="{69CABEED-6F2B-4955-AB78-93E33A6298AC}">
      <dsp:nvSpPr>
        <dsp:cNvPr id="0" name=""/>
        <dsp:cNvSpPr/>
      </dsp:nvSpPr>
      <dsp:spPr>
        <a:xfrm>
          <a:off x="2767431" y="483022"/>
          <a:ext cx="488728" cy="421104"/>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D84CF238-422A-44C6-A571-C166292690D8}">
      <dsp:nvSpPr>
        <dsp:cNvPr id="0" name=""/>
        <dsp:cNvSpPr/>
      </dsp:nvSpPr>
      <dsp:spPr>
        <a:xfrm>
          <a:off x="2075618" y="0"/>
          <a:ext cx="1061523" cy="918342"/>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nl-NL" sz="1200" kern="1200" dirty="0" smtClean="0"/>
            <a:t>Waarom</a:t>
          </a:r>
          <a:endParaRPr lang="nl-NL" sz="1200" kern="1200" dirty="0"/>
        </a:p>
      </dsp:txBody>
      <dsp:txXfrm>
        <a:off x="2251535" y="152189"/>
        <a:ext cx="709689" cy="613964"/>
      </dsp:txXfrm>
    </dsp:sp>
    <dsp:sp modelId="{4B88769F-0757-4F9A-848C-A90FC4F3FF90}">
      <dsp:nvSpPr>
        <dsp:cNvPr id="0" name=""/>
        <dsp:cNvSpPr/>
      </dsp:nvSpPr>
      <dsp:spPr>
        <a:xfrm>
          <a:off x="3337815" y="1270262"/>
          <a:ext cx="488728" cy="421104"/>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52187D85-EA49-4C65-885A-537F156CAEED}">
      <dsp:nvSpPr>
        <dsp:cNvPr id="0" name=""/>
        <dsp:cNvSpPr/>
      </dsp:nvSpPr>
      <dsp:spPr>
        <a:xfrm>
          <a:off x="3049158" y="564842"/>
          <a:ext cx="1061523" cy="918342"/>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nl-NL" sz="1200" kern="1200" dirty="0" smtClean="0"/>
            <a:t>Wat</a:t>
          </a:r>
          <a:endParaRPr lang="nl-NL" sz="1200" kern="1200" dirty="0"/>
        </a:p>
      </dsp:txBody>
      <dsp:txXfrm>
        <a:off x="3225075" y="717031"/>
        <a:ext cx="709689" cy="613964"/>
      </dsp:txXfrm>
    </dsp:sp>
    <dsp:sp modelId="{4A46BBA8-56A5-472E-AFCA-85697F6690E6}">
      <dsp:nvSpPr>
        <dsp:cNvPr id="0" name=""/>
        <dsp:cNvSpPr/>
      </dsp:nvSpPr>
      <dsp:spPr>
        <a:xfrm>
          <a:off x="2941589" y="2158909"/>
          <a:ext cx="488728" cy="421104"/>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8851A175-83C9-43DC-9269-B25686CF4A04}">
      <dsp:nvSpPr>
        <dsp:cNvPr id="0" name=""/>
        <dsp:cNvSpPr/>
      </dsp:nvSpPr>
      <dsp:spPr>
        <a:xfrm>
          <a:off x="3049158" y="1675255"/>
          <a:ext cx="1061523" cy="918342"/>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nl-NL" sz="1200" kern="1200" dirty="0" smtClean="0"/>
            <a:t>Hoe</a:t>
          </a:r>
          <a:endParaRPr lang="nl-NL" sz="1200" kern="1200" dirty="0"/>
        </a:p>
      </dsp:txBody>
      <dsp:txXfrm>
        <a:off x="3225075" y="1827444"/>
        <a:ext cx="709689" cy="613964"/>
      </dsp:txXfrm>
    </dsp:sp>
    <dsp:sp modelId="{66D02F6B-14B3-4109-9ABA-9C269896F2AE}">
      <dsp:nvSpPr>
        <dsp:cNvPr id="0" name=""/>
        <dsp:cNvSpPr/>
      </dsp:nvSpPr>
      <dsp:spPr>
        <a:xfrm>
          <a:off x="1958709" y="2251154"/>
          <a:ext cx="488728" cy="421104"/>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B79CD55F-149D-4F2F-BF9D-36E3385AF5F2}">
      <dsp:nvSpPr>
        <dsp:cNvPr id="0" name=""/>
        <dsp:cNvSpPr/>
      </dsp:nvSpPr>
      <dsp:spPr>
        <a:xfrm>
          <a:off x="2075618" y="2240729"/>
          <a:ext cx="1061523" cy="918342"/>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nl-NL" sz="1200" kern="1200" dirty="0" smtClean="0"/>
            <a:t>Voor </a:t>
          </a:r>
          <a:br>
            <a:rPr lang="nl-NL" sz="1200" kern="1200" dirty="0" smtClean="0"/>
          </a:br>
          <a:r>
            <a:rPr lang="nl-NL" sz="1200" kern="1200" dirty="0" smtClean="0"/>
            <a:t>wie </a:t>
          </a:r>
        </a:p>
      </dsp:txBody>
      <dsp:txXfrm>
        <a:off x="2251535" y="2392918"/>
        <a:ext cx="709689" cy="613964"/>
      </dsp:txXfrm>
    </dsp:sp>
    <dsp:sp modelId="{F5A139FB-54FC-4819-BFE8-8B0BDB0B2AA1}">
      <dsp:nvSpPr>
        <dsp:cNvPr id="0" name=""/>
        <dsp:cNvSpPr/>
      </dsp:nvSpPr>
      <dsp:spPr>
        <a:xfrm>
          <a:off x="1378984" y="1464229"/>
          <a:ext cx="488728" cy="421104"/>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A858AC01-D320-4B9E-A8A6-FB87D2B7E8E4}">
      <dsp:nvSpPr>
        <dsp:cNvPr id="0" name=""/>
        <dsp:cNvSpPr/>
      </dsp:nvSpPr>
      <dsp:spPr>
        <a:xfrm>
          <a:off x="1097558" y="1675887"/>
          <a:ext cx="1061523" cy="918342"/>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nl-NL" sz="1200" kern="1200" dirty="0" smtClean="0"/>
            <a:t>Met </a:t>
          </a:r>
          <a:br>
            <a:rPr lang="nl-NL" sz="1200" kern="1200" dirty="0" smtClean="0"/>
          </a:br>
          <a:r>
            <a:rPr lang="nl-NL" sz="1200" kern="1200" dirty="0" smtClean="0"/>
            <a:t>wie </a:t>
          </a:r>
          <a:endParaRPr lang="nl-NL" sz="1200" kern="1200" dirty="0"/>
        </a:p>
      </dsp:txBody>
      <dsp:txXfrm>
        <a:off x="1273475" y="1828076"/>
        <a:ext cx="709689" cy="613964"/>
      </dsp:txXfrm>
    </dsp:sp>
    <dsp:sp modelId="{1439E736-618B-476C-98D5-D21F82C99418}">
      <dsp:nvSpPr>
        <dsp:cNvPr id="0" name=""/>
        <dsp:cNvSpPr/>
      </dsp:nvSpPr>
      <dsp:spPr>
        <a:xfrm>
          <a:off x="1097558" y="563578"/>
          <a:ext cx="1061523" cy="918342"/>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nl-NL" sz="1200" kern="1200" dirty="0" smtClean="0"/>
            <a:t>???</a:t>
          </a:r>
          <a:endParaRPr lang="nl-NL" sz="1200" kern="1200" dirty="0"/>
        </a:p>
      </dsp:txBody>
      <dsp:txXfrm>
        <a:off x="1273475" y="715767"/>
        <a:ext cx="709689" cy="6139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81949-47F5-4C52-840B-89E6EEA0A29C}">
      <dsp:nvSpPr>
        <dsp:cNvPr id="0" name=""/>
        <dsp:cNvSpPr/>
      </dsp:nvSpPr>
      <dsp:spPr>
        <a:xfrm>
          <a:off x="1956298" y="1019116"/>
          <a:ext cx="1295341" cy="1120522"/>
        </a:xfrm>
        <a:prstGeom prst="hexagon">
          <a:avLst>
            <a:gd name="adj" fmla="val 28570"/>
            <a:gd name="vf" fmla="val 115470"/>
          </a:avLst>
        </a:prstGeom>
        <a:solidFill>
          <a:srgbClr val="00B0F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nl-NL" sz="1200" kern="1200" dirty="0" smtClean="0"/>
            <a:t>Analyse</a:t>
          </a:r>
          <a:endParaRPr lang="nl-NL" sz="1200" kern="1200" dirty="0"/>
        </a:p>
      </dsp:txBody>
      <dsp:txXfrm>
        <a:off x="2170954" y="1204802"/>
        <a:ext cx="866029" cy="749150"/>
      </dsp:txXfrm>
    </dsp:sp>
    <dsp:sp modelId="{69CABEED-6F2B-4955-AB78-93E33A6298AC}">
      <dsp:nvSpPr>
        <dsp:cNvPr id="0" name=""/>
        <dsp:cNvSpPr/>
      </dsp:nvSpPr>
      <dsp:spPr>
        <a:xfrm>
          <a:off x="2767431" y="483022"/>
          <a:ext cx="488728" cy="421104"/>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D84CF238-422A-44C6-A571-C166292690D8}">
      <dsp:nvSpPr>
        <dsp:cNvPr id="0" name=""/>
        <dsp:cNvSpPr/>
      </dsp:nvSpPr>
      <dsp:spPr>
        <a:xfrm>
          <a:off x="2075618" y="0"/>
          <a:ext cx="1061523" cy="918342"/>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nl-NL" sz="1200" kern="1200" dirty="0" smtClean="0"/>
            <a:t>Waarom</a:t>
          </a:r>
          <a:endParaRPr lang="nl-NL" sz="1200" kern="1200" dirty="0"/>
        </a:p>
      </dsp:txBody>
      <dsp:txXfrm>
        <a:off x="2251535" y="152189"/>
        <a:ext cx="709689" cy="613964"/>
      </dsp:txXfrm>
    </dsp:sp>
    <dsp:sp modelId="{4B88769F-0757-4F9A-848C-A90FC4F3FF90}">
      <dsp:nvSpPr>
        <dsp:cNvPr id="0" name=""/>
        <dsp:cNvSpPr/>
      </dsp:nvSpPr>
      <dsp:spPr>
        <a:xfrm>
          <a:off x="3337815" y="1270262"/>
          <a:ext cx="488728" cy="421104"/>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52187D85-EA49-4C65-885A-537F156CAEED}">
      <dsp:nvSpPr>
        <dsp:cNvPr id="0" name=""/>
        <dsp:cNvSpPr/>
      </dsp:nvSpPr>
      <dsp:spPr>
        <a:xfrm>
          <a:off x="3049158" y="564842"/>
          <a:ext cx="1061523" cy="918342"/>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nl-NL" sz="1200" kern="1200" dirty="0" smtClean="0"/>
            <a:t>Wat</a:t>
          </a:r>
          <a:endParaRPr lang="nl-NL" sz="1200" kern="1200" dirty="0"/>
        </a:p>
      </dsp:txBody>
      <dsp:txXfrm>
        <a:off x="3225075" y="717031"/>
        <a:ext cx="709689" cy="613964"/>
      </dsp:txXfrm>
    </dsp:sp>
    <dsp:sp modelId="{4A46BBA8-56A5-472E-AFCA-85697F6690E6}">
      <dsp:nvSpPr>
        <dsp:cNvPr id="0" name=""/>
        <dsp:cNvSpPr/>
      </dsp:nvSpPr>
      <dsp:spPr>
        <a:xfrm>
          <a:off x="2941589" y="2158909"/>
          <a:ext cx="488728" cy="421104"/>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8851A175-83C9-43DC-9269-B25686CF4A04}">
      <dsp:nvSpPr>
        <dsp:cNvPr id="0" name=""/>
        <dsp:cNvSpPr/>
      </dsp:nvSpPr>
      <dsp:spPr>
        <a:xfrm>
          <a:off x="3049158" y="1675255"/>
          <a:ext cx="1061523" cy="918342"/>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nl-NL" sz="1200" kern="1200" dirty="0" smtClean="0"/>
            <a:t>Hoe</a:t>
          </a:r>
          <a:endParaRPr lang="nl-NL" sz="1200" kern="1200" dirty="0"/>
        </a:p>
      </dsp:txBody>
      <dsp:txXfrm>
        <a:off x="3225075" y="1827444"/>
        <a:ext cx="709689" cy="613964"/>
      </dsp:txXfrm>
    </dsp:sp>
    <dsp:sp modelId="{66D02F6B-14B3-4109-9ABA-9C269896F2AE}">
      <dsp:nvSpPr>
        <dsp:cNvPr id="0" name=""/>
        <dsp:cNvSpPr/>
      </dsp:nvSpPr>
      <dsp:spPr>
        <a:xfrm>
          <a:off x="1958709" y="2251154"/>
          <a:ext cx="488728" cy="421104"/>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B79CD55F-149D-4F2F-BF9D-36E3385AF5F2}">
      <dsp:nvSpPr>
        <dsp:cNvPr id="0" name=""/>
        <dsp:cNvSpPr/>
      </dsp:nvSpPr>
      <dsp:spPr>
        <a:xfrm>
          <a:off x="2075618" y="2240729"/>
          <a:ext cx="1061523" cy="918342"/>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nl-NL" sz="1200" kern="1200" dirty="0" smtClean="0"/>
            <a:t>Voor </a:t>
          </a:r>
          <a:br>
            <a:rPr lang="nl-NL" sz="1200" kern="1200" dirty="0" smtClean="0"/>
          </a:br>
          <a:r>
            <a:rPr lang="nl-NL" sz="1200" kern="1200" dirty="0" smtClean="0"/>
            <a:t>wie </a:t>
          </a:r>
        </a:p>
      </dsp:txBody>
      <dsp:txXfrm>
        <a:off x="2251535" y="2392918"/>
        <a:ext cx="709689" cy="613964"/>
      </dsp:txXfrm>
    </dsp:sp>
    <dsp:sp modelId="{F5A139FB-54FC-4819-BFE8-8B0BDB0B2AA1}">
      <dsp:nvSpPr>
        <dsp:cNvPr id="0" name=""/>
        <dsp:cNvSpPr/>
      </dsp:nvSpPr>
      <dsp:spPr>
        <a:xfrm>
          <a:off x="1378984" y="1464229"/>
          <a:ext cx="488728" cy="421104"/>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A858AC01-D320-4B9E-A8A6-FB87D2B7E8E4}">
      <dsp:nvSpPr>
        <dsp:cNvPr id="0" name=""/>
        <dsp:cNvSpPr/>
      </dsp:nvSpPr>
      <dsp:spPr>
        <a:xfrm>
          <a:off x="1097558" y="1675887"/>
          <a:ext cx="1061523" cy="918342"/>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nl-NL" sz="1200" kern="1200" dirty="0" smtClean="0"/>
            <a:t>Met </a:t>
          </a:r>
          <a:br>
            <a:rPr lang="nl-NL" sz="1200" kern="1200" dirty="0" smtClean="0"/>
          </a:br>
          <a:r>
            <a:rPr lang="nl-NL" sz="1200" kern="1200" dirty="0" smtClean="0"/>
            <a:t>wie </a:t>
          </a:r>
          <a:endParaRPr lang="nl-NL" sz="1200" kern="1200" dirty="0"/>
        </a:p>
      </dsp:txBody>
      <dsp:txXfrm>
        <a:off x="1273475" y="1828076"/>
        <a:ext cx="709689" cy="613964"/>
      </dsp:txXfrm>
    </dsp:sp>
    <dsp:sp modelId="{1439E736-618B-476C-98D5-D21F82C99418}">
      <dsp:nvSpPr>
        <dsp:cNvPr id="0" name=""/>
        <dsp:cNvSpPr/>
      </dsp:nvSpPr>
      <dsp:spPr>
        <a:xfrm>
          <a:off x="1097558" y="563578"/>
          <a:ext cx="1061523" cy="918342"/>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nl-NL" sz="1200" kern="1200" dirty="0" smtClean="0"/>
            <a:t>???</a:t>
          </a:r>
          <a:endParaRPr lang="nl-NL" sz="1200" kern="1200" dirty="0"/>
        </a:p>
      </dsp:txBody>
      <dsp:txXfrm>
        <a:off x="1273475" y="715767"/>
        <a:ext cx="709689" cy="6139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81949-47F5-4C52-840B-89E6EEA0A29C}">
      <dsp:nvSpPr>
        <dsp:cNvPr id="0" name=""/>
        <dsp:cNvSpPr/>
      </dsp:nvSpPr>
      <dsp:spPr>
        <a:xfrm>
          <a:off x="2298088" y="1255770"/>
          <a:ext cx="1596139" cy="1380725"/>
        </a:xfrm>
        <a:prstGeom prst="hexagon">
          <a:avLst>
            <a:gd name="adj" fmla="val 28570"/>
            <a:gd name="vf" fmla="val 115470"/>
          </a:avLst>
        </a:prstGeom>
        <a:solidFill>
          <a:srgbClr val="00B0F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nl-NL" sz="1500" kern="1200" dirty="0" smtClean="0"/>
            <a:t>Analyse</a:t>
          </a:r>
          <a:endParaRPr lang="nl-NL" sz="1500" kern="1200" dirty="0"/>
        </a:p>
      </dsp:txBody>
      <dsp:txXfrm>
        <a:off x="2562591" y="1484576"/>
        <a:ext cx="1067133" cy="923113"/>
      </dsp:txXfrm>
    </dsp:sp>
    <dsp:sp modelId="{69CABEED-6F2B-4955-AB78-93E33A6298AC}">
      <dsp:nvSpPr>
        <dsp:cNvPr id="0" name=""/>
        <dsp:cNvSpPr/>
      </dsp:nvSpPr>
      <dsp:spPr>
        <a:xfrm>
          <a:off x="3297578" y="595187"/>
          <a:ext cx="602218" cy="518891"/>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D84CF238-422A-44C6-A571-C166292690D8}">
      <dsp:nvSpPr>
        <dsp:cNvPr id="0" name=""/>
        <dsp:cNvSpPr/>
      </dsp:nvSpPr>
      <dsp:spPr>
        <a:xfrm>
          <a:off x="2445116" y="0"/>
          <a:ext cx="1308024" cy="1131595"/>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nl-NL" sz="1500" kern="1200" dirty="0" smtClean="0"/>
            <a:t>Waarom</a:t>
          </a:r>
          <a:endParaRPr lang="nl-NL" sz="1500" kern="1200" dirty="0"/>
        </a:p>
      </dsp:txBody>
      <dsp:txXfrm>
        <a:off x="2661884" y="187530"/>
        <a:ext cx="874488" cy="756535"/>
      </dsp:txXfrm>
    </dsp:sp>
    <dsp:sp modelId="{4B88769F-0757-4F9A-848C-A90FC4F3FF90}">
      <dsp:nvSpPr>
        <dsp:cNvPr id="0" name=""/>
        <dsp:cNvSpPr/>
      </dsp:nvSpPr>
      <dsp:spPr>
        <a:xfrm>
          <a:off x="4000414" y="1565236"/>
          <a:ext cx="602218" cy="518891"/>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52187D85-EA49-4C65-885A-537F156CAEED}">
      <dsp:nvSpPr>
        <dsp:cNvPr id="0" name=""/>
        <dsp:cNvSpPr/>
      </dsp:nvSpPr>
      <dsp:spPr>
        <a:xfrm>
          <a:off x="3644726" y="696006"/>
          <a:ext cx="1308024" cy="1131595"/>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nl-NL" sz="1500" kern="1200" dirty="0" smtClean="0"/>
            <a:t>Wat</a:t>
          </a:r>
          <a:endParaRPr lang="nl-NL" sz="1500" kern="1200" dirty="0"/>
        </a:p>
      </dsp:txBody>
      <dsp:txXfrm>
        <a:off x="3861494" y="883536"/>
        <a:ext cx="874488" cy="756535"/>
      </dsp:txXfrm>
    </dsp:sp>
    <dsp:sp modelId="{4A46BBA8-56A5-472E-AFCA-85697F6690E6}">
      <dsp:nvSpPr>
        <dsp:cNvPr id="0" name=""/>
        <dsp:cNvSpPr/>
      </dsp:nvSpPr>
      <dsp:spPr>
        <a:xfrm>
          <a:off x="3512179" y="2660241"/>
          <a:ext cx="602218" cy="518891"/>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8851A175-83C9-43DC-9269-B25686CF4A04}">
      <dsp:nvSpPr>
        <dsp:cNvPr id="0" name=""/>
        <dsp:cNvSpPr/>
      </dsp:nvSpPr>
      <dsp:spPr>
        <a:xfrm>
          <a:off x="3644726" y="2064275"/>
          <a:ext cx="1308024" cy="1131595"/>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nl-NL" sz="1500" kern="1200" dirty="0" smtClean="0"/>
            <a:t>Hoe</a:t>
          </a:r>
          <a:endParaRPr lang="nl-NL" sz="1500" kern="1200" dirty="0"/>
        </a:p>
      </dsp:txBody>
      <dsp:txXfrm>
        <a:off x="3861494" y="2251805"/>
        <a:ext cx="874488" cy="756535"/>
      </dsp:txXfrm>
    </dsp:sp>
    <dsp:sp modelId="{66D02F6B-14B3-4109-9ABA-9C269896F2AE}">
      <dsp:nvSpPr>
        <dsp:cNvPr id="0" name=""/>
        <dsp:cNvSpPr/>
      </dsp:nvSpPr>
      <dsp:spPr>
        <a:xfrm>
          <a:off x="2301058" y="2773906"/>
          <a:ext cx="602218" cy="518891"/>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B79CD55F-149D-4F2F-BF9D-36E3385AF5F2}">
      <dsp:nvSpPr>
        <dsp:cNvPr id="0" name=""/>
        <dsp:cNvSpPr/>
      </dsp:nvSpPr>
      <dsp:spPr>
        <a:xfrm>
          <a:off x="2445116" y="2761060"/>
          <a:ext cx="1308024" cy="1131595"/>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nl-NL" sz="1500" kern="1200" dirty="0" smtClean="0"/>
            <a:t>Voor </a:t>
          </a:r>
          <a:br>
            <a:rPr lang="nl-NL" sz="1500" kern="1200" dirty="0" smtClean="0"/>
          </a:br>
          <a:r>
            <a:rPr lang="nl-NL" sz="1500" kern="1200" dirty="0" smtClean="0"/>
            <a:t>wie </a:t>
          </a:r>
        </a:p>
      </dsp:txBody>
      <dsp:txXfrm>
        <a:off x="2661884" y="2948590"/>
        <a:ext cx="874488" cy="756535"/>
      </dsp:txXfrm>
    </dsp:sp>
    <dsp:sp modelId="{F5A139FB-54FC-4819-BFE8-8B0BDB0B2AA1}">
      <dsp:nvSpPr>
        <dsp:cNvPr id="0" name=""/>
        <dsp:cNvSpPr/>
      </dsp:nvSpPr>
      <dsp:spPr>
        <a:xfrm>
          <a:off x="1586713" y="1804246"/>
          <a:ext cx="602218" cy="518891"/>
        </a:xfrm>
        <a:prstGeom prst="hexagon">
          <a:avLst>
            <a:gd name="adj" fmla="val 28900"/>
            <a:gd name="vf" fmla="val 11547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A858AC01-D320-4B9E-A8A6-FB87D2B7E8E4}">
      <dsp:nvSpPr>
        <dsp:cNvPr id="0" name=""/>
        <dsp:cNvSpPr/>
      </dsp:nvSpPr>
      <dsp:spPr>
        <a:xfrm>
          <a:off x="1239936" y="2065054"/>
          <a:ext cx="1308024" cy="1131595"/>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nl-NL" sz="1500" kern="1200" dirty="0" smtClean="0"/>
            <a:t>Met </a:t>
          </a:r>
          <a:br>
            <a:rPr lang="nl-NL" sz="1500" kern="1200" dirty="0" smtClean="0"/>
          </a:br>
          <a:r>
            <a:rPr lang="nl-NL" sz="1500" kern="1200" dirty="0" smtClean="0"/>
            <a:t>wie </a:t>
          </a:r>
          <a:endParaRPr lang="nl-NL" sz="1500" kern="1200" dirty="0"/>
        </a:p>
      </dsp:txBody>
      <dsp:txXfrm>
        <a:off x="1456704" y="2252584"/>
        <a:ext cx="874488" cy="756535"/>
      </dsp:txXfrm>
    </dsp:sp>
    <dsp:sp modelId="{1439E736-618B-476C-98D5-D21F82C99418}">
      <dsp:nvSpPr>
        <dsp:cNvPr id="0" name=""/>
        <dsp:cNvSpPr/>
      </dsp:nvSpPr>
      <dsp:spPr>
        <a:xfrm>
          <a:off x="1239936" y="694449"/>
          <a:ext cx="1308024" cy="1131595"/>
        </a:xfrm>
        <a:prstGeom prst="hexagon">
          <a:avLst>
            <a:gd name="adj" fmla="val 2857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nl-NL" sz="1500" kern="1200" dirty="0" smtClean="0"/>
            <a:t>???</a:t>
          </a:r>
          <a:endParaRPr lang="nl-NL" sz="1500" kern="1200" dirty="0"/>
        </a:p>
      </dsp:txBody>
      <dsp:txXfrm>
        <a:off x="1456704" y="881979"/>
        <a:ext cx="874488" cy="7565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09E13-7B0F-4D21-99D1-32FA6AAC921B}">
      <dsp:nvSpPr>
        <dsp:cNvPr id="0" name=""/>
        <dsp:cNvSpPr/>
      </dsp:nvSpPr>
      <dsp:spPr>
        <a:xfrm rot="5400000">
          <a:off x="2630104" y="97992"/>
          <a:ext cx="1506471" cy="1310630"/>
        </a:xfrm>
        <a:prstGeom prst="hexagon">
          <a:avLst>
            <a:gd name="adj" fmla="val 2500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lvl="0" algn="ctr" defTabSz="622300">
            <a:lnSpc>
              <a:spcPct val="90000"/>
            </a:lnSpc>
            <a:spcBef>
              <a:spcPct val="0"/>
            </a:spcBef>
            <a:spcAft>
              <a:spcPct val="35000"/>
            </a:spcAft>
          </a:pPr>
          <a:r>
            <a:rPr lang="nl-NL" sz="1400" kern="1200" dirty="0" smtClean="0"/>
            <a:t>JPanel1</a:t>
          </a:r>
          <a:endParaRPr lang="nl-NL" sz="1400" kern="1200" dirty="0"/>
        </a:p>
      </dsp:txBody>
      <dsp:txXfrm rot="-5400000">
        <a:off x="2932264" y="234830"/>
        <a:ext cx="902150" cy="1036955"/>
      </dsp:txXfrm>
    </dsp:sp>
    <dsp:sp modelId="{62E18519-4657-409B-A819-C22545FEA75A}">
      <dsp:nvSpPr>
        <dsp:cNvPr id="0" name=""/>
        <dsp:cNvSpPr/>
      </dsp:nvSpPr>
      <dsp:spPr>
        <a:xfrm>
          <a:off x="4078426" y="301365"/>
          <a:ext cx="1681222" cy="903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sp3d extrusionH="28000" prstMaterial="matte"/>
        </a:bodyPr>
        <a:lstStyle/>
        <a:p>
          <a:pPr lvl="0" algn="l" defTabSz="800100">
            <a:lnSpc>
              <a:spcPct val="90000"/>
            </a:lnSpc>
            <a:spcBef>
              <a:spcPct val="0"/>
            </a:spcBef>
            <a:spcAft>
              <a:spcPct val="35000"/>
            </a:spcAft>
          </a:pPr>
          <a:r>
            <a:rPr lang="nl-NL" sz="1800" kern="1200" dirty="0" smtClean="0"/>
            <a:t>   GUI</a:t>
          </a:r>
          <a:endParaRPr lang="nl-NL" sz="1700" kern="1200" dirty="0"/>
        </a:p>
      </dsp:txBody>
      <dsp:txXfrm>
        <a:off x="4078426" y="301365"/>
        <a:ext cx="1681222" cy="903882"/>
      </dsp:txXfrm>
    </dsp:sp>
    <dsp:sp modelId="{D93608BF-4F7F-483B-A27F-E20365596E3F}">
      <dsp:nvSpPr>
        <dsp:cNvPr id="0" name=""/>
        <dsp:cNvSpPr/>
      </dsp:nvSpPr>
      <dsp:spPr>
        <a:xfrm rot="5400000">
          <a:off x="1214624" y="97992"/>
          <a:ext cx="1506471" cy="1310630"/>
        </a:xfrm>
        <a:prstGeom prst="hexagon">
          <a:avLst>
            <a:gd name="adj" fmla="val 2500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sp3d extrusionH="28000" prstMaterial="matte"/>
        </a:bodyPr>
        <a:lstStyle/>
        <a:p>
          <a:pPr lvl="0" algn="ctr" defTabSz="711200">
            <a:lnSpc>
              <a:spcPct val="90000"/>
            </a:lnSpc>
            <a:spcBef>
              <a:spcPct val="0"/>
            </a:spcBef>
            <a:spcAft>
              <a:spcPct val="35000"/>
            </a:spcAft>
          </a:pPr>
          <a:r>
            <a:rPr lang="nl-NL" sz="1600" kern="1200" dirty="0" smtClean="0"/>
            <a:t>JFrame1</a:t>
          </a:r>
          <a:endParaRPr lang="nl-NL" sz="1600" kern="1200" dirty="0"/>
        </a:p>
      </dsp:txBody>
      <dsp:txXfrm rot="-5400000">
        <a:off x="1516784" y="234830"/>
        <a:ext cx="902150" cy="1036955"/>
      </dsp:txXfrm>
    </dsp:sp>
    <dsp:sp modelId="{D603B22C-DE06-4F92-9669-4512CA1959EA}">
      <dsp:nvSpPr>
        <dsp:cNvPr id="0" name=""/>
        <dsp:cNvSpPr/>
      </dsp:nvSpPr>
      <dsp:spPr>
        <a:xfrm rot="5400000">
          <a:off x="1919652" y="1376684"/>
          <a:ext cx="1506471" cy="1310630"/>
        </a:xfrm>
        <a:prstGeom prst="hexagon">
          <a:avLst>
            <a:gd name="adj" fmla="val 2500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lvl="0" algn="ctr" defTabSz="622300">
            <a:lnSpc>
              <a:spcPct val="90000"/>
            </a:lnSpc>
            <a:spcBef>
              <a:spcPct val="0"/>
            </a:spcBef>
            <a:spcAft>
              <a:spcPct val="35000"/>
            </a:spcAft>
          </a:pPr>
          <a:r>
            <a:rPr lang="nl-NL" sz="1400" kern="1200" dirty="0" smtClean="0"/>
            <a:t>JFrame2</a:t>
          </a:r>
          <a:r>
            <a:rPr lang="nl-NL" sz="1400" kern="1200" dirty="0" smtClean="0"/>
            <a:t>	</a:t>
          </a:r>
          <a:endParaRPr lang="nl-NL" sz="1400" kern="1200" dirty="0"/>
        </a:p>
      </dsp:txBody>
      <dsp:txXfrm rot="-5400000">
        <a:off x="2221812" y="1513522"/>
        <a:ext cx="902150" cy="1036955"/>
      </dsp:txXfrm>
    </dsp:sp>
    <dsp:sp modelId="{771236F8-1389-4391-A46A-05D3C01A3662}">
      <dsp:nvSpPr>
        <dsp:cNvPr id="0" name=""/>
        <dsp:cNvSpPr/>
      </dsp:nvSpPr>
      <dsp:spPr>
        <a:xfrm>
          <a:off x="336351" y="1580058"/>
          <a:ext cx="1626989" cy="903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sp3d extrusionH="28000" prstMaterial="matte"/>
        </a:bodyPr>
        <a:lstStyle/>
        <a:p>
          <a:pPr lvl="0" algn="r" defTabSz="800100">
            <a:lnSpc>
              <a:spcPct val="90000"/>
            </a:lnSpc>
            <a:spcBef>
              <a:spcPct val="0"/>
            </a:spcBef>
            <a:spcAft>
              <a:spcPct val="35000"/>
            </a:spcAft>
          </a:pPr>
          <a:r>
            <a:rPr lang="nl-NL" sz="1800" kern="1200" dirty="0" smtClean="0"/>
            <a:t> </a:t>
          </a:r>
          <a:endParaRPr lang="nl-NL" sz="1700" kern="1200" dirty="0"/>
        </a:p>
      </dsp:txBody>
      <dsp:txXfrm>
        <a:off x="336351" y="1580058"/>
        <a:ext cx="1626989" cy="903882"/>
      </dsp:txXfrm>
    </dsp:sp>
    <dsp:sp modelId="{F6FE88F4-DB1D-43F7-A397-B08A6AC488EC}">
      <dsp:nvSpPr>
        <dsp:cNvPr id="0" name=""/>
        <dsp:cNvSpPr/>
      </dsp:nvSpPr>
      <dsp:spPr>
        <a:xfrm rot="5400000">
          <a:off x="3335133" y="1376684"/>
          <a:ext cx="1506471" cy="1310630"/>
        </a:xfrm>
        <a:prstGeom prst="hexagon">
          <a:avLst>
            <a:gd name="adj" fmla="val 2500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sp3d extrusionH="28000" prstMaterial="matte"/>
        </a:bodyPr>
        <a:lstStyle/>
        <a:p>
          <a:pPr lvl="0" algn="ctr" defTabSz="800100">
            <a:lnSpc>
              <a:spcPct val="90000"/>
            </a:lnSpc>
            <a:spcBef>
              <a:spcPct val="0"/>
            </a:spcBef>
            <a:spcAft>
              <a:spcPct val="35000"/>
            </a:spcAft>
          </a:pPr>
          <a:r>
            <a:rPr lang="nl-NL" sz="1800" kern="1200" dirty="0" smtClean="0"/>
            <a:t>JPanel2</a:t>
          </a:r>
          <a:endParaRPr lang="nl-NL" sz="1800" kern="1200" dirty="0"/>
        </a:p>
      </dsp:txBody>
      <dsp:txXfrm rot="-5400000">
        <a:off x="3637293" y="1513522"/>
        <a:ext cx="902150" cy="1036955"/>
      </dsp:txXfrm>
    </dsp:sp>
    <dsp:sp modelId="{5DE0FF00-6195-487E-9942-A1CDB79C8EDC}">
      <dsp:nvSpPr>
        <dsp:cNvPr id="0" name=""/>
        <dsp:cNvSpPr/>
      </dsp:nvSpPr>
      <dsp:spPr>
        <a:xfrm rot="5400000">
          <a:off x="2630104" y="2655377"/>
          <a:ext cx="1506471" cy="1310630"/>
        </a:xfrm>
        <a:prstGeom prst="hexagon">
          <a:avLst>
            <a:gd name="adj" fmla="val 2500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lvl="0" algn="just" defTabSz="622300">
            <a:lnSpc>
              <a:spcPct val="90000"/>
            </a:lnSpc>
            <a:spcBef>
              <a:spcPct val="0"/>
            </a:spcBef>
            <a:spcAft>
              <a:spcPct val="35000"/>
            </a:spcAft>
          </a:pPr>
          <a:r>
            <a:rPr lang="nl-NL" sz="1400" kern="1200" dirty="0" smtClean="0"/>
            <a:t>JPanel3</a:t>
          </a:r>
        </a:p>
      </dsp:txBody>
      <dsp:txXfrm rot="-5400000">
        <a:off x="2932264" y="2792215"/>
        <a:ext cx="902150" cy="1036955"/>
      </dsp:txXfrm>
    </dsp:sp>
    <dsp:sp modelId="{DC10988A-FF6E-4A8C-A8FD-AA89F5E7CA07}">
      <dsp:nvSpPr>
        <dsp:cNvPr id="0" name=""/>
        <dsp:cNvSpPr/>
      </dsp:nvSpPr>
      <dsp:spPr>
        <a:xfrm>
          <a:off x="4078426" y="2858751"/>
          <a:ext cx="1681222" cy="903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sp3d extrusionH="28000" prstMaterial="matte"/>
        </a:bodyPr>
        <a:lstStyle/>
        <a:p>
          <a:pPr lvl="0" algn="l" defTabSz="622300">
            <a:lnSpc>
              <a:spcPct val="90000"/>
            </a:lnSpc>
            <a:spcBef>
              <a:spcPct val="0"/>
            </a:spcBef>
            <a:spcAft>
              <a:spcPct val="35000"/>
            </a:spcAft>
          </a:pPr>
          <a:r>
            <a:rPr lang="nl-NL" sz="1400" kern="1200" dirty="0" smtClean="0"/>
            <a:t> </a:t>
          </a:r>
          <a:endParaRPr lang="nl-NL" sz="1400" kern="1200" dirty="0"/>
        </a:p>
      </dsp:txBody>
      <dsp:txXfrm>
        <a:off x="4078426" y="2858751"/>
        <a:ext cx="1681222" cy="903882"/>
      </dsp:txXfrm>
    </dsp:sp>
    <dsp:sp modelId="{F0DAD94D-C9FA-401C-ADF7-00A27BEA8F9E}">
      <dsp:nvSpPr>
        <dsp:cNvPr id="0" name=""/>
        <dsp:cNvSpPr/>
      </dsp:nvSpPr>
      <dsp:spPr>
        <a:xfrm rot="5400000">
          <a:off x="1214624" y="2655377"/>
          <a:ext cx="1506471" cy="1310630"/>
        </a:xfrm>
        <a:prstGeom prst="hexagon">
          <a:avLst>
            <a:gd name="adj" fmla="val 2500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sp3d extrusionH="28000" prstMaterial="matte"/>
        </a:bodyPr>
        <a:lstStyle/>
        <a:p>
          <a:pPr lvl="0" algn="ctr" defTabSz="711200">
            <a:lnSpc>
              <a:spcPct val="90000"/>
            </a:lnSpc>
            <a:spcBef>
              <a:spcPct val="0"/>
            </a:spcBef>
            <a:spcAft>
              <a:spcPct val="35000"/>
            </a:spcAft>
          </a:pPr>
          <a:r>
            <a:rPr lang="nl-NL" sz="1600" kern="1200" dirty="0" smtClean="0"/>
            <a:t>JFrame3</a:t>
          </a:r>
          <a:endParaRPr lang="nl-NL" sz="1600" kern="1200" dirty="0"/>
        </a:p>
      </dsp:txBody>
      <dsp:txXfrm rot="-5400000">
        <a:off x="1516784" y="2792215"/>
        <a:ext cx="902150" cy="10369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09E13-7B0F-4D21-99D1-32FA6AAC921B}">
      <dsp:nvSpPr>
        <dsp:cNvPr id="0" name=""/>
        <dsp:cNvSpPr/>
      </dsp:nvSpPr>
      <dsp:spPr>
        <a:xfrm rot="5400000">
          <a:off x="2630104" y="97992"/>
          <a:ext cx="1506471" cy="1310630"/>
        </a:xfrm>
        <a:prstGeom prst="hexagon">
          <a:avLst>
            <a:gd name="adj" fmla="val 2500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lvl="0" algn="ctr" defTabSz="622300">
            <a:lnSpc>
              <a:spcPct val="90000"/>
            </a:lnSpc>
            <a:spcBef>
              <a:spcPct val="0"/>
            </a:spcBef>
            <a:spcAft>
              <a:spcPct val="35000"/>
            </a:spcAft>
          </a:pPr>
          <a:r>
            <a:rPr lang="nl-NL" sz="1400" kern="1200" dirty="0" smtClean="0"/>
            <a:t>JPanel1</a:t>
          </a:r>
          <a:endParaRPr lang="nl-NL" sz="1400" kern="1200" dirty="0"/>
        </a:p>
      </dsp:txBody>
      <dsp:txXfrm rot="-5400000">
        <a:off x="2932264" y="234830"/>
        <a:ext cx="902150" cy="1036955"/>
      </dsp:txXfrm>
    </dsp:sp>
    <dsp:sp modelId="{62E18519-4657-409B-A819-C22545FEA75A}">
      <dsp:nvSpPr>
        <dsp:cNvPr id="0" name=""/>
        <dsp:cNvSpPr/>
      </dsp:nvSpPr>
      <dsp:spPr>
        <a:xfrm>
          <a:off x="4078426" y="301365"/>
          <a:ext cx="1681222" cy="903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sp3d extrusionH="28000" prstMaterial="matte"/>
        </a:bodyPr>
        <a:lstStyle/>
        <a:p>
          <a:pPr lvl="0" algn="l" defTabSz="800100">
            <a:lnSpc>
              <a:spcPct val="90000"/>
            </a:lnSpc>
            <a:spcBef>
              <a:spcPct val="0"/>
            </a:spcBef>
            <a:spcAft>
              <a:spcPct val="35000"/>
            </a:spcAft>
          </a:pPr>
          <a:r>
            <a:rPr lang="nl-NL" sz="1800" kern="1200" dirty="0" smtClean="0"/>
            <a:t>   GUI</a:t>
          </a:r>
          <a:endParaRPr lang="nl-NL" sz="1700" kern="1200" dirty="0"/>
        </a:p>
      </dsp:txBody>
      <dsp:txXfrm>
        <a:off x="4078426" y="301365"/>
        <a:ext cx="1681222" cy="903882"/>
      </dsp:txXfrm>
    </dsp:sp>
    <dsp:sp modelId="{D93608BF-4F7F-483B-A27F-E20365596E3F}">
      <dsp:nvSpPr>
        <dsp:cNvPr id="0" name=""/>
        <dsp:cNvSpPr/>
      </dsp:nvSpPr>
      <dsp:spPr>
        <a:xfrm rot="5400000">
          <a:off x="1214624" y="97992"/>
          <a:ext cx="1506471" cy="1310630"/>
        </a:xfrm>
        <a:prstGeom prst="hexagon">
          <a:avLst>
            <a:gd name="adj" fmla="val 2500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sp3d extrusionH="28000" prstMaterial="matte"/>
        </a:bodyPr>
        <a:lstStyle/>
        <a:p>
          <a:pPr lvl="0" algn="ctr" defTabSz="711200">
            <a:lnSpc>
              <a:spcPct val="90000"/>
            </a:lnSpc>
            <a:spcBef>
              <a:spcPct val="0"/>
            </a:spcBef>
            <a:spcAft>
              <a:spcPct val="35000"/>
            </a:spcAft>
          </a:pPr>
          <a:r>
            <a:rPr lang="nl-NL" sz="1600" kern="1200" dirty="0" smtClean="0"/>
            <a:t>JFrame1</a:t>
          </a:r>
          <a:endParaRPr lang="nl-NL" sz="1600" kern="1200" dirty="0"/>
        </a:p>
      </dsp:txBody>
      <dsp:txXfrm rot="-5400000">
        <a:off x="1516784" y="234830"/>
        <a:ext cx="902150" cy="1036955"/>
      </dsp:txXfrm>
    </dsp:sp>
    <dsp:sp modelId="{D603B22C-DE06-4F92-9669-4512CA1959EA}">
      <dsp:nvSpPr>
        <dsp:cNvPr id="0" name=""/>
        <dsp:cNvSpPr/>
      </dsp:nvSpPr>
      <dsp:spPr>
        <a:xfrm rot="5400000">
          <a:off x="1919652" y="1376684"/>
          <a:ext cx="1506471" cy="1310630"/>
        </a:xfrm>
        <a:prstGeom prst="hexagon">
          <a:avLst>
            <a:gd name="adj" fmla="val 2500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lvl="0" algn="ctr" defTabSz="622300">
            <a:lnSpc>
              <a:spcPct val="90000"/>
            </a:lnSpc>
            <a:spcBef>
              <a:spcPct val="0"/>
            </a:spcBef>
            <a:spcAft>
              <a:spcPct val="35000"/>
            </a:spcAft>
          </a:pPr>
          <a:r>
            <a:rPr lang="nl-NL" sz="1400" kern="1200" dirty="0" smtClean="0"/>
            <a:t>JFrame2</a:t>
          </a:r>
          <a:r>
            <a:rPr lang="nl-NL" sz="1400" kern="1200" dirty="0" smtClean="0"/>
            <a:t>	</a:t>
          </a:r>
          <a:endParaRPr lang="nl-NL" sz="1400" kern="1200" dirty="0"/>
        </a:p>
      </dsp:txBody>
      <dsp:txXfrm rot="-5400000">
        <a:off x="2221812" y="1513522"/>
        <a:ext cx="902150" cy="1036955"/>
      </dsp:txXfrm>
    </dsp:sp>
    <dsp:sp modelId="{771236F8-1389-4391-A46A-05D3C01A3662}">
      <dsp:nvSpPr>
        <dsp:cNvPr id="0" name=""/>
        <dsp:cNvSpPr/>
      </dsp:nvSpPr>
      <dsp:spPr>
        <a:xfrm>
          <a:off x="336351" y="1580058"/>
          <a:ext cx="1626989" cy="903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sp3d extrusionH="28000" prstMaterial="matte"/>
        </a:bodyPr>
        <a:lstStyle/>
        <a:p>
          <a:pPr lvl="0" algn="r" defTabSz="800100">
            <a:lnSpc>
              <a:spcPct val="90000"/>
            </a:lnSpc>
            <a:spcBef>
              <a:spcPct val="0"/>
            </a:spcBef>
            <a:spcAft>
              <a:spcPct val="35000"/>
            </a:spcAft>
          </a:pPr>
          <a:r>
            <a:rPr lang="nl-NL" sz="1800" kern="1200" dirty="0" smtClean="0"/>
            <a:t> </a:t>
          </a:r>
          <a:endParaRPr lang="nl-NL" sz="1700" kern="1200" dirty="0"/>
        </a:p>
      </dsp:txBody>
      <dsp:txXfrm>
        <a:off x="336351" y="1580058"/>
        <a:ext cx="1626989" cy="903882"/>
      </dsp:txXfrm>
    </dsp:sp>
    <dsp:sp modelId="{F6FE88F4-DB1D-43F7-A397-B08A6AC488EC}">
      <dsp:nvSpPr>
        <dsp:cNvPr id="0" name=""/>
        <dsp:cNvSpPr/>
      </dsp:nvSpPr>
      <dsp:spPr>
        <a:xfrm rot="5400000">
          <a:off x="3335133" y="1376684"/>
          <a:ext cx="1506471" cy="1310630"/>
        </a:xfrm>
        <a:prstGeom prst="hexagon">
          <a:avLst>
            <a:gd name="adj" fmla="val 2500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sp3d extrusionH="28000" prstMaterial="matte"/>
        </a:bodyPr>
        <a:lstStyle/>
        <a:p>
          <a:pPr lvl="0" algn="ctr" defTabSz="800100">
            <a:lnSpc>
              <a:spcPct val="90000"/>
            </a:lnSpc>
            <a:spcBef>
              <a:spcPct val="0"/>
            </a:spcBef>
            <a:spcAft>
              <a:spcPct val="35000"/>
            </a:spcAft>
          </a:pPr>
          <a:r>
            <a:rPr lang="nl-NL" sz="1800" kern="1200" dirty="0" smtClean="0"/>
            <a:t>JPanel2</a:t>
          </a:r>
          <a:endParaRPr lang="nl-NL" sz="1800" kern="1200" dirty="0"/>
        </a:p>
      </dsp:txBody>
      <dsp:txXfrm rot="-5400000">
        <a:off x="3637293" y="1513522"/>
        <a:ext cx="902150" cy="1036955"/>
      </dsp:txXfrm>
    </dsp:sp>
    <dsp:sp modelId="{5DE0FF00-6195-487E-9942-A1CDB79C8EDC}">
      <dsp:nvSpPr>
        <dsp:cNvPr id="0" name=""/>
        <dsp:cNvSpPr/>
      </dsp:nvSpPr>
      <dsp:spPr>
        <a:xfrm rot="5400000">
          <a:off x="2630104" y="2655377"/>
          <a:ext cx="1506471" cy="1310630"/>
        </a:xfrm>
        <a:prstGeom prst="hexagon">
          <a:avLst>
            <a:gd name="adj" fmla="val 2500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lvl="0" algn="just" defTabSz="622300">
            <a:lnSpc>
              <a:spcPct val="90000"/>
            </a:lnSpc>
            <a:spcBef>
              <a:spcPct val="0"/>
            </a:spcBef>
            <a:spcAft>
              <a:spcPct val="35000"/>
            </a:spcAft>
          </a:pPr>
          <a:r>
            <a:rPr lang="nl-NL" sz="1400" kern="1200" dirty="0" smtClean="0"/>
            <a:t>JPanel3</a:t>
          </a:r>
        </a:p>
      </dsp:txBody>
      <dsp:txXfrm rot="-5400000">
        <a:off x="2932264" y="2792215"/>
        <a:ext cx="902150" cy="1036955"/>
      </dsp:txXfrm>
    </dsp:sp>
    <dsp:sp modelId="{DC10988A-FF6E-4A8C-A8FD-AA89F5E7CA07}">
      <dsp:nvSpPr>
        <dsp:cNvPr id="0" name=""/>
        <dsp:cNvSpPr/>
      </dsp:nvSpPr>
      <dsp:spPr>
        <a:xfrm>
          <a:off x="4078426" y="2858751"/>
          <a:ext cx="1681222" cy="903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sp3d extrusionH="28000" prstMaterial="matte"/>
        </a:bodyPr>
        <a:lstStyle/>
        <a:p>
          <a:pPr lvl="0" algn="l" defTabSz="622300">
            <a:lnSpc>
              <a:spcPct val="90000"/>
            </a:lnSpc>
            <a:spcBef>
              <a:spcPct val="0"/>
            </a:spcBef>
            <a:spcAft>
              <a:spcPct val="35000"/>
            </a:spcAft>
          </a:pPr>
          <a:r>
            <a:rPr lang="nl-NL" sz="1400" kern="1200" dirty="0" smtClean="0"/>
            <a:t> </a:t>
          </a:r>
          <a:endParaRPr lang="nl-NL" sz="1400" kern="1200" dirty="0"/>
        </a:p>
      </dsp:txBody>
      <dsp:txXfrm>
        <a:off x="4078426" y="2858751"/>
        <a:ext cx="1681222" cy="903882"/>
      </dsp:txXfrm>
    </dsp:sp>
    <dsp:sp modelId="{F0DAD94D-C9FA-401C-ADF7-00A27BEA8F9E}">
      <dsp:nvSpPr>
        <dsp:cNvPr id="0" name=""/>
        <dsp:cNvSpPr/>
      </dsp:nvSpPr>
      <dsp:spPr>
        <a:xfrm rot="5400000">
          <a:off x="1214624" y="2655377"/>
          <a:ext cx="1506471" cy="1310630"/>
        </a:xfrm>
        <a:prstGeom prst="hexagon">
          <a:avLst>
            <a:gd name="adj" fmla="val 2500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sp3d extrusionH="28000" prstMaterial="matte"/>
        </a:bodyPr>
        <a:lstStyle/>
        <a:p>
          <a:pPr lvl="0" algn="ctr" defTabSz="711200">
            <a:lnSpc>
              <a:spcPct val="90000"/>
            </a:lnSpc>
            <a:spcBef>
              <a:spcPct val="0"/>
            </a:spcBef>
            <a:spcAft>
              <a:spcPct val="35000"/>
            </a:spcAft>
          </a:pPr>
          <a:r>
            <a:rPr lang="nl-NL" sz="1600" kern="1200" dirty="0" smtClean="0"/>
            <a:t>JFrame3</a:t>
          </a:r>
          <a:endParaRPr lang="nl-NL" sz="1600" kern="1200" dirty="0"/>
        </a:p>
      </dsp:txBody>
      <dsp:txXfrm rot="-5400000">
        <a:off x="1516784" y="2792215"/>
        <a:ext cx="902150" cy="1036955"/>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296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297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297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279B7E3-D44A-41C7-8498-82FAB5246426}" type="slidenum">
              <a:rPr lang="en-GB"/>
              <a:pPr/>
              <a:t>‹#›</a:t>
            </a:fld>
            <a:endParaRPr lang="en-GB"/>
          </a:p>
        </p:txBody>
      </p:sp>
    </p:spTree>
    <p:extLst>
      <p:ext uri="{BB962C8B-B14F-4D97-AF65-F5344CB8AC3E}">
        <p14:creationId xmlns:p14="http://schemas.microsoft.com/office/powerpoint/2010/main" val="2628676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204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805A24C-2232-49D9-B08F-E31A10364A0D}" type="slidenum">
              <a:rPr lang="en-GB"/>
              <a:pPr/>
              <a:t>‹#›</a:t>
            </a:fld>
            <a:endParaRPr lang="en-GB"/>
          </a:p>
        </p:txBody>
      </p:sp>
    </p:spTree>
    <p:extLst>
      <p:ext uri="{BB962C8B-B14F-4D97-AF65-F5344CB8AC3E}">
        <p14:creationId xmlns:p14="http://schemas.microsoft.com/office/powerpoint/2010/main" val="36741450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Verdana" pitchFamily="34" charset="0"/>
        <a:ea typeface="+mn-ea"/>
        <a:cs typeface="+mn-cs"/>
      </a:defRPr>
    </a:lvl1pPr>
    <a:lvl2pPr marL="457200" algn="l" rtl="0" fontAlgn="base">
      <a:spcBef>
        <a:spcPct val="30000"/>
      </a:spcBef>
      <a:spcAft>
        <a:spcPct val="0"/>
      </a:spcAft>
      <a:defRPr sz="1200" kern="1200">
        <a:solidFill>
          <a:schemeClr val="tx1"/>
        </a:solidFill>
        <a:latin typeface="Verdana" pitchFamily="34" charset="0"/>
        <a:ea typeface="+mn-ea"/>
        <a:cs typeface="+mn-cs"/>
      </a:defRPr>
    </a:lvl2pPr>
    <a:lvl3pPr marL="914400" algn="l" rtl="0" fontAlgn="base">
      <a:spcBef>
        <a:spcPct val="30000"/>
      </a:spcBef>
      <a:spcAft>
        <a:spcPct val="0"/>
      </a:spcAft>
      <a:defRPr sz="1200" kern="1200">
        <a:solidFill>
          <a:schemeClr val="tx1"/>
        </a:solidFill>
        <a:latin typeface="Verdana" pitchFamily="34" charset="0"/>
        <a:ea typeface="+mn-ea"/>
        <a:cs typeface="+mn-cs"/>
      </a:defRPr>
    </a:lvl3pPr>
    <a:lvl4pPr marL="1371600" algn="l" rtl="0" fontAlgn="base">
      <a:spcBef>
        <a:spcPct val="30000"/>
      </a:spcBef>
      <a:spcAft>
        <a:spcPct val="0"/>
      </a:spcAft>
      <a:defRPr sz="1200" kern="1200">
        <a:solidFill>
          <a:schemeClr val="tx1"/>
        </a:solidFill>
        <a:latin typeface="Verdana" pitchFamily="34" charset="0"/>
        <a:ea typeface="+mn-ea"/>
        <a:cs typeface="+mn-cs"/>
      </a:defRPr>
    </a:lvl4pPr>
    <a:lvl5pPr marL="1828800" algn="l" rtl="0" fontAlgn="base">
      <a:spcBef>
        <a:spcPct val="3000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Voor sommige</a:t>
            </a:r>
            <a:r>
              <a:rPr lang="nl-NL" baseline="0" dirty="0" smtClean="0"/>
              <a:t> onderdelen moeten we nog leren hoe je het doet. </a:t>
            </a:r>
          </a:p>
          <a:p>
            <a:endParaRPr lang="nl-NL" dirty="0"/>
          </a:p>
        </p:txBody>
      </p:sp>
      <p:sp>
        <p:nvSpPr>
          <p:cNvPr id="4" name="Slide Number Placeholder 3"/>
          <p:cNvSpPr>
            <a:spLocks noGrp="1"/>
          </p:cNvSpPr>
          <p:nvPr>
            <p:ph type="sldNum" sz="quarter" idx="10"/>
          </p:nvPr>
        </p:nvSpPr>
        <p:spPr/>
        <p:txBody>
          <a:bodyPr/>
          <a:lstStyle/>
          <a:p>
            <a:fld id="{3805A24C-2232-49D9-B08F-E31A10364A0D}" type="slidenum">
              <a:rPr lang="en-GB" smtClean="0"/>
              <a:pPr/>
              <a:t>3</a:t>
            </a:fld>
            <a:endParaRPr lang="en-GB"/>
          </a:p>
        </p:txBody>
      </p:sp>
    </p:spTree>
    <p:extLst>
      <p:ext uri="{BB962C8B-B14F-4D97-AF65-F5344CB8AC3E}">
        <p14:creationId xmlns:p14="http://schemas.microsoft.com/office/powerpoint/2010/main" val="403274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nl-NL" dirty="0" smtClean="0"/>
              <a:t>Bron: AEI-I-P1.1-Programmeren_Databases-duo-opdracht,</a:t>
            </a:r>
            <a:r>
              <a:rPr lang="nl-NL" baseline="0" dirty="0" smtClean="0"/>
              <a:t> het laatst gewijzigd op 04-09-2016 om 21:48 uur. </a:t>
            </a:r>
            <a:endParaRPr lang="nl-NL" dirty="0" smtClean="0"/>
          </a:p>
          <a:p>
            <a:endParaRPr lang="nl-NL" dirty="0"/>
          </a:p>
        </p:txBody>
      </p:sp>
      <p:sp>
        <p:nvSpPr>
          <p:cNvPr id="4" name="Slide Number Placeholder 3"/>
          <p:cNvSpPr>
            <a:spLocks noGrp="1"/>
          </p:cNvSpPr>
          <p:nvPr>
            <p:ph type="sldNum" sz="quarter" idx="10"/>
          </p:nvPr>
        </p:nvSpPr>
        <p:spPr/>
        <p:txBody>
          <a:bodyPr/>
          <a:lstStyle/>
          <a:p>
            <a:fld id="{3805A24C-2232-49D9-B08F-E31A10364A0D}" type="slidenum">
              <a:rPr lang="en-GB" smtClean="0"/>
              <a:pPr/>
              <a:t>29</a:t>
            </a:fld>
            <a:endParaRPr lang="en-GB"/>
          </a:p>
        </p:txBody>
      </p:sp>
    </p:spTree>
    <p:extLst>
      <p:ext uri="{BB962C8B-B14F-4D97-AF65-F5344CB8AC3E}">
        <p14:creationId xmlns:p14="http://schemas.microsoft.com/office/powerpoint/2010/main" val="3708240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Ik wil graag met allen afspreken, dat de klasse Band zo eruit ziet,</a:t>
            </a:r>
          </a:p>
          <a:p>
            <a:r>
              <a:rPr lang="nl-NL" dirty="0" smtClean="0"/>
              <a:t>Dan</a:t>
            </a:r>
            <a:r>
              <a:rPr lang="nl-NL" baseline="0" dirty="0" smtClean="0"/>
              <a:t> kan ik je aanstaande week voorbeeldcode leveren. </a:t>
            </a:r>
            <a:endParaRPr lang="nl-NL" dirty="0"/>
          </a:p>
        </p:txBody>
      </p:sp>
      <p:sp>
        <p:nvSpPr>
          <p:cNvPr id="4" name="Slide Number Placeholder 3"/>
          <p:cNvSpPr>
            <a:spLocks noGrp="1"/>
          </p:cNvSpPr>
          <p:nvPr>
            <p:ph type="sldNum" sz="quarter" idx="10"/>
          </p:nvPr>
        </p:nvSpPr>
        <p:spPr/>
        <p:txBody>
          <a:bodyPr/>
          <a:lstStyle/>
          <a:p>
            <a:fld id="{3805A24C-2232-49D9-B08F-E31A10364A0D}" type="slidenum">
              <a:rPr lang="en-GB" smtClean="0"/>
              <a:pPr/>
              <a:t>31</a:t>
            </a:fld>
            <a:endParaRPr lang="en-GB"/>
          </a:p>
        </p:txBody>
      </p:sp>
    </p:spTree>
    <p:extLst>
      <p:ext uri="{BB962C8B-B14F-4D97-AF65-F5344CB8AC3E}">
        <p14:creationId xmlns:p14="http://schemas.microsoft.com/office/powerpoint/2010/main" val="3426720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Welke opties hebben</a:t>
            </a:r>
            <a:r>
              <a:rPr lang="nl-NL" baseline="0" dirty="0" smtClean="0"/>
              <a:t> we om de band te vinden die we willen wijzigen? </a:t>
            </a:r>
            <a:endParaRPr lang="nl-NL" dirty="0"/>
          </a:p>
        </p:txBody>
      </p:sp>
      <p:sp>
        <p:nvSpPr>
          <p:cNvPr id="4" name="Slide Number Placeholder 3"/>
          <p:cNvSpPr>
            <a:spLocks noGrp="1"/>
          </p:cNvSpPr>
          <p:nvPr>
            <p:ph type="sldNum" sz="quarter" idx="10"/>
          </p:nvPr>
        </p:nvSpPr>
        <p:spPr/>
        <p:txBody>
          <a:bodyPr/>
          <a:lstStyle/>
          <a:p>
            <a:fld id="{3805A24C-2232-49D9-B08F-E31A10364A0D}" type="slidenum">
              <a:rPr lang="en-GB" smtClean="0"/>
              <a:pPr/>
              <a:t>37</a:t>
            </a:fld>
            <a:endParaRPr lang="en-GB"/>
          </a:p>
        </p:txBody>
      </p:sp>
    </p:spTree>
    <p:extLst>
      <p:ext uri="{BB962C8B-B14F-4D97-AF65-F5344CB8AC3E}">
        <p14:creationId xmlns:p14="http://schemas.microsoft.com/office/powerpoint/2010/main" val="953467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Informeer</a:t>
            </a:r>
            <a:r>
              <a:rPr lang="nl-NL" baseline="0" dirty="0" smtClean="0"/>
              <a:t> mij zo snel mogelijk als er problemen zijn of als je maatje met de studie stopt </a:t>
            </a:r>
            <a:endParaRPr lang="nl-NL" dirty="0"/>
          </a:p>
        </p:txBody>
      </p:sp>
      <p:sp>
        <p:nvSpPr>
          <p:cNvPr id="4" name="Slide Number Placeholder 3"/>
          <p:cNvSpPr>
            <a:spLocks noGrp="1"/>
          </p:cNvSpPr>
          <p:nvPr>
            <p:ph type="sldNum" sz="quarter" idx="10"/>
          </p:nvPr>
        </p:nvSpPr>
        <p:spPr/>
        <p:txBody>
          <a:bodyPr/>
          <a:lstStyle/>
          <a:p>
            <a:fld id="{3805A24C-2232-49D9-B08F-E31A10364A0D}" type="slidenum">
              <a:rPr lang="en-GB" smtClean="0"/>
              <a:pPr/>
              <a:t>40</a:t>
            </a:fld>
            <a:endParaRPr lang="en-GB"/>
          </a:p>
        </p:txBody>
      </p:sp>
    </p:spTree>
    <p:extLst>
      <p:ext uri="{BB962C8B-B14F-4D97-AF65-F5344CB8AC3E}">
        <p14:creationId xmlns:p14="http://schemas.microsoft.com/office/powerpoint/2010/main" val="2975198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Bron voor de foto:</a:t>
            </a:r>
            <a:r>
              <a:rPr lang="nl-NL" baseline="0" dirty="0" smtClean="0"/>
              <a:t> http://www.uhren4you.de/blog/wanduhren-und-tischuhren/tickende-uhren-ungesund-oder-beruhigend</a:t>
            </a:r>
          </a:p>
          <a:p>
            <a:endParaRPr lang="nl-NL" dirty="0" smtClean="0"/>
          </a:p>
          <a:p>
            <a:endParaRPr lang="nl-NL" dirty="0"/>
          </a:p>
        </p:txBody>
      </p:sp>
      <p:sp>
        <p:nvSpPr>
          <p:cNvPr id="4" name="Slide Number Placeholder 3"/>
          <p:cNvSpPr>
            <a:spLocks noGrp="1"/>
          </p:cNvSpPr>
          <p:nvPr>
            <p:ph type="sldNum" sz="quarter" idx="10"/>
          </p:nvPr>
        </p:nvSpPr>
        <p:spPr/>
        <p:txBody>
          <a:bodyPr/>
          <a:lstStyle/>
          <a:p>
            <a:fld id="{3805A24C-2232-49D9-B08F-E31A10364A0D}" type="slidenum">
              <a:rPr lang="en-GB" smtClean="0"/>
              <a:pPr/>
              <a:t>4</a:t>
            </a:fld>
            <a:endParaRPr lang="en-GB"/>
          </a:p>
        </p:txBody>
      </p:sp>
    </p:spTree>
    <p:extLst>
      <p:ext uri="{BB962C8B-B14F-4D97-AF65-F5344CB8AC3E}">
        <p14:creationId xmlns:p14="http://schemas.microsoft.com/office/powerpoint/2010/main" val="421737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Voor sommige</a:t>
            </a:r>
            <a:r>
              <a:rPr lang="nl-NL" baseline="0" dirty="0" smtClean="0"/>
              <a:t> onderdelen moeten we nog leren hoe je het doet. </a:t>
            </a:r>
            <a:endParaRPr lang="nl-NL" dirty="0" smtClean="0"/>
          </a:p>
          <a:p>
            <a:endParaRPr lang="nl-NL" sz="1200" kern="1200" dirty="0" smtClean="0">
              <a:solidFill>
                <a:schemeClr val="tx1"/>
              </a:solidFill>
              <a:effectLst/>
              <a:latin typeface="Verdana" pitchFamily="34" charset="0"/>
              <a:ea typeface="+mn-ea"/>
              <a:cs typeface="+mn-cs"/>
            </a:endParaRPr>
          </a:p>
          <a:p>
            <a:r>
              <a:rPr lang="nl-NL" sz="1200" b="1" kern="1200" dirty="0" smtClean="0">
                <a:solidFill>
                  <a:schemeClr val="tx1"/>
                </a:solidFill>
                <a:effectLst/>
                <a:latin typeface="Verdana" pitchFamily="34" charset="0"/>
                <a:ea typeface="+mn-ea"/>
                <a:cs typeface="+mn-cs"/>
              </a:rPr>
              <a:t>Informatie voor de docent</a:t>
            </a:r>
          </a:p>
          <a:p>
            <a:r>
              <a:rPr lang="nl-NL" sz="1200" kern="1200" dirty="0" smtClean="0">
                <a:solidFill>
                  <a:schemeClr val="tx1"/>
                </a:solidFill>
                <a:effectLst/>
                <a:latin typeface="Verdana" pitchFamily="34" charset="0"/>
                <a:ea typeface="+mn-ea"/>
                <a:cs typeface="+mn-cs"/>
              </a:rPr>
              <a:t>Week 3               Groepsindeling</a:t>
            </a:r>
          </a:p>
          <a:p>
            <a:r>
              <a:rPr lang="nl-NL" sz="1200" kern="1200" dirty="0" smtClean="0">
                <a:solidFill>
                  <a:schemeClr val="tx1"/>
                </a:solidFill>
                <a:effectLst/>
                <a:latin typeface="Verdana" pitchFamily="34" charset="0"/>
                <a:ea typeface="+mn-ea"/>
                <a:cs typeface="+mn-cs"/>
              </a:rPr>
              <a:t>Analyse van de eisen (welke informatie moeten we verzamelen?)</a:t>
            </a:r>
          </a:p>
          <a:p>
            <a:r>
              <a:rPr lang="nl-NL" sz="1200" kern="1200" dirty="0" smtClean="0">
                <a:solidFill>
                  <a:schemeClr val="tx1"/>
                </a:solidFill>
                <a:effectLst/>
                <a:latin typeface="Verdana" pitchFamily="34" charset="0"/>
                <a:ea typeface="+mn-ea"/>
                <a:cs typeface="+mn-cs"/>
              </a:rPr>
              <a:t>                            GUI ontwerp</a:t>
            </a:r>
          </a:p>
          <a:p>
            <a:r>
              <a:rPr lang="nl-NL" sz="1200" kern="1200" dirty="0" smtClean="0">
                <a:solidFill>
                  <a:schemeClr val="tx1"/>
                </a:solidFill>
                <a:effectLst/>
                <a:latin typeface="Verdana" pitchFamily="34" charset="0"/>
                <a:ea typeface="+mn-ea"/>
                <a:cs typeface="+mn-cs"/>
              </a:rPr>
              <a:t>                            Thuis bouw van de GUI</a:t>
            </a:r>
          </a:p>
          <a:p>
            <a:r>
              <a:rPr lang="nl-NL" sz="1200" kern="1200" dirty="0" smtClean="0">
                <a:solidFill>
                  <a:schemeClr val="tx1"/>
                </a:solidFill>
                <a:effectLst/>
                <a:latin typeface="Verdana" pitchFamily="34" charset="0"/>
                <a:ea typeface="+mn-ea"/>
                <a:cs typeface="+mn-cs"/>
              </a:rPr>
              <a:t> </a:t>
            </a:r>
          </a:p>
          <a:p>
            <a:r>
              <a:rPr lang="nl-NL" sz="1200" kern="1200" dirty="0" smtClean="0">
                <a:solidFill>
                  <a:schemeClr val="tx1"/>
                </a:solidFill>
                <a:effectLst/>
                <a:latin typeface="Verdana" pitchFamily="34" charset="0"/>
                <a:ea typeface="+mn-ea"/>
                <a:cs typeface="+mn-cs"/>
              </a:rPr>
              <a:t>Week 4               Domainklassen uitleggen</a:t>
            </a:r>
          </a:p>
          <a:p>
            <a:r>
              <a:rPr lang="nl-NL" sz="1200" kern="1200" dirty="0" smtClean="0">
                <a:solidFill>
                  <a:schemeClr val="tx1"/>
                </a:solidFill>
                <a:effectLst/>
                <a:latin typeface="Verdana" pitchFamily="34" charset="0"/>
                <a:ea typeface="+mn-ea"/>
                <a:cs typeface="+mn-cs"/>
              </a:rPr>
              <a:t>                            </a:t>
            </a:r>
            <a:r>
              <a:rPr lang="nl-NL" sz="1200" kern="1200" dirty="0" err="1" smtClean="0">
                <a:solidFill>
                  <a:schemeClr val="tx1"/>
                </a:solidFill>
                <a:effectLst/>
                <a:latin typeface="Verdana" pitchFamily="34" charset="0"/>
                <a:ea typeface="+mn-ea"/>
                <a:cs typeface="+mn-cs"/>
              </a:rPr>
              <a:t>mock</a:t>
            </a:r>
            <a:r>
              <a:rPr lang="nl-NL" sz="1200" kern="1200" dirty="0" smtClean="0">
                <a:solidFill>
                  <a:schemeClr val="tx1"/>
                </a:solidFill>
                <a:effectLst/>
                <a:latin typeface="Verdana" pitchFamily="34" charset="0"/>
                <a:ea typeface="+mn-ea"/>
                <a:cs typeface="+mn-cs"/>
              </a:rPr>
              <a:t>-klassen voor de gegevensopslag </a:t>
            </a:r>
          </a:p>
          <a:p>
            <a:r>
              <a:rPr lang="nl-NL" sz="1200" kern="1200" dirty="0" smtClean="0">
                <a:solidFill>
                  <a:schemeClr val="tx1"/>
                </a:solidFill>
                <a:effectLst/>
                <a:latin typeface="Verdana" pitchFamily="34" charset="0"/>
                <a:ea typeface="+mn-ea"/>
                <a:cs typeface="+mn-cs"/>
              </a:rPr>
              <a:t>                            Thuis bouw van de domain- en </a:t>
            </a:r>
            <a:r>
              <a:rPr lang="nl-NL" sz="1200" kern="1200" dirty="0" err="1" smtClean="0">
                <a:solidFill>
                  <a:schemeClr val="tx1"/>
                </a:solidFill>
                <a:effectLst/>
                <a:latin typeface="Verdana" pitchFamily="34" charset="0"/>
                <a:ea typeface="+mn-ea"/>
                <a:cs typeface="+mn-cs"/>
              </a:rPr>
              <a:t>mock</a:t>
            </a:r>
            <a:r>
              <a:rPr lang="nl-NL" sz="1200" kern="1200" dirty="0" smtClean="0">
                <a:solidFill>
                  <a:schemeClr val="tx1"/>
                </a:solidFill>
                <a:effectLst/>
                <a:latin typeface="Verdana" pitchFamily="34" charset="0"/>
                <a:ea typeface="+mn-ea"/>
                <a:cs typeface="+mn-cs"/>
              </a:rPr>
              <a:t>-klassen </a:t>
            </a:r>
          </a:p>
          <a:p>
            <a:r>
              <a:rPr lang="nl-NL" sz="1200" kern="1200" dirty="0" smtClean="0">
                <a:solidFill>
                  <a:schemeClr val="tx1"/>
                </a:solidFill>
                <a:effectLst/>
                <a:latin typeface="Verdana" pitchFamily="34" charset="0"/>
                <a:ea typeface="+mn-ea"/>
                <a:cs typeface="+mn-cs"/>
              </a:rPr>
              <a:t> </a:t>
            </a:r>
          </a:p>
          <a:p>
            <a:r>
              <a:rPr lang="nl-NL" sz="1200" kern="1200" dirty="0" smtClean="0">
                <a:solidFill>
                  <a:schemeClr val="tx1"/>
                </a:solidFill>
                <a:effectLst/>
                <a:latin typeface="Verdana" pitchFamily="34" charset="0"/>
                <a:ea typeface="+mn-ea"/>
                <a:cs typeface="+mn-cs"/>
              </a:rPr>
              <a:t>Week 5               DB-</a:t>
            </a:r>
            <a:r>
              <a:rPr lang="nl-NL" sz="1200" kern="1200" dirty="0" err="1" smtClean="0">
                <a:solidFill>
                  <a:schemeClr val="tx1"/>
                </a:solidFill>
                <a:effectLst/>
                <a:latin typeface="Verdana" pitchFamily="34" charset="0"/>
                <a:ea typeface="+mn-ea"/>
                <a:cs typeface="+mn-cs"/>
              </a:rPr>
              <a:t>connection</a:t>
            </a:r>
            <a:r>
              <a:rPr lang="nl-NL" sz="1200" kern="1200" dirty="0" smtClean="0">
                <a:solidFill>
                  <a:schemeClr val="tx1"/>
                </a:solidFill>
                <a:effectLst/>
                <a:latin typeface="Verdana" pitchFamily="34" charset="0"/>
                <a:ea typeface="+mn-ea"/>
                <a:cs typeface="+mn-cs"/>
              </a:rPr>
              <a:t> </a:t>
            </a:r>
          </a:p>
          <a:p>
            <a:r>
              <a:rPr lang="nl-NL" sz="1200" kern="1200" dirty="0" smtClean="0">
                <a:solidFill>
                  <a:schemeClr val="tx1"/>
                </a:solidFill>
                <a:effectLst/>
                <a:latin typeface="Verdana" pitchFamily="34" charset="0"/>
                <a:ea typeface="+mn-ea"/>
                <a:cs typeface="+mn-cs"/>
              </a:rPr>
              <a:t>                            Gegevens in de DB opslaan en lezen </a:t>
            </a:r>
          </a:p>
          <a:p>
            <a:r>
              <a:rPr lang="nl-NL" sz="1200" kern="1200" dirty="0" smtClean="0">
                <a:solidFill>
                  <a:schemeClr val="tx1"/>
                </a:solidFill>
                <a:effectLst/>
                <a:latin typeface="Verdana" pitchFamily="34" charset="0"/>
                <a:ea typeface="+mn-ea"/>
                <a:cs typeface="+mn-cs"/>
              </a:rPr>
              <a:t>                            Thuis bouw van de DB </a:t>
            </a:r>
            <a:r>
              <a:rPr lang="nl-NL" sz="1200" kern="1200" dirty="0" err="1" smtClean="0">
                <a:solidFill>
                  <a:schemeClr val="tx1"/>
                </a:solidFill>
                <a:effectLst/>
                <a:latin typeface="Verdana" pitchFamily="34" charset="0"/>
                <a:ea typeface="+mn-ea"/>
                <a:cs typeface="+mn-cs"/>
              </a:rPr>
              <a:t>connection</a:t>
            </a:r>
            <a:r>
              <a:rPr lang="nl-NL" sz="1200" kern="1200" dirty="0" smtClean="0">
                <a:solidFill>
                  <a:schemeClr val="tx1"/>
                </a:solidFill>
                <a:effectLst/>
                <a:latin typeface="Verdana" pitchFamily="34" charset="0"/>
                <a:ea typeface="+mn-ea"/>
                <a:cs typeface="+mn-cs"/>
              </a:rPr>
              <a:t> en de </a:t>
            </a:r>
            <a:r>
              <a:rPr lang="nl-NL" sz="1200" kern="1200" dirty="0" err="1" smtClean="0">
                <a:solidFill>
                  <a:schemeClr val="tx1"/>
                </a:solidFill>
                <a:effectLst/>
                <a:latin typeface="Verdana" pitchFamily="34" charset="0"/>
                <a:ea typeface="+mn-ea"/>
                <a:cs typeface="+mn-cs"/>
              </a:rPr>
              <a:t>DAOs</a:t>
            </a:r>
            <a:r>
              <a:rPr lang="nl-NL" sz="1200" kern="1200" dirty="0" smtClean="0">
                <a:solidFill>
                  <a:schemeClr val="tx1"/>
                </a:solidFill>
                <a:effectLst/>
                <a:latin typeface="Verdana" pitchFamily="34" charset="0"/>
                <a:ea typeface="+mn-ea"/>
                <a:cs typeface="+mn-cs"/>
              </a:rPr>
              <a:t> </a:t>
            </a:r>
          </a:p>
          <a:p>
            <a:r>
              <a:rPr lang="nl-NL" sz="1200" kern="1200" dirty="0" smtClean="0">
                <a:solidFill>
                  <a:schemeClr val="tx1"/>
                </a:solidFill>
                <a:effectLst/>
                <a:latin typeface="Verdana" pitchFamily="34" charset="0"/>
                <a:ea typeface="+mn-ea"/>
                <a:cs typeface="+mn-cs"/>
              </a:rPr>
              <a:t> </a:t>
            </a:r>
          </a:p>
          <a:p>
            <a:r>
              <a:rPr lang="nl-NL" sz="1200" kern="1200" dirty="0" smtClean="0">
                <a:solidFill>
                  <a:schemeClr val="tx1"/>
                </a:solidFill>
                <a:effectLst/>
                <a:latin typeface="Verdana" pitchFamily="34" charset="0"/>
                <a:ea typeface="+mn-ea"/>
                <a:cs typeface="+mn-cs"/>
              </a:rPr>
              <a:t>Week 6               buffer (als iets langer duurt) </a:t>
            </a:r>
          </a:p>
          <a:p>
            <a:r>
              <a:rPr lang="nl-NL" sz="1200" kern="1200" dirty="0" smtClean="0">
                <a:solidFill>
                  <a:schemeClr val="tx1"/>
                </a:solidFill>
                <a:effectLst/>
                <a:latin typeface="Verdana" pitchFamily="34" charset="0"/>
                <a:ea typeface="+mn-ea"/>
                <a:cs typeface="+mn-cs"/>
              </a:rPr>
              <a:t>                            Alles samenvoegen en afmaken </a:t>
            </a:r>
          </a:p>
          <a:p>
            <a:endParaRPr lang="nl-NL" dirty="0"/>
          </a:p>
        </p:txBody>
      </p:sp>
      <p:sp>
        <p:nvSpPr>
          <p:cNvPr id="4" name="Slide Number Placeholder 3"/>
          <p:cNvSpPr>
            <a:spLocks noGrp="1"/>
          </p:cNvSpPr>
          <p:nvPr>
            <p:ph type="sldNum" sz="quarter" idx="10"/>
          </p:nvPr>
        </p:nvSpPr>
        <p:spPr/>
        <p:txBody>
          <a:bodyPr/>
          <a:lstStyle/>
          <a:p>
            <a:fld id="{3805A24C-2232-49D9-B08F-E31A10364A0D}" type="slidenum">
              <a:rPr lang="en-GB" smtClean="0"/>
              <a:pPr/>
              <a:t>6</a:t>
            </a:fld>
            <a:endParaRPr lang="en-GB"/>
          </a:p>
        </p:txBody>
      </p:sp>
    </p:spTree>
    <p:extLst>
      <p:ext uri="{BB962C8B-B14F-4D97-AF65-F5344CB8AC3E}">
        <p14:creationId xmlns:p14="http://schemas.microsoft.com/office/powerpoint/2010/main" val="1461968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Bron</a:t>
            </a:r>
            <a:r>
              <a:rPr lang="nl-NL" baseline="0" dirty="0" smtClean="0"/>
              <a:t> voor dit onderdeel van de presentatie</a:t>
            </a:r>
            <a:r>
              <a:rPr lang="nl-NL" dirty="0" smtClean="0"/>
              <a:t>: </a:t>
            </a:r>
            <a:r>
              <a:rPr lang="nl-NL" dirty="0" smtClean="0"/>
              <a:t>Gertjan Laan:</a:t>
            </a:r>
            <a:r>
              <a:rPr lang="nl-NL" baseline="0" dirty="0" smtClean="0"/>
              <a:t> Softwareontwikkeling met UML en Java, Pearson, 2015, 3</a:t>
            </a:r>
            <a:r>
              <a:rPr lang="nl-NL" baseline="30000" dirty="0" smtClean="0"/>
              <a:t>e</a:t>
            </a:r>
            <a:r>
              <a:rPr lang="nl-NL" baseline="0" dirty="0" smtClean="0"/>
              <a:t> druk, begin hoofdstuk 3 </a:t>
            </a:r>
            <a:endParaRPr lang="nl-NL" dirty="0"/>
          </a:p>
        </p:txBody>
      </p:sp>
      <p:sp>
        <p:nvSpPr>
          <p:cNvPr id="4" name="Slide Number Placeholder 3"/>
          <p:cNvSpPr>
            <a:spLocks noGrp="1"/>
          </p:cNvSpPr>
          <p:nvPr>
            <p:ph type="sldNum" sz="quarter" idx="10"/>
          </p:nvPr>
        </p:nvSpPr>
        <p:spPr/>
        <p:txBody>
          <a:bodyPr/>
          <a:lstStyle/>
          <a:p>
            <a:fld id="{3805A24C-2232-49D9-B08F-E31A10364A0D}" type="slidenum">
              <a:rPr lang="en-GB" smtClean="0"/>
              <a:pPr/>
              <a:t>8</a:t>
            </a:fld>
            <a:endParaRPr lang="en-GB"/>
          </a:p>
        </p:txBody>
      </p:sp>
    </p:spTree>
    <p:extLst>
      <p:ext uri="{BB962C8B-B14F-4D97-AF65-F5344CB8AC3E}">
        <p14:creationId xmlns:p14="http://schemas.microsoft.com/office/powerpoint/2010/main" val="996405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nl-NL" dirty="0" smtClean="0"/>
              <a:t>zelfstandige naamwoorden</a:t>
            </a:r>
          </a:p>
          <a:p>
            <a:endParaRPr lang="nl-NL" dirty="0"/>
          </a:p>
        </p:txBody>
      </p:sp>
      <p:sp>
        <p:nvSpPr>
          <p:cNvPr id="4" name="Slide Number Placeholder 3"/>
          <p:cNvSpPr>
            <a:spLocks noGrp="1"/>
          </p:cNvSpPr>
          <p:nvPr>
            <p:ph type="sldNum" sz="quarter" idx="10"/>
          </p:nvPr>
        </p:nvSpPr>
        <p:spPr/>
        <p:txBody>
          <a:bodyPr/>
          <a:lstStyle/>
          <a:p>
            <a:fld id="{3805A24C-2232-49D9-B08F-E31A10364A0D}" type="slidenum">
              <a:rPr lang="en-GB" smtClean="0"/>
              <a:pPr/>
              <a:t>13</a:t>
            </a:fld>
            <a:endParaRPr lang="en-GB"/>
          </a:p>
        </p:txBody>
      </p:sp>
    </p:spTree>
    <p:extLst>
      <p:ext uri="{BB962C8B-B14F-4D97-AF65-F5344CB8AC3E}">
        <p14:creationId xmlns:p14="http://schemas.microsoft.com/office/powerpoint/2010/main" val="3804492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Werkwoorden </a:t>
            </a:r>
            <a:endParaRPr lang="nl-NL" dirty="0"/>
          </a:p>
        </p:txBody>
      </p:sp>
      <p:sp>
        <p:nvSpPr>
          <p:cNvPr id="4" name="Slide Number Placeholder 3"/>
          <p:cNvSpPr>
            <a:spLocks noGrp="1"/>
          </p:cNvSpPr>
          <p:nvPr>
            <p:ph type="sldNum" sz="quarter" idx="10"/>
          </p:nvPr>
        </p:nvSpPr>
        <p:spPr/>
        <p:txBody>
          <a:bodyPr/>
          <a:lstStyle/>
          <a:p>
            <a:fld id="{3805A24C-2232-49D9-B08F-E31A10364A0D}" type="slidenum">
              <a:rPr lang="en-GB" smtClean="0"/>
              <a:pPr/>
              <a:t>15</a:t>
            </a:fld>
            <a:endParaRPr lang="en-GB"/>
          </a:p>
        </p:txBody>
      </p:sp>
    </p:spTree>
    <p:extLst>
      <p:ext uri="{BB962C8B-B14F-4D97-AF65-F5344CB8AC3E}">
        <p14:creationId xmlns:p14="http://schemas.microsoft.com/office/powerpoint/2010/main" val="3988398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bijvoeglijke naamwoorden </a:t>
            </a:r>
            <a:endParaRPr lang="nl-NL" dirty="0"/>
          </a:p>
        </p:txBody>
      </p:sp>
      <p:sp>
        <p:nvSpPr>
          <p:cNvPr id="4" name="Slide Number Placeholder 3"/>
          <p:cNvSpPr>
            <a:spLocks noGrp="1"/>
          </p:cNvSpPr>
          <p:nvPr>
            <p:ph type="sldNum" sz="quarter" idx="10"/>
          </p:nvPr>
        </p:nvSpPr>
        <p:spPr/>
        <p:txBody>
          <a:bodyPr/>
          <a:lstStyle/>
          <a:p>
            <a:fld id="{3805A24C-2232-49D9-B08F-E31A10364A0D}" type="slidenum">
              <a:rPr lang="en-GB" smtClean="0"/>
              <a:pPr/>
              <a:t>17</a:t>
            </a:fld>
            <a:endParaRPr lang="en-GB"/>
          </a:p>
        </p:txBody>
      </p:sp>
    </p:spTree>
    <p:extLst>
      <p:ext uri="{BB962C8B-B14F-4D97-AF65-F5344CB8AC3E}">
        <p14:creationId xmlns:p14="http://schemas.microsoft.com/office/powerpoint/2010/main" val="4154032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805A24C-2232-49D9-B08F-E31A10364A0D}" type="slidenum">
              <a:rPr lang="en-GB" smtClean="0"/>
              <a:pPr/>
              <a:t>20</a:t>
            </a:fld>
            <a:endParaRPr lang="en-GB"/>
          </a:p>
        </p:txBody>
      </p:sp>
    </p:spTree>
    <p:extLst>
      <p:ext uri="{BB962C8B-B14F-4D97-AF65-F5344CB8AC3E}">
        <p14:creationId xmlns:p14="http://schemas.microsoft.com/office/powerpoint/2010/main" val="745037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Bron: AEI-I-P1.1-Programmeren_Databases-duo-opdracht,</a:t>
            </a:r>
            <a:r>
              <a:rPr lang="nl-NL" baseline="0" dirty="0" smtClean="0"/>
              <a:t> het laatst gewijzigd op 04-09-2016 om 21:48 uur. </a:t>
            </a:r>
            <a:endParaRPr lang="nl-NL" dirty="0"/>
          </a:p>
        </p:txBody>
      </p:sp>
      <p:sp>
        <p:nvSpPr>
          <p:cNvPr id="4" name="Slide Number Placeholder 3"/>
          <p:cNvSpPr>
            <a:spLocks noGrp="1"/>
          </p:cNvSpPr>
          <p:nvPr>
            <p:ph type="sldNum" sz="quarter" idx="10"/>
          </p:nvPr>
        </p:nvSpPr>
        <p:spPr/>
        <p:txBody>
          <a:bodyPr/>
          <a:lstStyle/>
          <a:p>
            <a:fld id="{3805A24C-2232-49D9-B08F-E31A10364A0D}" type="slidenum">
              <a:rPr lang="en-GB" smtClean="0"/>
              <a:pPr/>
              <a:t>28</a:t>
            </a:fld>
            <a:endParaRPr lang="en-GB"/>
          </a:p>
        </p:txBody>
      </p:sp>
    </p:spTree>
    <p:extLst>
      <p:ext uri="{BB962C8B-B14F-4D97-AF65-F5344CB8AC3E}">
        <p14:creationId xmlns:p14="http://schemas.microsoft.com/office/powerpoint/2010/main" val="2512970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000" y="0"/>
            <a:ext cx="9120000" cy="6840000"/>
          </a:xfrm>
          <a:prstGeom prst="rect">
            <a:avLst/>
          </a:prstGeom>
        </p:spPr>
      </p:pic>
      <p:sp>
        <p:nvSpPr>
          <p:cNvPr id="3074" name="Rectangle 2"/>
          <p:cNvSpPr>
            <a:spLocks noGrp="1" noChangeArrowheads="1"/>
          </p:cNvSpPr>
          <p:nvPr>
            <p:ph type="ctrTitle"/>
          </p:nvPr>
        </p:nvSpPr>
        <p:spPr>
          <a:xfrm>
            <a:off x="1098000" y="2570400"/>
            <a:ext cx="6948000" cy="355600"/>
          </a:xfrm>
        </p:spPr>
        <p:txBody>
          <a:bodyPr lIns="0" tIns="0" rIns="0" bIns="0" anchor="t" anchorCtr="0"/>
          <a:lstStyle>
            <a:lvl1pPr>
              <a:lnSpc>
                <a:spcPts val="2600"/>
              </a:lnSpc>
              <a:spcBef>
                <a:spcPts val="0"/>
              </a:spcBef>
              <a:defRPr cap="all" baseline="0">
                <a:solidFill>
                  <a:schemeClr val="accent1"/>
                </a:solidFill>
              </a:defRPr>
            </a:lvl1pPr>
          </a:lstStyle>
          <a:p>
            <a:pPr lvl="0"/>
            <a:r>
              <a:rPr lang="en-US" noProof="0" smtClean="0"/>
              <a:t>Click to edit Master title style</a:t>
            </a:r>
            <a:endParaRPr lang="en-GB" noProof="0" dirty="0" smtClean="0"/>
          </a:p>
        </p:txBody>
      </p:sp>
      <p:sp>
        <p:nvSpPr>
          <p:cNvPr id="3075" name="Rectangle 3"/>
          <p:cNvSpPr>
            <a:spLocks noGrp="1" noChangeArrowheads="1"/>
          </p:cNvSpPr>
          <p:nvPr>
            <p:ph type="subTitle" idx="1"/>
          </p:nvPr>
        </p:nvSpPr>
        <p:spPr>
          <a:xfrm>
            <a:off x="1098000" y="3110400"/>
            <a:ext cx="6948000" cy="318600"/>
          </a:xfrm>
        </p:spPr>
        <p:txBody>
          <a:bodyPr lIns="0" tIns="0" rIns="0" bIns="0"/>
          <a:lstStyle>
            <a:lvl1pPr marL="0" indent="0">
              <a:buFont typeface="Verdana" pitchFamily="34" charset="0"/>
              <a:buNone/>
              <a:defRPr b="1" i="0" baseline="0">
                <a:latin typeface="Vardana"/>
              </a:defRPr>
            </a:lvl1pPr>
          </a:lstStyle>
          <a:p>
            <a:pPr lvl="0"/>
            <a:r>
              <a:rPr lang="en-US" noProof="0" smtClean="0"/>
              <a:t>Click to edit Master subtitle style</a:t>
            </a:r>
            <a:endParaRPr lang="en-GB" noProof="0" dirty="0" smtClean="0"/>
          </a:p>
        </p:txBody>
      </p:sp>
      <p:sp>
        <p:nvSpPr>
          <p:cNvPr id="3084" name="Text Box 12"/>
          <p:cNvSpPr txBox="1">
            <a:spLocks noChangeArrowheads="1"/>
          </p:cNvSpPr>
          <p:nvPr userDrawn="1"/>
        </p:nvSpPr>
        <p:spPr bwMode="auto">
          <a:xfrm>
            <a:off x="1287463" y="6467475"/>
            <a:ext cx="4857750"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nl-NL" sz="800" b="1">
              <a:solidFill>
                <a:srgbClr val="C0C0C0"/>
              </a:solidFill>
            </a:endParaRPr>
          </a:p>
        </p:txBody>
      </p:sp>
      <p:sp>
        <p:nvSpPr>
          <p:cNvPr id="3085" name="Text Box 13"/>
          <p:cNvSpPr txBox="1">
            <a:spLocks noChangeArrowheads="1"/>
          </p:cNvSpPr>
          <p:nvPr userDrawn="1"/>
        </p:nvSpPr>
        <p:spPr bwMode="auto">
          <a:xfrm>
            <a:off x="6276975" y="6465888"/>
            <a:ext cx="1366838"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spcBef>
                <a:spcPct val="50000"/>
              </a:spcBef>
            </a:pPr>
            <a:endParaRPr lang="nl-NL" sz="800" b="1">
              <a:solidFill>
                <a:srgbClr val="C0C0C0"/>
              </a:solidFill>
            </a:endParaRPr>
          </a:p>
        </p:txBody>
      </p:sp>
      <p:sp>
        <p:nvSpPr>
          <p:cNvPr id="2" name="TextBox 1"/>
          <p:cNvSpPr txBox="1"/>
          <p:nvPr userDrawn="1"/>
        </p:nvSpPr>
        <p:spPr>
          <a:xfrm>
            <a:off x="1098000" y="4194000"/>
            <a:ext cx="6948000" cy="410369"/>
          </a:xfrm>
          <a:prstGeom prst="rect">
            <a:avLst/>
          </a:prstGeom>
          <a:noFill/>
        </p:spPr>
        <p:txBody>
          <a:bodyPr wrap="square" lIns="0" tIns="0" rIns="0" bIns="0" rtlCol="0">
            <a:spAutoFit/>
          </a:bodyPr>
          <a:lstStyle/>
          <a:p>
            <a:pPr>
              <a:lnSpc>
                <a:spcPts val="1600"/>
              </a:lnSpc>
            </a:pPr>
            <a:endParaRPr lang="nl-NL" smtClean="0"/>
          </a:p>
          <a:p>
            <a:pPr>
              <a:lnSpc>
                <a:spcPts val="1600"/>
              </a:lnSpc>
            </a:pPr>
            <a:r>
              <a:rPr lang="nl-NL" smtClean="0"/>
              <a:t>Academie voor Engineering en ICT</a:t>
            </a:r>
            <a:endParaRPr lang="en-US" dirty="0"/>
          </a:p>
        </p:txBody>
      </p:sp>
      <p:sp>
        <p:nvSpPr>
          <p:cNvPr id="11" name="TextBox 10"/>
          <p:cNvSpPr txBox="1"/>
          <p:nvPr userDrawn="1"/>
        </p:nvSpPr>
        <p:spPr>
          <a:xfrm>
            <a:off x="6048408" y="6426000"/>
            <a:ext cx="2196000" cy="205184"/>
          </a:xfrm>
          <a:prstGeom prst="rect">
            <a:avLst/>
          </a:prstGeom>
          <a:noFill/>
        </p:spPr>
        <p:txBody>
          <a:bodyPr wrap="square" lIns="0" tIns="0" rIns="0" bIns="0" rtlCol="0">
            <a:spAutoFit/>
          </a:bodyPr>
          <a:lstStyle/>
          <a:p>
            <a:pPr algn="r">
              <a:lnSpc>
                <a:spcPts val="1600"/>
              </a:lnSpc>
            </a:pPr>
            <a:r>
              <a:rPr lang="en-US" sz="1000" baseline="0" dirty="0" smtClean="0">
                <a:solidFill>
                  <a:srgbClr val="757575"/>
                </a:solidFill>
              </a:rPr>
              <a:t>2016/2017</a:t>
            </a:r>
            <a:endParaRPr lang="en-US" sz="1000" baseline="0" dirty="0">
              <a:solidFill>
                <a:srgbClr val="757575"/>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GB" dirty="0"/>
          </a:p>
        </p:txBody>
      </p:sp>
      <p:sp>
        <p:nvSpPr>
          <p:cNvPr id="8" name="Table Placeholder 7"/>
          <p:cNvSpPr>
            <a:spLocks noGrp="1"/>
          </p:cNvSpPr>
          <p:nvPr>
            <p:ph type="tbl" sz="quarter" idx="10"/>
          </p:nvPr>
        </p:nvSpPr>
        <p:spPr>
          <a:xfrm>
            <a:off x="899592" y="1700808"/>
            <a:ext cx="7344816" cy="4608512"/>
          </a:xfrm>
        </p:spPr>
        <p:txBody>
          <a:bodyPr/>
          <a:lstStyle>
            <a:lvl1pPr marL="0" indent="0">
              <a:buNone/>
              <a:defRPr/>
            </a:lvl1pPr>
          </a:lstStyle>
          <a:p>
            <a:r>
              <a:rPr lang="en-US" smtClean="0"/>
              <a:t>Click icon to add table</a:t>
            </a:r>
            <a:endParaRPr lang="nl-NL" dirty="0"/>
          </a:p>
        </p:txBody>
      </p:sp>
      <p:sp>
        <p:nvSpPr>
          <p:cNvPr id="14"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smtClean="0"/>
              <a:t>| </a:t>
            </a:r>
            <a:fld id="{376223AB-660F-4378-B3FC-2DD296FE5D05}" type="slidenum">
              <a:rPr lang="nl-NL" smtClean="0"/>
              <a:pPr/>
              <a:t>‹#›</a:t>
            </a:fld>
            <a:endParaRPr lang="nl-NL" dirty="0"/>
          </a:p>
        </p:txBody>
      </p:sp>
      <p:sp>
        <p:nvSpPr>
          <p:cNvPr id="10" name="TextBox 9"/>
          <p:cNvSpPr txBox="1"/>
          <p:nvPr userDrawn="1"/>
        </p:nvSpPr>
        <p:spPr>
          <a:xfrm>
            <a:off x="899592" y="6426000"/>
            <a:ext cx="2196000" cy="205184"/>
          </a:xfrm>
          <a:prstGeom prst="rect">
            <a:avLst/>
          </a:prstGeom>
          <a:noFill/>
        </p:spPr>
        <p:txBody>
          <a:bodyPr wrap="square" lIns="0" tIns="0" rIns="0" bIns="0" rtlCol="0">
            <a:spAutoFit/>
          </a:bodyPr>
          <a:lstStyle/>
          <a:p>
            <a:pPr>
              <a:lnSpc>
                <a:spcPts val="1600"/>
              </a:lnSpc>
            </a:pPr>
            <a:r>
              <a:rPr lang="en-US" sz="1000" baseline="0" dirty="0" err="1" smtClean="0">
                <a:solidFill>
                  <a:srgbClr val="757575"/>
                </a:solidFill>
              </a:rPr>
              <a:t>Kenmerk</a:t>
            </a:r>
            <a:r>
              <a:rPr lang="en-US" sz="1000" baseline="0" dirty="0" smtClean="0">
                <a:solidFill>
                  <a:srgbClr val="757575"/>
                </a:solidFill>
              </a:rPr>
              <a:t>: </a:t>
            </a:r>
            <a:endParaRPr lang="en-US" sz="1000" baseline="0" dirty="0">
              <a:solidFill>
                <a:srgbClr val="757575"/>
              </a:solidFill>
            </a:endParaRPr>
          </a:p>
        </p:txBody>
      </p:sp>
      <p:sp>
        <p:nvSpPr>
          <p:cNvPr id="13" name="TextBox 12"/>
          <p:cNvSpPr txBox="1"/>
          <p:nvPr userDrawn="1"/>
        </p:nvSpPr>
        <p:spPr>
          <a:xfrm>
            <a:off x="6048408" y="6426000"/>
            <a:ext cx="2196000" cy="205184"/>
          </a:xfrm>
          <a:prstGeom prst="rect">
            <a:avLst/>
          </a:prstGeom>
          <a:noFill/>
        </p:spPr>
        <p:txBody>
          <a:bodyPr wrap="square" lIns="0" tIns="0" rIns="0" bIns="0" rtlCol="0">
            <a:spAutoFit/>
          </a:bodyPr>
          <a:lstStyle/>
          <a:p>
            <a:pPr algn="r">
              <a:lnSpc>
                <a:spcPts val="1600"/>
              </a:lnSpc>
            </a:pPr>
            <a:r>
              <a:rPr lang="en-US" sz="1000" baseline="0" dirty="0" smtClean="0">
                <a:solidFill>
                  <a:srgbClr val="757575"/>
                </a:solidFill>
              </a:rPr>
              <a:t>25 </a:t>
            </a:r>
            <a:r>
              <a:rPr lang="en-US" sz="1000" baseline="0" dirty="0" err="1" smtClean="0">
                <a:solidFill>
                  <a:srgbClr val="757575"/>
                </a:solidFill>
              </a:rPr>
              <a:t>mei</a:t>
            </a:r>
            <a:r>
              <a:rPr lang="en-US" sz="1000" baseline="0" dirty="0" smtClean="0">
                <a:solidFill>
                  <a:srgbClr val="757575"/>
                </a:solidFill>
              </a:rPr>
              <a:t> 2016</a:t>
            </a:r>
            <a:endParaRPr lang="en-US" sz="1000" baseline="0" dirty="0">
              <a:solidFill>
                <a:srgbClr val="757575"/>
              </a:solidFill>
            </a:endParaRPr>
          </a:p>
        </p:txBody>
      </p:sp>
    </p:spTree>
    <p:extLst>
      <p:ext uri="{BB962C8B-B14F-4D97-AF65-F5344CB8AC3E}">
        <p14:creationId xmlns:p14="http://schemas.microsoft.com/office/powerpoint/2010/main" val="4061984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Diagram or Organization Char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GB" dirty="0"/>
          </a:p>
        </p:txBody>
      </p:sp>
      <p:sp>
        <p:nvSpPr>
          <p:cNvPr id="4" name="SmartArt Placeholder 3"/>
          <p:cNvSpPr>
            <a:spLocks noGrp="1"/>
          </p:cNvSpPr>
          <p:nvPr>
            <p:ph type="dgm" sz="quarter" idx="10"/>
          </p:nvPr>
        </p:nvSpPr>
        <p:spPr>
          <a:xfrm>
            <a:off x="899592" y="1700808"/>
            <a:ext cx="7344816" cy="4608512"/>
          </a:xfrm>
        </p:spPr>
        <p:txBody>
          <a:bodyPr/>
          <a:lstStyle>
            <a:lvl1pPr marL="0" indent="0">
              <a:buNone/>
              <a:defRPr/>
            </a:lvl1pPr>
          </a:lstStyle>
          <a:p>
            <a:r>
              <a:rPr lang="en-US" smtClean="0"/>
              <a:t>Click icon to add SmartArt graphic</a:t>
            </a:r>
            <a:endParaRPr lang="nl-NL" dirty="0"/>
          </a:p>
        </p:txBody>
      </p:sp>
      <p:sp>
        <p:nvSpPr>
          <p:cNvPr id="17"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smtClean="0"/>
              <a:t>| </a:t>
            </a:r>
            <a:fld id="{376223AB-660F-4378-B3FC-2DD296FE5D05}" type="slidenum">
              <a:rPr lang="nl-NL" smtClean="0"/>
              <a:pPr/>
              <a:t>‹#›</a:t>
            </a:fld>
            <a:endParaRPr lang="nl-NL" dirty="0"/>
          </a:p>
        </p:txBody>
      </p:sp>
      <p:sp>
        <p:nvSpPr>
          <p:cNvPr id="9" name="TextBox 8"/>
          <p:cNvSpPr txBox="1"/>
          <p:nvPr userDrawn="1"/>
        </p:nvSpPr>
        <p:spPr>
          <a:xfrm>
            <a:off x="899592" y="6426000"/>
            <a:ext cx="2196000" cy="205184"/>
          </a:xfrm>
          <a:prstGeom prst="rect">
            <a:avLst/>
          </a:prstGeom>
          <a:noFill/>
        </p:spPr>
        <p:txBody>
          <a:bodyPr wrap="square" lIns="0" tIns="0" rIns="0" bIns="0" rtlCol="0">
            <a:spAutoFit/>
          </a:bodyPr>
          <a:lstStyle/>
          <a:p>
            <a:pPr>
              <a:lnSpc>
                <a:spcPts val="1600"/>
              </a:lnSpc>
            </a:pPr>
            <a:r>
              <a:rPr lang="en-US" sz="1000" baseline="0" dirty="0" err="1" smtClean="0">
                <a:solidFill>
                  <a:srgbClr val="757575"/>
                </a:solidFill>
              </a:rPr>
              <a:t>Kenmerk</a:t>
            </a:r>
            <a:r>
              <a:rPr lang="en-US" sz="1000" baseline="0" dirty="0" smtClean="0">
                <a:solidFill>
                  <a:srgbClr val="757575"/>
                </a:solidFill>
              </a:rPr>
              <a:t>: </a:t>
            </a:r>
            <a:endParaRPr lang="en-US" sz="1000" baseline="0" dirty="0">
              <a:solidFill>
                <a:srgbClr val="757575"/>
              </a:solidFill>
            </a:endParaRPr>
          </a:p>
        </p:txBody>
      </p:sp>
      <p:sp>
        <p:nvSpPr>
          <p:cNvPr id="10" name="TextBox 9"/>
          <p:cNvSpPr txBox="1"/>
          <p:nvPr userDrawn="1"/>
        </p:nvSpPr>
        <p:spPr>
          <a:xfrm>
            <a:off x="6048408" y="6426000"/>
            <a:ext cx="2196000" cy="205184"/>
          </a:xfrm>
          <a:prstGeom prst="rect">
            <a:avLst/>
          </a:prstGeom>
          <a:noFill/>
        </p:spPr>
        <p:txBody>
          <a:bodyPr wrap="square" lIns="0" tIns="0" rIns="0" bIns="0" rtlCol="0">
            <a:spAutoFit/>
          </a:bodyPr>
          <a:lstStyle/>
          <a:p>
            <a:pPr algn="r">
              <a:lnSpc>
                <a:spcPts val="1600"/>
              </a:lnSpc>
            </a:pPr>
            <a:r>
              <a:rPr lang="en-US" sz="1000" baseline="0" dirty="0" smtClean="0">
                <a:solidFill>
                  <a:srgbClr val="757575"/>
                </a:solidFill>
              </a:rPr>
              <a:t>25 </a:t>
            </a:r>
            <a:r>
              <a:rPr lang="en-US" sz="1000" baseline="0" dirty="0" err="1" smtClean="0">
                <a:solidFill>
                  <a:srgbClr val="757575"/>
                </a:solidFill>
              </a:rPr>
              <a:t>mei</a:t>
            </a:r>
            <a:r>
              <a:rPr lang="en-US" sz="1000" baseline="0" dirty="0" smtClean="0">
                <a:solidFill>
                  <a:srgbClr val="757575"/>
                </a:solidFill>
              </a:rPr>
              <a:t> 2016</a:t>
            </a:r>
            <a:endParaRPr lang="en-US" sz="1000" baseline="0" dirty="0">
              <a:solidFill>
                <a:srgbClr val="757575"/>
              </a:solidFill>
            </a:endParaRPr>
          </a:p>
        </p:txBody>
      </p:sp>
    </p:spTree>
    <p:extLst>
      <p:ext uri="{BB962C8B-B14F-4D97-AF65-F5344CB8AC3E}">
        <p14:creationId xmlns:p14="http://schemas.microsoft.com/office/powerpoint/2010/main" val="407121495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GB" dirty="0"/>
          </a:p>
        </p:txBody>
      </p:sp>
      <p:sp>
        <p:nvSpPr>
          <p:cNvPr id="5" name="Picture Placeholder 4"/>
          <p:cNvSpPr>
            <a:spLocks noGrp="1"/>
          </p:cNvSpPr>
          <p:nvPr>
            <p:ph type="pic" sz="quarter" idx="10"/>
          </p:nvPr>
        </p:nvSpPr>
        <p:spPr>
          <a:xfrm>
            <a:off x="899592" y="1700808"/>
            <a:ext cx="7344816" cy="4608512"/>
          </a:xfrm>
        </p:spPr>
        <p:txBody>
          <a:bodyPr/>
          <a:lstStyle>
            <a:lvl1pPr marL="0" indent="0">
              <a:buNone/>
              <a:defRPr/>
            </a:lvl1pPr>
          </a:lstStyle>
          <a:p>
            <a:r>
              <a:rPr lang="en-US" smtClean="0"/>
              <a:t>Click icon to add picture</a:t>
            </a:r>
            <a:endParaRPr lang="nl-NL" dirty="0"/>
          </a:p>
        </p:txBody>
      </p:sp>
      <p:sp>
        <p:nvSpPr>
          <p:cNvPr id="10" name="TextBox 9"/>
          <p:cNvSpPr txBox="1"/>
          <p:nvPr userDrawn="1"/>
        </p:nvSpPr>
        <p:spPr>
          <a:xfrm>
            <a:off x="899592"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Kenmerk: </a:t>
            </a:r>
            <a:endParaRPr lang="en-US" sz="1000" baseline="0" dirty="0">
              <a:solidFill>
                <a:srgbClr val="757575"/>
              </a:solidFill>
            </a:endParaRPr>
          </a:p>
        </p:txBody>
      </p:sp>
      <p:sp>
        <p:nvSpPr>
          <p:cNvPr id="11" name="TextBox 10"/>
          <p:cNvSpPr txBox="1"/>
          <p:nvPr userDrawn="1"/>
        </p:nvSpPr>
        <p:spPr>
          <a:xfrm>
            <a:off x="6048408" y="6426000"/>
            <a:ext cx="2196000" cy="205184"/>
          </a:xfrm>
          <a:prstGeom prst="rect">
            <a:avLst/>
          </a:prstGeom>
          <a:noFill/>
        </p:spPr>
        <p:txBody>
          <a:bodyPr wrap="square" lIns="0" tIns="0" rIns="0" bIns="0" rtlCol="0">
            <a:spAutoFit/>
          </a:bodyPr>
          <a:lstStyle/>
          <a:p>
            <a:pPr algn="r">
              <a:lnSpc>
                <a:spcPts val="1600"/>
              </a:lnSpc>
            </a:pPr>
            <a:r>
              <a:rPr lang="en-US" sz="1000" baseline="0" dirty="0" smtClean="0">
                <a:solidFill>
                  <a:srgbClr val="757575"/>
                </a:solidFill>
              </a:rPr>
              <a:t>25 </a:t>
            </a:r>
            <a:r>
              <a:rPr lang="en-US" sz="1000" baseline="0" dirty="0" err="1" smtClean="0">
                <a:solidFill>
                  <a:srgbClr val="757575"/>
                </a:solidFill>
              </a:rPr>
              <a:t>mei</a:t>
            </a:r>
            <a:r>
              <a:rPr lang="en-US" sz="1000" baseline="0" dirty="0" smtClean="0">
                <a:solidFill>
                  <a:srgbClr val="757575"/>
                </a:solidFill>
              </a:rPr>
              <a:t> 2016</a:t>
            </a:r>
            <a:endParaRPr lang="en-US" sz="1000" baseline="0" dirty="0">
              <a:solidFill>
                <a:srgbClr val="757575"/>
              </a:solidFill>
            </a:endParaRPr>
          </a:p>
        </p:txBody>
      </p:sp>
      <p:sp>
        <p:nvSpPr>
          <p:cNvPr id="12"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spTree>
    <p:extLst>
      <p:ext uri="{BB962C8B-B14F-4D97-AF65-F5344CB8AC3E}">
        <p14:creationId xmlns:p14="http://schemas.microsoft.com/office/powerpoint/2010/main" val="724194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a:xfrm>
            <a:off x="899592" y="1700808"/>
            <a:ext cx="7344816" cy="4608512"/>
          </a:xfrm>
        </p:spPr>
        <p:txBody>
          <a:bodyPr/>
          <a:lstStyle>
            <a:lvl2pPr marL="468000">
              <a:defRPr/>
            </a:lvl2pPr>
            <a:lvl4pPr marL="828000" indent="-288000">
              <a:defRPr/>
            </a:lvl4pPr>
            <a:lvl5pPr marL="972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z="1400" b="1" smtClean="0"/>
              <a:pPr/>
              <a:t>‹#›</a:t>
            </a:fld>
            <a:endParaRPr lang="nl-NL" b="1" dirty="0"/>
          </a:p>
        </p:txBody>
      </p:sp>
    </p:spTree>
    <p:extLst>
      <p:ext uri="{BB962C8B-B14F-4D97-AF65-F5344CB8AC3E}">
        <p14:creationId xmlns:p14="http://schemas.microsoft.com/office/powerpoint/2010/main" val="42935246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98000" y="5085184"/>
            <a:ext cx="6948000" cy="360040"/>
          </a:xfrm>
        </p:spPr>
        <p:txBody>
          <a:bodyPr/>
          <a:lstStyle>
            <a:lvl1pPr algn="l">
              <a:defRPr sz="2600" b="1" cap="all" baseline="0">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1098000" y="918000"/>
            <a:ext cx="5112000" cy="3877200"/>
          </a:xfrm>
        </p:spPr>
        <p:txBody>
          <a:bodyPr anchor="b"/>
          <a:lstStyle>
            <a:lvl1pPr marL="0" indent="0">
              <a:buNone/>
              <a:defRPr sz="16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smtClean="0"/>
              <a:t>| </a:t>
            </a:r>
            <a:fld id="{376223AB-660F-4378-B3FC-2DD296FE5D05}" type="slidenum">
              <a:rPr lang="nl-NL" smtClean="0"/>
              <a:pPr/>
              <a:t>‹#›</a:t>
            </a:fld>
            <a:endParaRPr lang="nl-NL" dirty="0"/>
          </a:p>
        </p:txBody>
      </p:sp>
    </p:spTree>
    <p:extLst>
      <p:ext uri="{BB962C8B-B14F-4D97-AF65-F5344CB8AC3E}">
        <p14:creationId xmlns:p14="http://schemas.microsoft.com/office/powerpoint/2010/main" val="26176493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899592" y="1700808"/>
            <a:ext cx="3511520" cy="4608512"/>
          </a:xfrm>
        </p:spPr>
        <p:txBody>
          <a:bodyPr/>
          <a:lstStyle>
            <a:lvl1pPr marL="180000" marR="0" indent="-36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q"/>
              <a:tabLst/>
              <a:defRPr sz="1600" b="0" i="0" baseline="0"/>
            </a:lvl1pPr>
            <a:lvl2pPr marL="396000" marR="0" indent="-252000" algn="l" defTabSz="914400" rtl="0" eaLnBrk="1" fontAlgn="base" latinLnBrk="0" hangingPunct="1">
              <a:lnSpc>
                <a:spcPct val="100000"/>
              </a:lnSpc>
              <a:spcBef>
                <a:spcPts val="0"/>
              </a:spcBef>
              <a:spcAft>
                <a:spcPts val="600"/>
              </a:spcAft>
              <a:buClr>
                <a:srgbClr val="C7002B"/>
              </a:buClr>
              <a:buSzPct val="100000"/>
              <a:buFont typeface="Verdana" panose="020B0604030504040204" pitchFamily="34" charset="0"/>
              <a:buChar char="●"/>
              <a:tabLst/>
              <a:defRPr sz="1600" b="0" i="0" baseline="0"/>
            </a:lvl2pPr>
            <a:lvl3pPr marL="540000" marR="0" indent="-18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
              <a:tabLst/>
              <a:defRPr sz="1600" b="0" i="0" baseline="0"/>
            </a:lvl3pPr>
            <a:lvl4pPr marL="825750" marR="0" indent="-285750" algn="l" defTabSz="914400" rtl="0" eaLnBrk="1" fontAlgn="base" latinLnBrk="0" hangingPunct="1">
              <a:lnSpc>
                <a:spcPct val="100000"/>
              </a:lnSpc>
              <a:spcBef>
                <a:spcPts val="0"/>
              </a:spcBef>
              <a:spcAft>
                <a:spcPts val="600"/>
              </a:spcAft>
              <a:buClr>
                <a:srgbClr val="C7002B"/>
              </a:buClr>
              <a:buSzTx/>
              <a:buFont typeface="Courier New" panose="02070309020205020404" pitchFamily="49" charset="0"/>
              <a:buChar char="o"/>
              <a:tabLst/>
              <a:defRPr sz="1600" b="0" i="0" baseline="0"/>
            </a:lvl4pPr>
            <a:lvl5pPr marL="900000" marR="0" indent="-180000" algn="l" defTabSz="914400" rtl="0" eaLnBrk="1" fontAlgn="base" latinLnBrk="0" hangingPunct="1">
              <a:lnSpc>
                <a:spcPct val="100000"/>
              </a:lnSpc>
              <a:spcBef>
                <a:spcPts val="0"/>
              </a:spcBef>
              <a:spcAft>
                <a:spcPts val="600"/>
              </a:spcAft>
              <a:buClr>
                <a:srgbClr val="C7002B"/>
              </a:buClr>
              <a:buSzTx/>
              <a:buFont typeface="Arial" pitchFamily="34" charset="0"/>
              <a:buChar char="–"/>
              <a:tabLst/>
              <a:defRPr sz="1600" b="0" i="0" baseline="0"/>
            </a:lvl5pPr>
            <a:lvl6pPr>
              <a:defRPr sz="1800"/>
            </a:lvl6pPr>
            <a:lvl7pPr>
              <a:defRPr sz="1800"/>
            </a:lvl7pPr>
            <a:lvl8pPr>
              <a:defRPr sz="1800"/>
            </a:lvl8pPr>
            <a:lvl9pPr>
              <a:defRPr sz="1800"/>
            </a:lvl9pPr>
          </a:lstStyle>
          <a:p>
            <a:pPr marL="180000" marR="0" lvl="0" indent="-36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q"/>
              <a:tabLst/>
              <a:defRPr/>
            </a:pPr>
            <a:r>
              <a:rPr kumimoji="0" lang="en-US" sz="2400" b="0" i="0" u="none" strike="noStrike" kern="0" cap="none" spc="0" normalizeH="0" baseline="0" noProof="0" smtClean="0">
                <a:ln>
                  <a:noFill/>
                </a:ln>
                <a:solidFill>
                  <a:srgbClr val="000000"/>
                </a:solidFill>
                <a:effectLst/>
                <a:uLnTx/>
                <a:uFillTx/>
                <a:latin typeface="Verdana" pitchFamily="34" charset="0"/>
                <a:ea typeface="+mn-ea"/>
                <a:cs typeface="+mn-cs"/>
              </a:rPr>
              <a:t>Click to edit Master text styles</a:t>
            </a:r>
          </a:p>
          <a:p>
            <a:pPr marL="180000" marR="0" lvl="1" indent="-36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q"/>
              <a:tabLst/>
              <a:defRPr/>
            </a:pPr>
            <a:r>
              <a:rPr kumimoji="0" lang="en-US" sz="2400" b="0" i="0" u="none" strike="noStrike" kern="0" cap="none" spc="0" normalizeH="0" baseline="0" noProof="0" smtClean="0">
                <a:ln>
                  <a:noFill/>
                </a:ln>
                <a:solidFill>
                  <a:srgbClr val="000000"/>
                </a:solidFill>
                <a:effectLst/>
                <a:uLnTx/>
                <a:uFillTx/>
                <a:latin typeface="Verdana" pitchFamily="34" charset="0"/>
                <a:ea typeface="+mn-ea"/>
                <a:cs typeface="+mn-cs"/>
              </a:rPr>
              <a:t>Second level</a:t>
            </a:r>
          </a:p>
          <a:p>
            <a:pPr marL="180000" marR="0" lvl="2" indent="-36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q"/>
              <a:tabLst/>
              <a:defRPr/>
            </a:pPr>
            <a:r>
              <a:rPr kumimoji="0" lang="en-US" sz="2400" b="0" i="0" u="none" strike="noStrike" kern="0" cap="none" spc="0" normalizeH="0" baseline="0" noProof="0" smtClean="0">
                <a:ln>
                  <a:noFill/>
                </a:ln>
                <a:solidFill>
                  <a:srgbClr val="000000"/>
                </a:solidFill>
                <a:effectLst/>
                <a:uLnTx/>
                <a:uFillTx/>
                <a:latin typeface="Verdana" pitchFamily="34" charset="0"/>
                <a:ea typeface="+mn-ea"/>
                <a:cs typeface="+mn-cs"/>
              </a:rPr>
              <a:t>Third level</a:t>
            </a:r>
          </a:p>
          <a:p>
            <a:pPr marL="180000" marR="0" lvl="3" indent="-36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q"/>
              <a:tabLst/>
              <a:defRPr/>
            </a:pPr>
            <a:r>
              <a:rPr kumimoji="0" lang="en-US" sz="2400" b="0" i="0" u="none" strike="noStrike" kern="0" cap="none" spc="0" normalizeH="0" baseline="0" noProof="0" smtClean="0">
                <a:ln>
                  <a:noFill/>
                </a:ln>
                <a:solidFill>
                  <a:srgbClr val="000000"/>
                </a:solidFill>
                <a:effectLst/>
                <a:uLnTx/>
                <a:uFillTx/>
                <a:latin typeface="Verdana" pitchFamily="34" charset="0"/>
                <a:ea typeface="+mn-ea"/>
                <a:cs typeface="+mn-cs"/>
              </a:rPr>
              <a:t>Fourth level</a:t>
            </a:r>
          </a:p>
          <a:p>
            <a:pPr marL="180000" marR="0" lvl="4" indent="-36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q"/>
              <a:tabLst/>
              <a:defRPr/>
            </a:pPr>
            <a:r>
              <a:rPr kumimoji="0" lang="en-US" sz="2400" b="0" i="0" u="none" strike="noStrike" kern="0" cap="none" spc="0" normalizeH="0" baseline="0" noProof="0" smtClean="0">
                <a:ln>
                  <a:noFill/>
                </a:ln>
                <a:solidFill>
                  <a:srgbClr val="000000"/>
                </a:solidFill>
                <a:effectLst/>
                <a:uLnTx/>
                <a:uFillTx/>
                <a:latin typeface="Verdana" pitchFamily="34" charset="0"/>
                <a:ea typeface="+mn-ea"/>
                <a:cs typeface="+mn-cs"/>
              </a:rPr>
              <a:t>Fifth level</a:t>
            </a:r>
            <a:endParaRPr lang="en-GB" dirty="0"/>
          </a:p>
        </p:txBody>
      </p:sp>
      <p:sp>
        <p:nvSpPr>
          <p:cNvPr id="4" name="Content Placeholder 3"/>
          <p:cNvSpPr>
            <a:spLocks noGrp="1"/>
          </p:cNvSpPr>
          <p:nvPr>
            <p:ph sz="half" idx="2"/>
          </p:nvPr>
        </p:nvSpPr>
        <p:spPr>
          <a:xfrm>
            <a:off x="4692650" y="1700808"/>
            <a:ext cx="3551758" cy="4608512"/>
          </a:xfrm>
        </p:spPr>
        <p:txBody>
          <a:bodyPr/>
          <a:lstStyle>
            <a:lvl1pPr marL="180000" marR="0" indent="-36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q"/>
              <a:tabLst/>
              <a:defRPr sz="1600" b="0" i="0" baseline="0"/>
            </a:lvl1pPr>
            <a:lvl2pPr marL="396000" marR="0" indent="-252000" algn="l" defTabSz="914400" rtl="0" eaLnBrk="1" fontAlgn="base" latinLnBrk="0" hangingPunct="1">
              <a:lnSpc>
                <a:spcPct val="100000"/>
              </a:lnSpc>
              <a:spcBef>
                <a:spcPts val="0"/>
              </a:spcBef>
              <a:spcAft>
                <a:spcPts val="600"/>
              </a:spcAft>
              <a:buClr>
                <a:srgbClr val="C7002B"/>
              </a:buClr>
              <a:buSzPct val="100000"/>
              <a:buFont typeface="Verdana" panose="020B0604030504040204" pitchFamily="34" charset="0"/>
              <a:buChar char="●"/>
              <a:tabLst/>
              <a:defRPr sz="1600" b="0" i="0" baseline="0"/>
            </a:lvl2pPr>
            <a:lvl3pPr marL="540000" marR="0" indent="-18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
              <a:tabLst/>
              <a:defRPr sz="1600" b="0" i="0" baseline="0"/>
            </a:lvl3pPr>
            <a:lvl4pPr marL="825750" marR="0" indent="-285750" algn="l" defTabSz="914400" rtl="0" eaLnBrk="1" fontAlgn="base" latinLnBrk="0" hangingPunct="1">
              <a:lnSpc>
                <a:spcPct val="100000"/>
              </a:lnSpc>
              <a:spcBef>
                <a:spcPts val="0"/>
              </a:spcBef>
              <a:spcAft>
                <a:spcPts val="600"/>
              </a:spcAft>
              <a:buClr>
                <a:srgbClr val="C7002B"/>
              </a:buClr>
              <a:buSzTx/>
              <a:buFont typeface="Courier New" panose="02070309020205020404" pitchFamily="49" charset="0"/>
              <a:buChar char="o"/>
              <a:tabLst/>
              <a:defRPr sz="1600" b="0" i="0" baseline="0"/>
            </a:lvl4pPr>
            <a:lvl5pPr marL="900000" marR="0" indent="-180000" algn="l" defTabSz="914400" rtl="0" eaLnBrk="1" fontAlgn="base" latinLnBrk="0" hangingPunct="1">
              <a:lnSpc>
                <a:spcPct val="100000"/>
              </a:lnSpc>
              <a:spcBef>
                <a:spcPts val="0"/>
              </a:spcBef>
              <a:spcAft>
                <a:spcPts val="600"/>
              </a:spcAft>
              <a:buClr>
                <a:srgbClr val="C7002B"/>
              </a:buClr>
              <a:buSzTx/>
              <a:buFont typeface="Arial" pitchFamily="34" charset="0"/>
              <a:buChar char="–"/>
              <a:tabLst/>
              <a:defRPr sz="1600" b="0" i="0" baseline="0"/>
            </a:lvl5pPr>
            <a:lvl6pPr>
              <a:defRPr sz="1800"/>
            </a:lvl6pPr>
            <a:lvl7pPr>
              <a:defRPr sz="1800"/>
            </a:lvl7pPr>
            <a:lvl8pPr>
              <a:defRPr sz="1800"/>
            </a:lvl8pPr>
            <a:lvl9pPr>
              <a:defRPr sz="1800"/>
            </a:lvl9pPr>
          </a:lstStyle>
          <a:p>
            <a:pPr marL="180000" marR="0" lvl="0" indent="-36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q"/>
              <a:tabLst/>
              <a:defRPr/>
            </a:pPr>
            <a:r>
              <a:rPr kumimoji="0" lang="en-US" sz="2400" b="0" i="0" u="none" strike="noStrike" kern="0" cap="none" spc="0" normalizeH="0" baseline="0" noProof="0" smtClean="0">
                <a:ln>
                  <a:noFill/>
                </a:ln>
                <a:solidFill>
                  <a:srgbClr val="000000"/>
                </a:solidFill>
                <a:effectLst/>
                <a:uLnTx/>
                <a:uFillTx/>
                <a:latin typeface="Verdana" pitchFamily="34" charset="0"/>
                <a:ea typeface="+mn-ea"/>
                <a:cs typeface="+mn-cs"/>
              </a:rPr>
              <a:t>Click to edit Master text styles</a:t>
            </a:r>
          </a:p>
          <a:p>
            <a:pPr marL="180000" marR="0" lvl="1" indent="-36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q"/>
              <a:tabLst/>
              <a:defRPr/>
            </a:pPr>
            <a:r>
              <a:rPr kumimoji="0" lang="en-US" sz="2400" b="0" i="0" u="none" strike="noStrike" kern="0" cap="none" spc="0" normalizeH="0" baseline="0" noProof="0" smtClean="0">
                <a:ln>
                  <a:noFill/>
                </a:ln>
                <a:solidFill>
                  <a:srgbClr val="000000"/>
                </a:solidFill>
                <a:effectLst/>
                <a:uLnTx/>
                <a:uFillTx/>
                <a:latin typeface="Verdana" pitchFamily="34" charset="0"/>
                <a:ea typeface="+mn-ea"/>
                <a:cs typeface="+mn-cs"/>
              </a:rPr>
              <a:t>Second level</a:t>
            </a:r>
          </a:p>
          <a:p>
            <a:pPr marL="180000" marR="0" lvl="2" indent="-36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q"/>
              <a:tabLst/>
              <a:defRPr/>
            </a:pPr>
            <a:r>
              <a:rPr kumimoji="0" lang="en-US" sz="2400" b="0" i="0" u="none" strike="noStrike" kern="0" cap="none" spc="0" normalizeH="0" baseline="0" noProof="0" smtClean="0">
                <a:ln>
                  <a:noFill/>
                </a:ln>
                <a:solidFill>
                  <a:srgbClr val="000000"/>
                </a:solidFill>
                <a:effectLst/>
                <a:uLnTx/>
                <a:uFillTx/>
                <a:latin typeface="Verdana" pitchFamily="34" charset="0"/>
                <a:ea typeface="+mn-ea"/>
                <a:cs typeface="+mn-cs"/>
              </a:rPr>
              <a:t>Third level</a:t>
            </a:r>
          </a:p>
          <a:p>
            <a:pPr marL="180000" marR="0" lvl="3" indent="-36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q"/>
              <a:tabLst/>
              <a:defRPr/>
            </a:pPr>
            <a:r>
              <a:rPr kumimoji="0" lang="en-US" sz="2400" b="0" i="0" u="none" strike="noStrike" kern="0" cap="none" spc="0" normalizeH="0" baseline="0" noProof="0" smtClean="0">
                <a:ln>
                  <a:noFill/>
                </a:ln>
                <a:solidFill>
                  <a:srgbClr val="000000"/>
                </a:solidFill>
                <a:effectLst/>
                <a:uLnTx/>
                <a:uFillTx/>
                <a:latin typeface="Verdana" pitchFamily="34" charset="0"/>
                <a:ea typeface="+mn-ea"/>
                <a:cs typeface="+mn-cs"/>
              </a:rPr>
              <a:t>Fourth level</a:t>
            </a:r>
          </a:p>
          <a:p>
            <a:pPr marL="180000" marR="0" lvl="4" indent="-36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q"/>
              <a:tabLst/>
              <a:defRPr/>
            </a:pPr>
            <a:r>
              <a:rPr kumimoji="0" lang="en-US" sz="2400" b="0" i="0" u="none" strike="noStrike" kern="0" cap="none" spc="0" normalizeH="0" baseline="0" noProof="0" smtClean="0">
                <a:ln>
                  <a:noFill/>
                </a:ln>
                <a:solidFill>
                  <a:srgbClr val="000000"/>
                </a:solidFill>
                <a:effectLst/>
                <a:uLnTx/>
                <a:uFillTx/>
                <a:latin typeface="Verdana" pitchFamily="34" charset="0"/>
                <a:ea typeface="+mn-ea"/>
                <a:cs typeface="+mn-cs"/>
              </a:rPr>
              <a:t>Fifth level</a:t>
            </a:r>
            <a:endParaRPr kumimoji="0" lang="en-GB" sz="1800" b="0" i="0" u="none" strike="noStrike" kern="0" cap="none" spc="0" normalizeH="0" baseline="0" noProof="0" dirty="0" smtClean="0">
              <a:ln>
                <a:noFill/>
              </a:ln>
              <a:solidFill>
                <a:srgbClr val="000000"/>
              </a:solidFill>
              <a:effectLst/>
              <a:uLnTx/>
              <a:uFillTx/>
              <a:latin typeface="Verdana" pitchFamily="34" charset="0"/>
            </a:endParaRPr>
          </a:p>
        </p:txBody>
      </p:sp>
      <p:sp>
        <p:nvSpPr>
          <p:cNvPr id="13"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z="1400" b="1" smtClean="0"/>
              <a:pPr/>
              <a:t>‹#›</a:t>
            </a:fld>
            <a:endParaRPr lang="nl-NL" b="1" dirty="0"/>
          </a:p>
        </p:txBody>
      </p:sp>
    </p:spTree>
    <p:extLst>
      <p:ext uri="{BB962C8B-B14F-4D97-AF65-F5344CB8AC3E}">
        <p14:creationId xmlns:p14="http://schemas.microsoft.com/office/powerpoint/2010/main" val="16031551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smtClean="0"/>
              <a:t>| </a:t>
            </a:r>
            <a:fld id="{376223AB-660F-4378-B3FC-2DD296FE5D05}" type="slidenum">
              <a:rPr lang="nl-NL" smtClean="0"/>
              <a:pPr/>
              <a:t>‹#›</a:t>
            </a:fld>
            <a:endParaRPr lang="nl-NL" dirty="0"/>
          </a:p>
        </p:txBody>
      </p:sp>
      <p:sp>
        <p:nvSpPr>
          <p:cNvPr id="7" name="TextBox 6"/>
          <p:cNvSpPr txBox="1"/>
          <p:nvPr userDrawn="1"/>
        </p:nvSpPr>
        <p:spPr>
          <a:xfrm>
            <a:off x="899592" y="6426000"/>
            <a:ext cx="2196000" cy="205184"/>
          </a:xfrm>
          <a:prstGeom prst="rect">
            <a:avLst/>
          </a:prstGeom>
          <a:noFill/>
        </p:spPr>
        <p:txBody>
          <a:bodyPr wrap="square" lIns="0" tIns="0" rIns="0" bIns="0" rtlCol="0">
            <a:spAutoFit/>
          </a:bodyPr>
          <a:lstStyle/>
          <a:p>
            <a:pPr>
              <a:lnSpc>
                <a:spcPts val="1600"/>
              </a:lnSpc>
            </a:pPr>
            <a:r>
              <a:rPr lang="en-US" sz="1000" baseline="0" dirty="0" err="1" smtClean="0">
                <a:solidFill>
                  <a:srgbClr val="757575"/>
                </a:solidFill>
              </a:rPr>
              <a:t>Kenmerk</a:t>
            </a:r>
            <a:r>
              <a:rPr lang="en-US" sz="1000" baseline="0" dirty="0" smtClean="0">
                <a:solidFill>
                  <a:srgbClr val="757575"/>
                </a:solidFill>
              </a:rPr>
              <a:t>: </a:t>
            </a:r>
            <a:endParaRPr lang="en-US" sz="1000" baseline="0" dirty="0">
              <a:solidFill>
                <a:srgbClr val="757575"/>
              </a:solidFill>
            </a:endParaRPr>
          </a:p>
        </p:txBody>
      </p:sp>
      <p:sp>
        <p:nvSpPr>
          <p:cNvPr id="8" name="TextBox 7"/>
          <p:cNvSpPr txBox="1"/>
          <p:nvPr userDrawn="1"/>
        </p:nvSpPr>
        <p:spPr>
          <a:xfrm>
            <a:off x="6048408" y="6426000"/>
            <a:ext cx="2196000" cy="205184"/>
          </a:xfrm>
          <a:prstGeom prst="rect">
            <a:avLst/>
          </a:prstGeom>
          <a:noFill/>
        </p:spPr>
        <p:txBody>
          <a:bodyPr wrap="square" lIns="0" tIns="0" rIns="0" bIns="0" rtlCol="0">
            <a:spAutoFit/>
          </a:bodyPr>
          <a:lstStyle/>
          <a:p>
            <a:pPr algn="r">
              <a:lnSpc>
                <a:spcPts val="1600"/>
              </a:lnSpc>
            </a:pPr>
            <a:r>
              <a:rPr lang="en-US" sz="1000" baseline="0" dirty="0" smtClean="0">
                <a:solidFill>
                  <a:srgbClr val="757575"/>
                </a:solidFill>
              </a:rPr>
              <a:t>25 </a:t>
            </a:r>
            <a:r>
              <a:rPr lang="en-US" sz="1000" baseline="0" dirty="0" err="1" smtClean="0">
                <a:solidFill>
                  <a:srgbClr val="757575"/>
                </a:solidFill>
              </a:rPr>
              <a:t>mei</a:t>
            </a:r>
            <a:r>
              <a:rPr lang="en-US" sz="1000" baseline="0" dirty="0" smtClean="0">
                <a:solidFill>
                  <a:srgbClr val="757575"/>
                </a:solidFill>
              </a:rPr>
              <a:t> 2016</a:t>
            </a:r>
            <a:endParaRPr lang="en-US" sz="1000" baseline="0" dirty="0">
              <a:solidFill>
                <a:srgbClr val="757575"/>
              </a:solidFill>
            </a:endParaRPr>
          </a:p>
        </p:txBody>
      </p:sp>
    </p:spTree>
    <p:extLst>
      <p:ext uri="{BB962C8B-B14F-4D97-AF65-F5344CB8AC3E}">
        <p14:creationId xmlns:p14="http://schemas.microsoft.com/office/powerpoint/2010/main" val="40017025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sp>
        <p:nvSpPr>
          <p:cNvPr id="6" name="TextBox 5"/>
          <p:cNvSpPr txBox="1"/>
          <p:nvPr userDrawn="1"/>
        </p:nvSpPr>
        <p:spPr>
          <a:xfrm>
            <a:off x="899592" y="6426000"/>
            <a:ext cx="2196000" cy="205184"/>
          </a:xfrm>
          <a:prstGeom prst="rect">
            <a:avLst/>
          </a:prstGeom>
          <a:noFill/>
        </p:spPr>
        <p:txBody>
          <a:bodyPr wrap="square" lIns="0" tIns="0" rIns="0" bIns="0" rtlCol="0">
            <a:spAutoFit/>
          </a:bodyPr>
          <a:lstStyle/>
          <a:p>
            <a:pPr>
              <a:lnSpc>
                <a:spcPts val="1600"/>
              </a:lnSpc>
            </a:pPr>
            <a:r>
              <a:rPr lang="en-US" sz="1000" baseline="0" dirty="0" err="1" smtClean="0">
                <a:solidFill>
                  <a:srgbClr val="757575"/>
                </a:solidFill>
              </a:rPr>
              <a:t>Kenmerk</a:t>
            </a:r>
            <a:r>
              <a:rPr lang="en-US" sz="1000" baseline="0" dirty="0" smtClean="0">
                <a:solidFill>
                  <a:srgbClr val="757575"/>
                </a:solidFill>
              </a:rPr>
              <a:t>: </a:t>
            </a:r>
            <a:endParaRPr lang="en-US" sz="1000" baseline="0" dirty="0">
              <a:solidFill>
                <a:srgbClr val="757575"/>
              </a:solidFill>
            </a:endParaRPr>
          </a:p>
        </p:txBody>
      </p:sp>
      <p:sp>
        <p:nvSpPr>
          <p:cNvPr id="8" name="TextBox 7"/>
          <p:cNvSpPr txBox="1"/>
          <p:nvPr userDrawn="1"/>
        </p:nvSpPr>
        <p:spPr>
          <a:xfrm>
            <a:off x="6048408" y="6426000"/>
            <a:ext cx="2196000" cy="205184"/>
          </a:xfrm>
          <a:prstGeom prst="rect">
            <a:avLst/>
          </a:prstGeom>
          <a:noFill/>
        </p:spPr>
        <p:txBody>
          <a:bodyPr wrap="square" lIns="0" tIns="0" rIns="0" bIns="0" rtlCol="0">
            <a:spAutoFit/>
          </a:bodyPr>
          <a:lstStyle/>
          <a:p>
            <a:pPr algn="r">
              <a:lnSpc>
                <a:spcPts val="1600"/>
              </a:lnSpc>
            </a:pPr>
            <a:r>
              <a:rPr lang="en-US" sz="1000" baseline="0" dirty="0" smtClean="0">
                <a:solidFill>
                  <a:srgbClr val="757575"/>
                </a:solidFill>
              </a:rPr>
              <a:t>25 </a:t>
            </a:r>
            <a:r>
              <a:rPr lang="en-US" sz="1000" baseline="0" dirty="0" err="1" smtClean="0">
                <a:solidFill>
                  <a:srgbClr val="757575"/>
                </a:solidFill>
              </a:rPr>
              <a:t>mei</a:t>
            </a:r>
            <a:r>
              <a:rPr lang="en-US" sz="1000" baseline="0" dirty="0" smtClean="0">
                <a:solidFill>
                  <a:srgbClr val="757575"/>
                </a:solidFill>
              </a:rPr>
              <a:t> 2016</a:t>
            </a:r>
            <a:endParaRPr lang="en-US" sz="1000" baseline="0" dirty="0">
              <a:solidFill>
                <a:srgbClr val="757575"/>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844635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98000" y="5040000"/>
            <a:ext cx="6912000" cy="360000"/>
          </a:xfrm>
        </p:spPr>
        <p:txBody>
          <a:bodyPr anchor="b"/>
          <a:lstStyle>
            <a:lvl1pPr algn="l">
              <a:defRPr sz="2400" b="1"/>
            </a:lvl1pPr>
          </a:lstStyle>
          <a:p>
            <a:r>
              <a:rPr lang="en-US" smtClean="0"/>
              <a:t>Click to edit Master title style</a:t>
            </a:r>
            <a:endParaRPr lang="en-GB" dirty="0"/>
          </a:p>
        </p:txBody>
      </p:sp>
      <p:sp>
        <p:nvSpPr>
          <p:cNvPr id="3" name="Picture Placeholder 2"/>
          <p:cNvSpPr>
            <a:spLocks noGrp="1"/>
          </p:cNvSpPr>
          <p:nvPr>
            <p:ph type="pic" idx="1"/>
          </p:nvPr>
        </p:nvSpPr>
        <p:spPr>
          <a:xfrm>
            <a:off x="1098000" y="918000"/>
            <a:ext cx="5112000" cy="39460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dirty="0"/>
          </a:p>
        </p:txBody>
      </p:sp>
      <p:sp>
        <p:nvSpPr>
          <p:cNvPr id="4" name="Text Placeholder 3"/>
          <p:cNvSpPr>
            <a:spLocks noGrp="1"/>
          </p:cNvSpPr>
          <p:nvPr>
            <p:ph type="body" sz="half" idx="2"/>
          </p:nvPr>
        </p:nvSpPr>
        <p:spPr>
          <a:xfrm>
            <a:off x="1098000" y="5589240"/>
            <a:ext cx="6912000" cy="660846"/>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spTree>
    <p:extLst>
      <p:ext uri="{BB962C8B-B14F-4D97-AF65-F5344CB8AC3E}">
        <p14:creationId xmlns:p14="http://schemas.microsoft.com/office/powerpoint/2010/main" val="1352578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smtClean="0"/>
              <a:t>| </a:t>
            </a:r>
            <a:fld id="{376223AB-660F-4378-B3FC-2DD296FE5D05}" type="slidenum">
              <a:rPr lang="nl-NL" smtClean="0"/>
              <a:pPr/>
              <a:t>‹#›</a:t>
            </a:fld>
            <a:endParaRPr lang="nl-NL" dirty="0"/>
          </a:p>
        </p:txBody>
      </p:sp>
      <p:sp>
        <p:nvSpPr>
          <p:cNvPr id="10" name="TextBox 9"/>
          <p:cNvSpPr txBox="1"/>
          <p:nvPr userDrawn="1"/>
        </p:nvSpPr>
        <p:spPr>
          <a:xfrm>
            <a:off x="899592" y="6426000"/>
            <a:ext cx="2196000" cy="205184"/>
          </a:xfrm>
          <a:prstGeom prst="rect">
            <a:avLst/>
          </a:prstGeom>
          <a:noFill/>
        </p:spPr>
        <p:txBody>
          <a:bodyPr wrap="square" lIns="0" tIns="0" rIns="0" bIns="0" rtlCol="0">
            <a:spAutoFit/>
          </a:bodyPr>
          <a:lstStyle/>
          <a:p>
            <a:pPr>
              <a:lnSpc>
                <a:spcPts val="1600"/>
              </a:lnSpc>
            </a:pPr>
            <a:r>
              <a:rPr lang="en-US" sz="1000" baseline="0" dirty="0" err="1" smtClean="0">
                <a:solidFill>
                  <a:srgbClr val="757575"/>
                </a:solidFill>
              </a:rPr>
              <a:t>Kenmerk</a:t>
            </a:r>
            <a:r>
              <a:rPr lang="en-US" sz="1000" baseline="0" dirty="0" smtClean="0">
                <a:solidFill>
                  <a:srgbClr val="757575"/>
                </a:solidFill>
              </a:rPr>
              <a:t>: </a:t>
            </a:r>
            <a:endParaRPr lang="en-US" sz="1000" baseline="0" dirty="0">
              <a:solidFill>
                <a:srgbClr val="757575"/>
              </a:solidFill>
            </a:endParaRPr>
          </a:p>
        </p:txBody>
      </p:sp>
      <p:sp>
        <p:nvSpPr>
          <p:cNvPr id="11" name="TextBox 10"/>
          <p:cNvSpPr txBox="1"/>
          <p:nvPr userDrawn="1"/>
        </p:nvSpPr>
        <p:spPr>
          <a:xfrm>
            <a:off x="6048408" y="6426000"/>
            <a:ext cx="2196000" cy="205184"/>
          </a:xfrm>
          <a:prstGeom prst="rect">
            <a:avLst/>
          </a:prstGeom>
          <a:noFill/>
        </p:spPr>
        <p:txBody>
          <a:bodyPr wrap="square" lIns="0" tIns="0" rIns="0" bIns="0" rtlCol="0">
            <a:spAutoFit/>
          </a:bodyPr>
          <a:lstStyle/>
          <a:p>
            <a:pPr algn="r">
              <a:lnSpc>
                <a:spcPts val="1600"/>
              </a:lnSpc>
            </a:pPr>
            <a:r>
              <a:rPr lang="en-US" sz="1000" baseline="0" dirty="0" smtClean="0">
                <a:solidFill>
                  <a:srgbClr val="757575"/>
                </a:solidFill>
              </a:rPr>
              <a:t>25 </a:t>
            </a:r>
            <a:r>
              <a:rPr lang="en-US" sz="1000" baseline="0" dirty="0" err="1" smtClean="0">
                <a:solidFill>
                  <a:srgbClr val="757575"/>
                </a:solidFill>
              </a:rPr>
              <a:t>mei</a:t>
            </a:r>
            <a:r>
              <a:rPr lang="en-US" sz="1000" baseline="0" dirty="0" smtClean="0">
                <a:solidFill>
                  <a:srgbClr val="757575"/>
                </a:solidFill>
              </a:rPr>
              <a:t> 2016</a:t>
            </a:r>
            <a:endParaRPr lang="en-US" sz="1000" baseline="0" dirty="0">
              <a:solidFill>
                <a:srgbClr val="757575"/>
              </a:solidFill>
            </a:endParaRPr>
          </a:p>
        </p:txBody>
      </p:sp>
    </p:spTree>
    <p:extLst>
      <p:ext uri="{BB962C8B-B14F-4D97-AF65-F5344CB8AC3E}">
        <p14:creationId xmlns:p14="http://schemas.microsoft.com/office/powerpoint/2010/main" val="33994014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899592" y="1700808"/>
            <a:ext cx="3511520" cy="4608512"/>
          </a:xfrm>
        </p:spPr>
        <p:txBody>
          <a:bodyPr/>
          <a:lstStyle>
            <a:lvl1pPr marL="0" marR="0" indent="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None/>
              <a:tabLst/>
              <a:defRPr sz="1600" b="0" i="0" baseline="0"/>
            </a:lvl1pPr>
            <a:lvl2pPr marL="396000" marR="0" indent="-252000" algn="l" defTabSz="914400" rtl="0" eaLnBrk="1" fontAlgn="base" latinLnBrk="0" hangingPunct="1">
              <a:lnSpc>
                <a:spcPct val="100000"/>
              </a:lnSpc>
              <a:spcBef>
                <a:spcPts val="0"/>
              </a:spcBef>
              <a:spcAft>
                <a:spcPts val="600"/>
              </a:spcAft>
              <a:buClr>
                <a:srgbClr val="C7002B"/>
              </a:buClr>
              <a:buSzPct val="100000"/>
              <a:buFont typeface="Verdana" panose="020B0604030504040204" pitchFamily="34" charset="0"/>
              <a:buChar char="●"/>
              <a:tabLst/>
              <a:defRPr sz="1600" b="0" i="0" baseline="0"/>
            </a:lvl2pPr>
            <a:lvl3pPr marL="540000" marR="0" indent="-18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
              <a:tabLst/>
              <a:defRPr sz="1600" b="0" i="0" baseline="0"/>
            </a:lvl3pPr>
            <a:lvl4pPr marL="825750" marR="0" indent="-285750" algn="l" defTabSz="914400" rtl="0" eaLnBrk="1" fontAlgn="base" latinLnBrk="0" hangingPunct="1">
              <a:lnSpc>
                <a:spcPct val="100000"/>
              </a:lnSpc>
              <a:spcBef>
                <a:spcPts val="0"/>
              </a:spcBef>
              <a:spcAft>
                <a:spcPts val="600"/>
              </a:spcAft>
              <a:buClr>
                <a:srgbClr val="C7002B"/>
              </a:buClr>
              <a:buSzTx/>
              <a:buFont typeface="Courier New" panose="02070309020205020404" pitchFamily="49" charset="0"/>
              <a:buChar char="o"/>
              <a:tabLst/>
              <a:defRPr sz="1600" b="0" i="0" baseline="0"/>
            </a:lvl4pPr>
            <a:lvl5pPr marL="900000" marR="0" indent="-180000" algn="l" defTabSz="914400" rtl="0" eaLnBrk="1" fontAlgn="base" latinLnBrk="0" hangingPunct="1">
              <a:lnSpc>
                <a:spcPct val="100000"/>
              </a:lnSpc>
              <a:spcBef>
                <a:spcPts val="0"/>
              </a:spcBef>
              <a:spcAft>
                <a:spcPts val="600"/>
              </a:spcAft>
              <a:buClr>
                <a:srgbClr val="C7002B"/>
              </a:buClr>
              <a:buSzTx/>
              <a:buFont typeface="Arial" pitchFamily="34" charset="0"/>
              <a:buChar char="–"/>
              <a:tabLst/>
              <a:defRPr sz="1600" b="0" i="0" baseline="0"/>
            </a:lvl5pPr>
            <a:lvl6pPr>
              <a:defRPr sz="1800"/>
            </a:lvl6pPr>
            <a:lvl7pPr>
              <a:defRPr sz="1800"/>
            </a:lvl7pPr>
            <a:lvl8pPr>
              <a:defRPr sz="1800"/>
            </a:lvl8pPr>
            <a:lvl9pPr>
              <a:defRPr sz="1800"/>
            </a:lvl9pPr>
          </a:lstStyle>
          <a:p>
            <a:pPr marL="180000" marR="0" lvl="0" indent="-36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q"/>
              <a:tabLst/>
              <a:defRPr/>
            </a:pPr>
            <a:r>
              <a:rPr kumimoji="0" lang="en-US" sz="2400" b="0" i="0" u="none" strike="noStrike" kern="0" cap="none" spc="0" normalizeH="0" baseline="0" noProof="0" smtClean="0">
                <a:ln>
                  <a:noFill/>
                </a:ln>
                <a:solidFill>
                  <a:srgbClr val="000000"/>
                </a:solidFill>
                <a:effectLst/>
                <a:uLnTx/>
                <a:uFillTx/>
                <a:latin typeface="Verdana" pitchFamily="34" charset="0"/>
                <a:ea typeface="+mn-ea"/>
                <a:cs typeface="+mn-cs"/>
              </a:rPr>
              <a:t>Click to edit Master text styles</a:t>
            </a:r>
          </a:p>
          <a:p>
            <a:pPr marL="180000" marR="0" lvl="1" indent="-36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q"/>
              <a:tabLst/>
              <a:defRPr/>
            </a:pPr>
            <a:r>
              <a:rPr kumimoji="0" lang="en-US" sz="2400" b="0" i="0" u="none" strike="noStrike" kern="0" cap="none" spc="0" normalizeH="0" baseline="0" noProof="0" smtClean="0">
                <a:ln>
                  <a:noFill/>
                </a:ln>
                <a:solidFill>
                  <a:srgbClr val="000000"/>
                </a:solidFill>
                <a:effectLst/>
                <a:uLnTx/>
                <a:uFillTx/>
                <a:latin typeface="Verdana" pitchFamily="34" charset="0"/>
                <a:ea typeface="+mn-ea"/>
                <a:cs typeface="+mn-cs"/>
              </a:rPr>
              <a:t>Second level</a:t>
            </a:r>
          </a:p>
          <a:p>
            <a:pPr marL="180000" marR="0" lvl="2" indent="-36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q"/>
              <a:tabLst/>
              <a:defRPr/>
            </a:pPr>
            <a:r>
              <a:rPr kumimoji="0" lang="en-US" sz="2400" b="0" i="0" u="none" strike="noStrike" kern="0" cap="none" spc="0" normalizeH="0" baseline="0" noProof="0" smtClean="0">
                <a:ln>
                  <a:noFill/>
                </a:ln>
                <a:solidFill>
                  <a:srgbClr val="000000"/>
                </a:solidFill>
                <a:effectLst/>
                <a:uLnTx/>
                <a:uFillTx/>
                <a:latin typeface="Verdana" pitchFamily="34" charset="0"/>
                <a:ea typeface="+mn-ea"/>
                <a:cs typeface="+mn-cs"/>
              </a:rPr>
              <a:t>Third level</a:t>
            </a:r>
          </a:p>
          <a:p>
            <a:pPr marL="180000" marR="0" lvl="3" indent="-36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q"/>
              <a:tabLst/>
              <a:defRPr/>
            </a:pPr>
            <a:r>
              <a:rPr kumimoji="0" lang="en-US" sz="2400" b="0" i="0" u="none" strike="noStrike" kern="0" cap="none" spc="0" normalizeH="0" baseline="0" noProof="0" smtClean="0">
                <a:ln>
                  <a:noFill/>
                </a:ln>
                <a:solidFill>
                  <a:srgbClr val="000000"/>
                </a:solidFill>
                <a:effectLst/>
                <a:uLnTx/>
                <a:uFillTx/>
                <a:latin typeface="Verdana" pitchFamily="34" charset="0"/>
                <a:ea typeface="+mn-ea"/>
                <a:cs typeface="+mn-cs"/>
              </a:rPr>
              <a:t>Fourth level</a:t>
            </a:r>
          </a:p>
          <a:p>
            <a:pPr marL="180000" marR="0" lvl="4" indent="-360000" algn="l" defTabSz="914400" rtl="0" eaLnBrk="1" fontAlgn="base" latinLnBrk="0" hangingPunct="1">
              <a:lnSpc>
                <a:spcPct val="100000"/>
              </a:lnSpc>
              <a:spcBef>
                <a:spcPts val="0"/>
              </a:spcBef>
              <a:spcAft>
                <a:spcPts val="600"/>
              </a:spcAft>
              <a:buClr>
                <a:srgbClr val="C7002B"/>
              </a:buClr>
              <a:buSzTx/>
              <a:buFont typeface="Wingdings" panose="05000000000000000000" pitchFamily="2" charset="2"/>
              <a:buChar char="q"/>
              <a:tabLst/>
              <a:defRPr/>
            </a:pPr>
            <a:r>
              <a:rPr kumimoji="0" lang="en-US" sz="2400" b="0" i="0" u="none" strike="noStrike" kern="0" cap="none" spc="0" normalizeH="0" baseline="0" noProof="0" smtClean="0">
                <a:ln>
                  <a:noFill/>
                </a:ln>
                <a:solidFill>
                  <a:srgbClr val="000000"/>
                </a:solidFill>
                <a:effectLst/>
                <a:uLnTx/>
                <a:uFillTx/>
                <a:latin typeface="Verdana" pitchFamily="34" charset="0"/>
                <a:ea typeface="+mn-ea"/>
                <a:cs typeface="+mn-cs"/>
              </a:rPr>
              <a:t>Fifth level</a:t>
            </a:r>
            <a:endParaRPr kumimoji="0" lang="en-GB" sz="2400" b="0" i="0" u="none" strike="noStrike" kern="0" cap="none" spc="0" normalizeH="0" baseline="0" noProof="0" dirty="0">
              <a:ln>
                <a:noFill/>
              </a:ln>
              <a:solidFill>
                <a:srgbClr val="000000"/>
              </a:solidFill>
              <a:effectLst/>
              <a:uLnTx/>
              <a:uFillTx/>
              <a:latin typeface="Verdana" pitchFamily="34" charset="0"/>
              <a:ea typeface="+mn-ea"/>
              <a:cs typeface="+mn-cs"/>
            </a:endParaRPr>
          </a:p>
        </p:txBody>
      </p:sp>
      <p:sp>
        <p:nvSpPr>
          <p:cNvPr id="10" name="Picture Placeholder 9"/>
          <p:cNvSpPr>
            <a:spLocks noGrp="1"/>
          </p:cNvSpPr>
          <p:nvPr>
            <p:ph type="pic" sz="quarter" idx="10"/>
          </p:nvPr>
        </p:nvSpPr>
        <p:spPr>
          <a:xfrm>
            <a:off x="4694400" y="1700808"/>
            <a:ext cx="3550008" cy="4608512"/>
          </a:xfrm>
        </p:spPr>
        <p:txBody>
          <a:bodyPr/>
          <a:lstStyle>
            <a:lvl1pPr marL="0" indent="0">
              <a:buNone/>
              <a:defRPr/>
            </a:lvl1pPr>
          </a:lstStyle>
          <a:p>
            <a:r>
              <a:rPr lang="en-US" smtClean="0"/>
              <a:t>Click icon to add picture</a:t>
            </a:r>
            <a:endParaRPr lang="nl-NL" dirty="0"/>
          </a:p>
        </p:txBody>
      </p:sp>
      <p:sp>
        <p:nvSpPr>
          <p:cNvPr id="14" name="Slide Number Placeholder 5"/>
          <p:cNvSpPr>
            <a:spLocks noGrp="1"/>
          </p:cNvSpPr>
          <p:nvPr>
            <p:ph type="sldNum" sz="quarter" idx="11"/>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smtClean="0"/>
              <a:t>| </a:t>
            </a:r>
            <a:fld id="{376223AB-660F-4378-B3FC-2DD296FE5D05}" type="slidenum">
              <a:rPr lang="nl-NL" smtClean="0"/>
              <a:pPr/>
              <a:t>‹#›</a:t>
            </a:fld>
            <a:endParaRPr lang="nl-NL" dirty="0"/>
          </a:p>
        </p:txBody>
      </p:sp>
      <p:sp>
        <p:nvSpPr>
          <p:cNvPr id="11" name="TextBox 10"/>
          <p:cNvSpPr txBox="1"/>
          <p:nvPr userDrawn="1"/>
        </p:nvSpPr>
        <p:spPr>
          <a:xfrm>
            <a:off x="899592" y="6426000"/>
            <a:ext cx="2196000" cy="205184"/>
          </a:xfrm>
          <a:prstGeom prst="rect">
            <a:avLst/>
          </a:prstGeom>
          <a:noFill/>
        </p:spPr>
        <p:txBody>
          <a:bodyPr wrap="square" lIns="0" tIns="0" rIns="0" bIns="0" rtlCol="0">
            <a:spAutoFit/>
          </a:bodyPr>
          <a:lstStyle/>
          <a:p>
            <a:pPr>
              <a:lnSpc>
                <a:spcPts val="1600"/>
              </a:lnSpc>
            </a:pPr>
            <a:r>
              <a:rPr lang="en-US" sz="1000" baseline="0" dirty="0" err="1" smtClean="0">
                <a:solidFill>
                  <a:srgbClr val="757575"/>
                </a:solidFill>
              </a:rPr>
              <a:t>Kenmerk</a:t>
            </a:r>
            <a:r>
              <a:rPr lang="en-US" sz="1000" baseline="0" dirty="0" smtClean="0">
                <a:solidFill>
                  <a:srgbClr val="757575"/>
                </a:solidFill>
              </a:rPr>
              <a:t>: </a:t>
            </a:r>
            <a:endParaRPr lang="en-US" sz="1000" baseline="0" dirty="0">
              <a:solidFill>
                <a:srgbClr val="757575"/>
              </a:solidFill>
            </a:endParaRPr>
          </a:p>
        </p:txBody>
      </p:sp>
      <p:sp>
        <p:nvSpPr>
          <p:cNvPr id="15" name="TextBox 14"/>
          <p:cNvSpPr txBox="1"/>
          <p:nvPr userDrawn="1"/>
        </p:nvSpPr>
        <p:spPr>
          <a:xfrm>
            <a:off x="6048408" y="6426000"/>
            <a:ext cx="2196000" cy="205184"/>
          </a:xfrm>
          <a:prstGeom prst="rect">
            <a:avLst/>
          </a:prstGeom>
          <a:noFill/>
        </p:spPr>
        <p:txBody>
          <a:bodyPr wrap="square" lIns="0" tIns="0" rIns="0" bIns="0" rtlCol="0">
            <a:spAutoFit/>
          </a:bodyPr>
          <a:lstStyle/>
          <a:p>
            <a:pPr algn="r">
              <a:lnSpc>
                <a:spcPts val="1600"/>
              </a:lnSpc>
            </a:pPr>
            <a:r>
              <a:rPr lang="en-US" sz="1000" baseline="0" dirty="0" smtClean="0">
                <a:solidFill>
                  <a:srgbClr val="757575"/>
                </a:solidFill>
              </a:rPr>
              <a:t>25 </a:t>
            </a:r>
            <a:r>
              <a:rPr lang="en-US" sz="1000" baseline="0" dirty="0" err="1" smtClean="0">
                <a:solidFill>
                  <a:srgbClr val="757575"/>
                </a:solidFill>
              </a:rPr>
              <a:t>mei</a:t>
            </a:r>
            <a:r>
              <a:rPr lang="en-US" sz="1000" baseline="0" dirty="0" smtClean="0">
                <a:solidFill>
                  <a:srgbClr val="757575"/>
                </a:solidFill>
              </a:rPr>
              <a:t> 2016</a:t>
            </a:r>
            <a:endParaRPr lang="en-US" sz="1000" baseline="0" dirty="0">
              <a:solidFill>
                <a:srgbClr val="757575"/>
              </a:solidFill>
            </a:endParaRPr>
          </a:p>
        </p:txBody>
      </p:sp>
    </p:spTree>
    <p:extLst>
      <p:ext uri="{BB962C8B-B14F-4D97-AF65-F5344CB8AC3E}">
        <p14:creationId xmlns:p14="http://schemas.microsoft.com/office/powerpoint/2010/main" val="1221845814"/>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99592" y="918000"/>
            <a:ext cx="7344816"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smtClean="0"/>
          </a:p>
        </p:txBody>
      </p:sp>
      <p:sp>
        <p:nvSpPr>
          <p:cNvPr id="1027" name="Rectangle 3"/>
          <p:cNvSpPr>
            <a:spLocks noGrp="1" noChangeArrowheads="1"/>
          </p:cNvSpPr>
          <p:nvPr>
            <p:ph type="body" idx="1"/>
          </p:nvPr>
        </p:nvSpPr>
        <p:spPr bwMode="auto">
          <a:xfrm>
            <a:off x="899592" y="1700808"/>
            <a:ext cx="7344816"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033" name="Text Box 9"/>
          <p:cNvSpPr txBox="1">
            <a:spLocks noChangeArrowheads="1"/>
          </p:cNvSpPr>
          <p:nvPr userDrawn="1"/>
        </p:nvSpPr>
        <p:spPr bwMode="auto">
          <a:xfrm>
            <a:off x="1227138" y="365125"/>
            <a:ext cx="640556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nl-NL" sz="800" b="1">
              <a:solidFill>
                <a:srgbClr val="C0C0C0"/>
              </a:solidFill>
            </a:endParaRPr>
          </a:p>
        </p:txBody>
      </p:sp>
      <p:sp>
        <p:nvSpPr>
          <p:cNvPr id="1038" name="Text Box 14"/>
          <p:cNvSpPr txBox="1">
            <a:spLocks noChangeArrowheads="1"/>
          </p:cNvSpPr>
          <p:nvPr userDrawn="1"/>
        </p:nvSpPr>
        <p:spPr bwMode="auto">
          <a:xfrm>
            <a:off x="1287463" y="6467475"/>
            <a:ext cx="4857750"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nl-NL" sz="800" b="1">
              <a:solidFill>
                <a:srgbClr val="C0C0C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 id="2147483658" r:id="rId8"/>
    <p:sldLayoutId id="2147483661" r:id="rId9"/>
    <p:sldLayoutId id="2147483662" r:id="rId10"/>
    <p:sldLayoutId id="2147483663" r:id="rId11"/>
    <p:sldLayoutId id="2147483664" r:id="rId12"/>
  </p:sldLayoutIdLst>
  <p:timing>
    <p:tnLst>
      <p:par>
        <p:cTn id="1" dur="indefinite" restart="never" nodeType="tmRoot"/>
      </p:par>
    </p:tnLst>
  </p:timing>
  <p:hf sldNum="0" hdr="0" ftr="0" dt="0"/>
  <p:txStyles>
    <p:titleStyle>
      <a:lvl1pPr algn="l" rtl="0" eaLnBrk="1" fontAlgn="base" hangingPunct="1">
        <a:lnSpc>
          <a:spcPts val="2800"/>
        </a:lnSpc>
        <a:spcBef>
          <a:spcPts val="0"/>
        </a:spcBef>
        <a:spcAft>
          <a:spcPct val="0"/>
        </a:spcAft>
        <a:defRPr sz="2600" b="1" baseline="0">
          <a:solidFill>
            <a:schemeClr val="accent1"/>
          </a:solidFill>
          <a:latin typeface="Verdana" pitchFamily="34" charset="0"/>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p:titleStyle>
    <p:bodyStyle>
      <a:lvl1pPr marL="432000" indent="-432000" algn="l" rtl="0" eaLnBrk="1" fontAlgn="base" hangingPunct="1">
        <a:lnSpc>
          <a:spcPct val="100000"/>
        </a:lnSpc>
        <a:spcBef>
          <a:spcPts val="0"/>
        </a:spcBef>
        <a:spcAft>
          <a:spcPts val="600"/>
        </a:spcAft>
        <a:buClr>
          <a:schemeClr val="accent1"/>
        </a:buClr>
        <a:buFont typeface="Wingdings" panose="05000000000000000000" pitchFamily="2" charset="2"/>
        <a:buChar char="q"/>
        <a:defRPr sz="2400" b="0" i="0" baseline="0">
          <a:solidFill>
            <a:schemeClr val="tx1"/>
          </a:solidFill>
          <a:latin typeface="Verdana" pitchFamily="34" charset="0"/>
          <a:ea typeface="+mn-ea"/>
          <a:cs typeface="+mn-cs"/>
        </a:defRPr>
      </a:lvl1pPr>
      <a:lvl2pPr marL="540000" indent="-360000" algn="l" rtl="0" eaLnBrk="1" fontAlgn="base" hangingPunct="1">
        <a:lnSpc>
          <a:spcPct val="100000"/>
        </a:lnSpc>
        <a:spcBef>
          <a:spcPts val="0"/>
        </a:spcBef>
        <a:spcAft>
          <a:spcPts val="600"/>
        </a:spcAft>
        <a:buClr>
          <a:schemeClr val="accent1"/>
        </a:buClr>
        <a:buSzPct val="100000"/>
        <a:buFont typeface="Verdana" panose="020B0604030504040204" pitchFamily="34" charset="0"/>
        <a:buChar char="●"/>
        <a:defRPr sz="2000" b="0" i="0" baseline="0">
          <a:solidFill>
            <a:schemeClr val="tx1"/>
          </a:solidFill>
          <a:latin typeface="Verdana" pitchFamily="34" charset="0"/>
        </a:defRPr>
      </a:lvl2pPr>
      <a:lvl3pPr marL="648000" indent="-288000" algn="l" rtl="0" eaLnBrk="1" fontAlgn="base" hangingPunct="1">
        <a:lnSpc>
          <a:spcPct val="100000"/>
        </a:lnSpc>
        <a:spcBef>
          <a:spcPts val="0"/>
        </a:spcBef>
        <a:spcAft>
          <a:spcPts val="600"/>
        </a:spcAft>
        <a:buClr>
          <a:schemeClr val="accent1"/>
        </a:buClr>
        <a:buFont typeface="Wingdings" panose="05000000000000000000" pitchFamily="2" charset="2"/>
        <a:buChar char="§"/>
        <a:defRPr sz="2000" b="0" i="0" baseline="0">
          <a:solidFill>
            <a:schemeClr val="tx1"/>
          </a:solidFill>
          <a:latin typeface="Verdana" pitchFamily="34" charset="0"/>
        </a:defRPr>
      </a:lvl3pPr>
      <a:lvl4pPr marL="825750" indent="-285750" algn="l" rtl="0" eaLnBrk="1" fontAlgn="base" hangingPunct="1">
        <a:lnSpc>
          <a:spcPct val="100000"/>
        </a:lnSpc>
        <a:spcBef>
          <a:spcPts val="0"/>
        </a:spcBef>
        <a:spcAft>
          <a:spcPts val="600"/>
        </a:spcAft>
        <a:buClr>
          <a:schemeClr val="accent1"/>
        </a:buClr>
        <a:buFont typeface="Courier New" panose="02070309020205020404" pitchFamily="49" charset="0"/>
        <a:buChar char="o"/>
        <a:defRPr sz="1800" b="0" i="0" baseline="0">
          <a:solidFill>
            <a:schemeClr val="tx1"/>
          </a:solidFill>
          <a:latin typeface="Verdana" pitchFamily="34" charset="0"/>
        </a:defRPr>
      </a:lvl4pPr>
      <a:lvl5pPr marL="900000" indent="-288000" algn="l" rtl="0" eaLnBrk="1" fontAlgn="base" hangingPunct="1">
        <a:spcBef>
          <a:spcPts val="0"/>
        </a:spcBef>
        <a:spcAft>
          <a:spcPts val="600"/>
        </a:spcAft>
        <a:buClr>
          <a:schemeClr val="accent1"/>
        </a:buClr>
        <a:buFont typeface="Arial" pitchFamily="34" charset="0"/>
        <a:buChar char="–"/>
        <a:defRPr sz="1800" baseline="0">
          <a:solidFill>
            <a:schemeClr val="tx1"/>
          </a:solidFill>
          <a:latin typeface="Verdana"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nl-NL" smtClean="0"/>
              <a:t>Programmeren met Java</a:t>
            </a:r>
            <a:endParaRPr lang="nl-NL" dirty="0"/>
          </a:p>
        </p:txBody>
      </p:sp>
      <p:sp>
        <p:nvSpPr>
          <p:cNvPr id="8" name="Subtitle 7"/>
          <p:cNvSpPr>
            <a:spLocks noGrp="1"/>
          </p:cNvSpPr>
          <p:nvPr>
            <p:ph type="subTitle" idx="1"/>
          </p:nvPr>
        </p:nvSpPr>
        <p:spPr/>
        <p:txBody>
          <a:bodyPr/>
          <a:lstStyle/>
          <a:p>
            <a:r>
              <a:rPr lang="nl-NL" dirty="0" smtClean="0"/>
              <a:t>DUO Opdracht    Analyse en GUI ontwerp  </a:t>
            </a:r>
            <a:endParaRPr lang="nl-N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2200" y="4149080"/>
            <a:ext cx="1944216" cy="1944216"/>
          </a:xfrm>
          <a:prstGeom prst="rect">
            <a:avLst/>
          </a:prstGeom>
        </p:spPr>
      </p:pic>
    </p:spTree>
    <p:extLst>
      <p:ext uri="{BB962C8B-B14F-4D97-AF65-F5344CB8AC3E}">
        <p14:creationId xmlns:p14="http://schemas.microsoft.com/office/powerpoint/2010/main" val="687284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Tekstanalyse </a:t>
            </a:r>
            <a:r>
              <a:rPr lang="nl-NL" dirty="0" smtClean="0"/>
              <a:t>(2/3)</a:t>
            </a:r>
            <a:endParaRPr lang="nl-NL" dirty="0"/>
          </a:p>
        </p:txBody>
      </p:sp>
      <p:sp>
        <p:nvSpPr>
          <p:cNvPr id="3" name="Content Placeholder 2"/>
          <p:cNvSpPr>
            <a:spLocks noGrp="1"/>
          </p:cNvSpPr>
          <p:nvPr>
            <p:ph idx="1"/>
          </p:nvPr>
        </p:nvSpPr>
        <p:spPr/>
        <p:txBody>
          <a:bodyPr/>
          <a:lstStyle/>
          <a:p>
            <a:r>
              <a:rPr lang="nl-NL" dirty="0" smtClean="0"/>
              <a:t>Let ook op zinsconstructies als:</a:t>
            </a:r>
          </a:p>
          <a:p>
            <a:pPr lvl="1"/>
            <a:r>
              <a:rPr lang="nl-NL" dirty="0" smtClean="0"/>
              <a:t>A heeft een b en een c</a:t>
            </a:r>
            <a:br>
              <a:rPr lang="nl-NL" dirty="0" smtClean="0"/>
            </a:br>
            <a:r>
              <a:rPr lang="nl-NL" dirty="0" smtClean="0"/>
              <a:t>(Een boek heeft en titel en een uitgever) </a:t>
            </a:r>
          </a:p>
          <a:p>
            <a:pPr lvl="1"/>
            <a:r>
              <a:rPr lang="nl-NL" dirty="0" smtClean="0"/>
              <a:t>A is opgebouwd uit een b en een c</a:t>
            </a:r>
          </a:p>
          <a:p>
            <a:pPr lvl="1"/>
            <a:r>
              <a:rPr lang="nl-NL" dirty="0" smtClean="0"/>
              <a:t>A bestaat uit b en c</a:t>
            </a:r>
            <a:br>
              <a:rPr lang="nl-NL" dirty="0" smtClean="0"/>
            </a:br>
            <a:endParaRPr lang="nl-NL" dirty="0" smtClean="0"/>
          </a:p>
          <a:p>
            <a:r>
              <a:rPr lang="nl-NL" dirty="0" smtClean="0"/>
              <a:t>Dit betekend vaak dat b en c attributen </a:t>
            </a:r>
            <a:br>
              <a:rPr lang="nl-NL" dirty="0" smtClean="0"/>
            </a:br>
            <a:r>
              <a:rPr lang="nl-NL" dirty="0" smtClean="0"/>
              <a:t>van de klasse A zijn  </a:t>
            </a:r>
            <a:br>
              <a:rPr lang="nl-NL" dirty="0" smtClean="0"/>
            </a:br>
            <a:endParaRPr lang="nl-NL" dirty="0" smtClean="0"/>
          </a:p>
        </p:txBody>
      </p:sp>
    </p:spTree>
    <p:extLst>
      <p:ext uri="{BB962C8B-B14F-4D97-AF65-F5344CB8AC3E}">
        <p14:creationId xmlns:p14="http://schemas.microsoft.com/office/powerpoint/2010/main" val="109581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Tekstanalyse </a:t>
            </a:r>
            <a:r>
              <a:rPr lang="nl-NL" dirty="0" smtClean="0"/>
              <a:t>(3/3)</a:t>
            </a:r>
            <a:endParaRPr lang="nl-NL" dirty="0"/>
          </a:p>
        </p:txBody>
      </p:sp>
      <p:sp>
        <p:nvSpPr>
          <p:cNvPr id="3" name="Content Placeholder 2"/>
          <p:cNvSpPr>
            <a:spLocks noGrp="1"/>
          </p:cNvSpPr>
          <p:nvPr>
            <p:ph idx="1"/>
          </p:nvPr>
        </p:nvSpPr>
        <p:spPr/>
        <p:txBody>
          <a:bodyPr/>
          <a:lstStyle/>
          <a:p>
            <a:r>
              <a:rPr lang="nl-NL" dirty="0" smtClean="0"/>
              <a:t>Deze manier van werken levert een prima uitgangspunt voor verder onderzoek </a:t>
            </a:r>
          </a:p>
          <a:p>
            <a:pPr lvl="1"/>
            <a:r>
              <a:rPr lang="nl-NL" dirty="0" smtClean="0"/>
              <a:t>een eerste set van klassen met attributen en methoden </a:t>
            </a:r>
          </a:p>
          <a:p>
            <a:pPr lvl="1"/>
            <a:r>
              <a:rPr lang="nl-NL" dirty="0"/>
              <a:t>Deze manier van werken </a:t>
            </a:r>
            <a:r>
              <a:rPr lang="nl-NL" dirty="0" smtClean="0"/>
              <a:t>is niet waterdicht,</a:t>
            </a:r>
            <a:br>
              <a:rPr lang="nl-NL" dirty="0" smtClean="0"/>
            </a:br>
            <a:r>
              <a:rPr lang="nl-NL" dirty="0" smtClean="0"/>
              <a:t>er is geen garantie dat je alles vind </a:t>
            </a:r>
            <a:br>
              <a:rPr lang="nl-NL" dirty="0" smtClean="0"/>
            </a:br>
            <a:r>
              <a:rPr lang="nl-NL" dirty="0" smtClean="0"/>
              <a:t/>
            </a:r>
            <a:br>
              <a:rPr lang="nl-NL" dirty="0" smtClean="0"/>
            </a:br>
            <a:endParaRPr lang="nl-NL" dirty="0" smtClean="0"/>
          </a:p>
          <a:p>
            <a:r>
              <a:rPr lang="nl-NL" dirty="0" smtClean="0"/>
              <a:t>Gaan we met een voorbeeld aan de slag! </a:t>
            </a:r>
            <a:endParaRPr lang="nl-NL" dirty="0"/>
          </a:p>
        </p:txBody>
      </p:sp>
    </p:spTree>
    <p:extLst>
      <p:ext uri="{BB962C8B-B14F-4D97-AF65-F5344CB8AC3E}">
        <p14:creationId xmlns:p14="http://schemas.microsoft.com/office/powerpoint/2010/main" val="3109164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Bibliotheek </a:t>
            </a:r>
            <a:endParaRPr lang="nl-NL" dirty="0"/>
          </a:p>
        </p:txBody>
      </p:sp>
      <p:sp>
        <p:nvSpPr>
          <p:cNvPr id="3" name="Content Placeholder 2"/>
          <p:cNvSpPr>
            <a:spLocks noGrp="1"/>
          </p:cNvSpPr>
          <p:nvPr>
            <p:ph idx="1"/>
          </p:nvPr>
        </p:nvSpPr>
        <p:spPr/>
        <p:txBody>
          <a:bodyPr/>
          <a:lstStyle/>
          <a:p>
            <a:pPr>
              <a:lnSpc>
                <a:spcPct val="120000"/>
              </a:lnSpc>
            </a:pPr>
            <a:r>
              <a:rPr lang="nl-NL" dirty="0" smtClean="0"/>
              <a:t>Een bibliotheek leent boeken uit. Alleen mensen die lid zijn van de bibliotheek kunnen boeken lenen voor een periode van maximaal drie weken. Geleende boeken moet je binnen de periode terugbrengen. Elk lid krijgt een pasje met daarop zijn of haar gegevens.  </a:t>
            </a:r>
          </a:p>
          <a:p>
            <a:pPr>
              <a:lnSpc>
                <a:spcPct val="120000"/>
              </a:lnSpc>
            </a:pPr>
            <a:r>
              <a:rPr lang="nl-NL" dirty="0" smtClean="0"/>
              <a:t>De bibliotheek wil graag een applicatie dat alle uitleningen en teruggaven vastlegt. </a:t>
            </a:r>
            <a:endParaRPr lang="nl-NL" dirty="0"/>
          </a:p>
        </p:txBody>
      </p:sp>
    </p:spTree>
    <p:extLst>
      <p:ext uri="{BB962C8B-B14F-4D97-AF65-F5344CB8AC3E}">
        <p14:creationId xmlns:p14="http://schemas.microsoft.com/office/powerpoint/2010/main" val="300899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Bibliotheek </a:t>
            </a:r>
            <a:endParaRPr lang="nl-NL" dirty="0"/>
          </a:p>
        </p:txBody>
      </p:sp>
      <p:sp>
        <p:nvSpPr>
          <p:cNvPr id="3" name="Content Placeholder 2"/>
          <p:cNvSpPr>
            <a:spLocks noGrp="1"/>
          </p:cNvSpPr>
          <p:nvPr>
            <p:ph idx="1"/>
          </p:nvPr>
        </p:nvSpPr>
        <p:spPr/>
        <p:txBody>
          <a:bodyPr/>
          <a:lstStyle/>
          <a:p>
            <a:pPr>
              <a:lnSpc>
                <a:spcPct val="120000"/>
              </a:lnSpc>
            </a:pPr>
            <a:r>
              <a:rPr lang="nl-NL" dirty="0"/>
              <a:t>Een bibliotheek leent boeken uit. Alleen </a:t>
            </a:r>
            <a:r>
              <a:rPr lang="nl-NL" dirty="0" smtClean="0"/>
              <a:t>mensen  </a:t>
            </a:r>
            <a:r>
              <a:rPr lang="nl-NL" dirty="0"/>
              <a:t>die lid zijn van de bibliotheek kunnen boeken lenen voor een periode van maximaal drie weken. Geleende boeken moet je binnen de periode terugbrengen. Elk lid krijgt een pasje met daarop zijn of haar gegevens.  </a:t>
            </a:r>
          </a:p>
          <a:p>
            <a:pPr>
              <a:lnSpc>
                <a:spcPct val="120000"/>
              </a:lnSpc>
            </a:pPr>
            <a:r>
              <a:rPr lang="nl-NL" dirty="0"/>
              <a:t>De bibliotheek wil graag een applicatie dat alle uitleningen en teruggaven vastlegt. </a:t>
            </a:r>
            <a:r>
              <a:rPr lang="nl-NL" dirty="0" smtClean="0"/>
              <a:t/>
            </a:r>
            <a:br>
              <a:rPr lang="nl-NL" dirty="0" smtClean="0"/>
            </a:br>
            <a:r>
              <a:rPr lang="nl-NL" dirty="0" smtClean="0"/>
              <a:t/>
            </a:r>
            <a:br>
              <a:rPr lang="nl-NL" dirty="0" smtClean="0"/>
            </a:br>
            <a:r>
              <a:rPr lang="nl-NL" dirty="0" smtClean="0"/>
              <a:t> 	</a:t>
            </a:r>
            <a:r>
              <a:rPr lang="nl-NL" dirty="0"/>
              <a:t> zelfstandige naamwoorden</a:t>
            </a:r>
          </a:p>
          <a:p>
            <a:pPr marL="0" indent="0">
              <a:lnSpc>
                <a:spcPct val="120000"/>
              </a:lnSpc>
              <a:buNone/>
            </a:pPr>
            <a:endParaRPr lang="nl-NL" dirty="0"/>
          </a:p>
        </p:txBody>
      </p:sp>
      <p:sp>
        <p:nvSpPr>
          <p:cNvPr id="4" name="Rectangle 3"/>
          <p:cNvSpPr/>
          <p:nvPr/>
        </p:nvSpPr>
        <p:spPr>
          <a:xfrm>
            <a:off x="1912676" y="1678506"/>
            <a:ext cx="1795228" cy="432048"/>
          </a:xfrm>
          <a:prstGeom prst="rect">
            <a:avLst/>
          </a:prstGeom>
          <a:solidFill>
            <a:srgbClr val="C7002B">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4582448" y="1678506"/>
            <a:ext cx="1194725" cy="432048"/>
          </a:xfrm>
          <a:prstGeom prst="rect">
            <a:avLst/>
          </a:prstGeom>
          <a:solidFill>
            <a:srgbClr val="C7002B">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tangle 5"/>
          <p:cNvSpPr/>
          <p:nvPr/>
        </p:nvSpPr>
        <p:spPr>
          <a:xfrm>
            <a:off x="1285002" y="2132856"/>
            <a:ext cx="2422902" cy="404906"/>
          </a:xfrm>
          <a:prstGeom prst="rect">
            <a:avLst/>
          </a:prstGeom>
          <a:solidFill>
            <a:srgbClr val="C7002B">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tangle 6"/>
          <p:cNvSpPr/>
          <p:nvPr/>
        </p:nvSpPr>
        <p:spPr>
          <a:xfrm>
            <a:off x="6163285" y="2587206"/>
            <a:ext cx="1194725" cy="432048"/>
          </a:xfrm>
          <a:prstGeom prst="rect">
            <a:avLst/>
          </a:prstGeom>
          <a:solidFill>
            <a:srgbClr val="C7002B">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tangle 7"/>
          <p:cNvSpPr/>
          <p:nvPr/>
        </p:nvSpPr>
        <p:spPr>
          <a:xfrm>
            <a:off x="899592" y="6165304"/>
            <a:ext cx="987376" cy="432048"/>
          </a:xfrm>
          <a:prstGeom prst="rect">
            <a:avLst/>
          </a:prstGeom>
          <a:solidFill>
            <a:srgbClr val="C7002B">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2095422" y="4358827"/>
            <a:ext cx="1590180" cy="432048"/>
          </a:xfrm>
          <a:prstGeom prst="rect">
            <a:avLst/>
          </a:prstGeom>
          <a:solidFill>
            <a:srgbClr val="C7002B">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tangle 9"/>
          <p:cNvSpPr/>
          <p:nvPr/>
        </p:nvSpPr>
        <p:spPr>
          <a:xfrm>
            <a:off x="1926198" y="5304648"/>
            <a:ext cx="4124517" cy="432048"/>
          </a:xfrm>
          <a:prstGeom prst="rect">
            <a:avLst/>
          </a:prstGeom>
          <a:solidFill>
            <a:srgbClr val="C7002B">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ectangle 10"/>
          <p:cNvSpPr/>
          <p:nvPr/>
        </p:nvSpPr>
        <p:spPr>
          <a:xfrm>
            <a:off x="3563888" y="3016246"/>
            <a:ext cx="1194725" cy="432048"/>
          </a:xfrm>
          <a:prstGeom prst="rect">
            <a:avLst/>
          </a:prstGeom>
          <a:solidFill>
            <a:srgbClr val="C7002B">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19691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G</a:t>
            </a:r>
            <a:r>
              <a:rPr lang="nl-NL" dirty="0" smtClean="0"/>
              <a:t>evonden zelfstandige naamwoorden </a:t>
            </a:r>
            <a:endParaRPr lang="nl-NL" dirty="0"/>
          </a:p>
        </p:txBody>
      </p:sp>
      <p:sp>
        <p:nvSpPr>
          <p:cNvPr id="3" name="Content Placeholder 2"/>
          <p:cNvSpPr>
            <a:spLocks noGrp="1"/>
          </p:cNvSpPr>
          <p:nvPr>
            <p:ph idx="1"/>
          </p:nvPr>
        </p:nvSpPr>
        <p:spPr/>
        <p:txBody>
          <a:bodyPr/>
          <a:lstStyle/>
          <a:p>
            <a:r>
              <a:rPr lang="nl-NL" dirty="0" smtClean="0"/>
              <a:t>Bibliotheek</a:t>
            </a:r>
          </a:p>
          <a:p>
            <a:r>
              <a:rPr lang="nl-NL" dirty="0" smtClean="0"/>
              <a:t>Boeken</a:t>
            </a:r>
          </a:p>
          <a:p>
            <a:r>
              <a:rPr lang="nl-NL" dirty="0" smtClean="0"/>
              <a:t>Lid </a:t>
            </a:r>
          </a:p>
          <a:p>
            <a:r>
              <a:rPr lang="nl-NL" dirty="0" smtClean="0"/>
              <a:t>Periode</a:t>
            </a:r>
          </a:p>
          <a:p>
            <a:r>
              <a:rPr lang="nl-NL" dirty="0" smtClean="0"/>
              <a:t>Weken</a:t>
            </a:r>
          </a:p>
          <a:p>
            <a:r>
              <a:rPr lang="nl-NL" dirty="0" smtClean="0"/>
              <a:t>Pasje</a:t>
            </a:r>
          </a:p>
          <a:p>
            <a:r>
              <a:rPr lang="nl-NL" dirty="0" smtClean="0"/>
              <a:t>Gegevens</a:t>
            </a:r>
          </a:p>
          <a:p>
            <a:r>
              <a:rPr lang="nl-NL" dirty="0" smtClean="0"/>
              <a:t>Uitleningen</a:t>
            </a:r>
          </a:p>
          <a:p>
            <a:r>
              <a:rPr lang="nl-NL" dirty="0" smtClean="0"/>
              <a:t>Teruggaven</a:t>
            </a:r>
          </a:p>
          <a:p>
            <a:endParaRPr lang="nl-NL" dirty="0" smtClean="0"/>
          </a:p>
          <a:p>
            <a:endParaRPr lang="nl-NL" dirty="0" smtClean="0"/>
          </a:p>
          <a:p>
            <a:endParaRPr lang="nl-NL" dirty="0" smtClean="0"/>
          </a:p>
          <a:p>
            <a:endParaRPr lang="nl-NL" dirty="0" smtClean="0"/>
          </a:p>
          <a:p>
            <a:endParaRPr lang="nl-NL" dirty="0"/>
          </a:p>
        </p:txBody>
      </p:sp>
    </p:spTree>
    <p:extLst>
      <p:ext uri="{BB962C8B-B14F-4D97-AF65-F5344CB8AC3E}">
        <p14:creationId xmlns:p14="http://schemas.microsoft.com/office/powerpoint/2010/main" val="57509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Bibliotheek </a:t>
            </a:r>
            <a:endParaRPr lang="nl-NL" dirty="0"/>
          </a:p>
        </p:txBody>
      </p:sp>
      <p:sp>
        <p:nvSpPr>
          <p:cNvPr id="3" name="Content Placeholder 2"/>
          <p:cNvSpPr>
            <a:spLocks noGrp="1"/>
          </p:cNvSpPr>
          <p:nvPr>
            <p:ph idx="1"/>
          </p:nvPr>
        </p:nvSpPr>
        <p:spPr/>
        <p:txBody>
          <a:bodyPr/>
          <a:lstStyle/>
          <a:p>
            <a:pPr>
              <a:lnSpc>
                <a:spcPct val="120000"/>
              </a:lnSpc>
            </a:pPr>
            <a:r>
              <a:rPr lang="nl-NL" dirty="0"/>
              <a:t>Een bibliotheek leent boeken uit. Alleen mensen die lid zijn van de bibliotheek kunnen boeken lenen voor een periode van maximaal drie weken. Geleende boeken moet je binnen de periode terugbrengen. Elk lid krijgt een pasje met daarop zijn of haar gegevens.  </a:t>
            </a:r>
          </a:p>
          <a:p>
            <a:pPr>
              <a:lnSpc>
                <a:spcPct val="120000"/>
              </a:lnSpc>
            </a:pPr>
            <a:r>
              <a:rPr lang="nl-NL" dirty="0"/>
              <a:t>De bibliotheek wil graag een applicatie dat alle uitleningen en teruggaven vastlegt. </a:t>
            </a:r>
            <a:r>
              <a:rPr lang="nl-NL" dirty="0" smtClean="0"/>
              <a:t/>
            </a:r>
            <a:br>
              <a:rPr lang="nl-NL" dirty="0" smtClean="0"/>
            </a:br>
            <a:r>
              <a:rPr lang="nl-NL" dirty="0" smtClean="0"/>
              <a:t/>
            </a:r>
            <a:br>
              <a:rPr lang="nl-NL" dirty="0" smtClean="0"/>
            </a:br>
            <a:r>
              <a:rPr lang="nl-NL" dirty="0" smtClean="0"/>
              <a:t>	    Werkwoorden </a:t>
            </a:r>
            <a:endParaRPr lang="nl-NL" dirty="0"/>
          </a:p>
        </p:txBody>
      </p:sp>
      <p:sp>
        <p:nvSpPr>
          <p:cNvPr id="4" name="Rectangle 3"/>
          <p:cNvSpPr/>
          <p:nvPr/>
        </p:nvSpPr>
        <p:spPr>
          <a:xfrm>
            <a:off x="2513179" y="2563315"/>
            <a:ext cx="1194725" cy="432048"/>
          </a:xfrm>
          <a:prstGeom prst="rect">
            <a:avLst/>
          </a:prstGeom>
          <a:solidFill>
            <a:srgbClr val="C7002B">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5435283" y="3501008"/>
            <a:ext cx="2305069" cy="425494"/>
          </a:xfrm>
          <a:prstGeom prst="rect">
            <a:avLst/>
          </a:prstGeom>
          <a:solidFill>
            <a:srgbClr val="FFC000">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tangle 5"/>
          <p:cNvSpPr/>
          <p:nvPr/>
        </p:nvSpPr>
        <p:spPr>
          <a:xfrm>
            <a:off x="3707904" y="2571458"/>
            <a:ext cx="1008112" cy="425494"/>
          </a:xfrm>
          <a:prstGeom prst="rect">
            <a:avLst/>
          </a:prstGeom>
          <a:solidFill>
            <a:srgbClr val="FFC000">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tangle 6"/>
          <p:cNvSpPr/>
          <p:nvPr/>
        </p:nvSpPr>
        <p:spPr>
          <a:xfrm>
            <a:off x="2306299" y="3904200"/>
            <a:ext cx="897549" cy="388896"/>
          </a:xfrm>
          <a:prstGeom prst="rect">
            <a:avLst/>
          </a:prstGeom>
          <a:solidFill>
            <a:srgbClr val="FFC000">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tangle 7"/>
          <p:cNvSpPr/>
          <p:nvPr/>
        </p:nvSpPr>
        <p:spPr>
          <a:xfrm>
            <a:off x="971600" y="6165304"/>
            <a:ext cx="1108923" cy="425494"/>
          </a:xfrm>
          <a:prstGeom prst="rect">
            <a:avLst/>
          </a:prstGeom>
          <a:solidFill>
            <a:srgbClr val="FFC000">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3850657" y="3907656"/>
            <a:ext cx="987376" cy="432048"/>
          </a:xfrm>
          <a:prstGeom prst="rect">
            <a:avLst/>
          </a:prstGeom>
          <a:solidFill>
            <a:srgbClr val="C7002B">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663926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Gevonden werkwoorden (met context) </a:t>
            </a:r>
            <a:endParaRPr lang="nl-NL" dirty="0"/>
          </a:p>
        </p:txBody>
      </p:sp>
      <p:sp>
        <p:nvSpPr>
          <p:cNvPr id="3" name="Content Placeholder 2"/>
          <p:cNvSpPr>
            <a:spLocks noGrp="1"/>
          </p:cNvSpPr>
          <p:nvPr>
            <p:ph idx="1"/>
          </p:nvPr>
        </p:nvSpPr>
        <p:spPr/>
        <p:txBody>
          <a:bodyPr/>
          <a:lstStyle/>
          <a:p>
            <a:r>
              <a:rPr lang="nl-NL" dirty="0" smtClean="0"/>
              <a:t>Boeken uitlenen</a:t>
            </a:r>
          </a:p>
          <a:p>
            <a:r>
              <a:rPr lang="nl-NL" dirty="0" smtClean="0"/>
              <a:t>Boeken terugbrengen</a:t>
            </a:r>
          </a:p>
          <a:p>
            <a:r>
              <a:rPr lang="nl-NL" dirty="0" smtClean="0"/>
              <a:t>Lid krijgt een pasje </a:t>
            </a:r>
            <a:endParaRPr lang="nl-NL" dirty="0"/>
          </a:p>
        </p:txBody>
      </p:sp>
    </p:spTree>
    <p:extLst>
      <p:ext uri="{BB962C8B-B14F-4D97-AF65-F5344CB8AC3E}">
        <p14:creationId xmlns:p14="http://schemas.microsoft.com/office/powerpoint/2010/main" val="2278780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Bibliotheek </a:t>
            </a:r>
            <a:endParaRPr lang="nl-NL" dirty="0"/>
          </a:p>
        </p:txBody>
      </p:sp>
      <p:sp>
        <p:nvSpPr>
          <p:cNvPr id="3" name="Content Placeholder 2"/>
          <p:cNvSpPr>
            <a:spLocks noGrp="1"/>
          </p:cNvSpPr>
          <p:nvPr>
            <p:ph idx="1"/>
          </p:nvPr>
        </p:nvSpPr>
        <p:spPr/>
        <p:txBody>
          <a:bodyPr/>
          <a:lstStyle/>
          <a:p>
            <a:pPr>
              <a:lnSpc>
                <a:spcPct val="120000"/>
              </a:lnSpc>
            </a:pPr>
            <a:r>
              <a:rPr lang="nl-NL" dirty="0"/>
              <a:t>Een bibliotheek leent boeken uit. Alleen mensen die lid zijn van de bibliotheek kunnen boeken lenen voor een periode van maximaal drie weken. Geleende boeken moet je binnen de periode terugbrengen. Elk lid krijgt een pasje met daarop zijn of haar gegevens.  </a:t>
            </a:r>
          </a:p>
          <a:p>
            <a:pPr>
              <a:lnSpc>
                <a:spcPct val="120000"/>
              </a:lnSpc>
            </a:pPr>
            <a:r>
              <a:rPr lang="nl-NL" dirty="0"/>
              <a:t>De bibliotheek wil graag een applicatie dat alle uitleningen en teruggaven vastlegt.</a:t>
            </a:r>
            <a:br>
              <a:rPr lang="nl-NL" dirty="0"/>
            </a:br>
            <a:r>
              <a:rPr lang="nl-NL" dirty="0"/>
              <a:t/>
            </a:r>
            <a:br>
              <a:rPr lang="nl-NL" dirty="0"/>
            </a:br>
            <a:r>
              <a:rPr lang="nl-NL" dirty="0"/>
              <a:t> 	 </a:t>
            </a:r>
            <a:r>
              <a:rPr lang="nl-NL" dirty="0" smtClean="0"/>
              <a:t>    </a:t>
            </a:r>
            <a:r>
              <a:rPr lang="nl-NL" dirty="0"/>
              <a:t>bijvoeglijke naamwoorden </a:t>
            </a:r>
          </a:p>
          <a:p>
            <a:pPr>
              <a:lnSpc>
                <a:spcPct val="120000"/>
              </a:lnSpc>
            </a:pPr>
            <a:endParaRPr lang="nl-NL" dirty="0"/>
          </a:p>
        </p:txBody>
      </p:sp>
      <p:sp>
        <p:nvSpPr>
          <p:cNvPr id="4" name="Rectangle 3"/>
          <p:cNvSpPr/>
          <p:nvPr/>
        </p:nvSpPr>
        <p:spPr>
          <a:xfrm>
            <a:off x="899592" y="6165304"/>
            <a:ext cx="1348781" cy="432048"/>
          </a:xfrm>
          <a:prstGeom prst="rect">
            <a:avLst/>
          </a:prstGeom>
          <a:solidFill>
            <a:srgbClr val="C7002B">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2872947" y="3046658"/>
            <a:ext cx="692137" cy="432048"/>
          </a:xfrm>
          <a:prstGeom prst="rect">
            <a:avLst/>
          </a:prstGeom>
          <a:solidFill>
            <a:srgbClr val="C7002B">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tangle 5"/>
          <p:cNvSpPr/>
          <p:nvPr/>
        </p:nvSpPr>
        <p:spPr>
          <a:xfrm>
            <a:off x="4742663" y="3024356"/>
            <a:ext cx="1632026" cy="432048"/>
          </a:xfrm>
          <a:prstGeom prst="rect">
            <a:avLst/>
          </a:prstGeom>
          <a:solidFill>
            <a:srgbClr val="C7002B">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632046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Gevonden bijvoeglijke </a:t>
            </a:r>
            <a:r>
              <a:rPr lang="nl-NL" dirty="0"/>
              <a:t>naamwoorden</a:t>
            </a:r>
          </a:p>
        </p:txBody>
      </p:sp>
      <p:sp>
        <p:nvSpPr>
          <p:cNvPr id="3" name="Content Placeholder 2"/>
          <p:cNvSpPr>
            <a:spLocks noGrp="1"/>
          </p:cNvSpPr>
          <p:nvPr>
            <p:ph idx="1"/>
          </p:nvPr>
        </p:nvSpPr>
        <p:spPr/>
        <p:txBody>
          <a:bodyPr/>
          <a:lstStyle/>
          <a:p>
            <a:r>
              <a:rPr lang="nl-NL" dirty="0" smtClean="0"/>
              <a:t>Drie weken</a:t>
            </a:r>
          </a:p>
          <a:p>
            <a:r>
              <a:rPr lang="nl-NL" dirty="0"/>
              <a:t>Geleende boeken</a:t>
            </a:r>
            <a:r>
              <a:rPr lang="nl-NL" dirty="0" smtClean="0"/>
              <a:t> </a:t>
            </a:r>
            <a:endParaRPr lang="nl-NL" dirty="0"/>
          </a:p>
        </p:txBody>
      </p:sp>
    </p:spTree>
    <p:extLst>
      <p:ext uri="{BB962C8B-B14F-4D97-AF65-F5344CB8AC3E}">
        <p14:creationId xmlns:p14="http://schemas.microsoft.com/office/powerpoint/2010/main" val="2082707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Gevonden zelfstandige naamwoorden </a:t>
            </a:r>
            <a:endParaRPr lang="nl-NL" dirty="0"/>
          </a:p>
        </p:txBody>
      </p:sp>
      <p:sp>
        <p:nvSpPr>
          <p:cNvPr id="3" name="Content Placeholder 2"/>
          <p:cNvSpPr>
            <a:spLocks noGrp="1"/>
          </p:cNvSpPr>
          <p:nvPr>
            <p:ph idx="1"/>
          </p:nvPr>
        </p:nvSpPr>
        <p:spPr/>
        <p:txBody>
          <a:bodyPr/>
          <a:lstStyle/>
          <a:p>
            <a:r>
              <a:rPr lang="nl-NL" dirty="0" smtClean="0"/>
              <a:t>Bibliotheek</a:t>
            </a:r>
          </a:p>
          <a:p>
            <a:r>
              <a:rPr lang="nl-NL" dirty="0" smtClean="0"/>
              <a:t>Boeken</a:t>
            </a:r>
          </a:p>
          <a:p>
            <a:r>
              <a:rPr lang="nl-NL" dirty="0" smtClean="0"/>
              <a:t>Lid </a:t>
            </a:r>
          </a:p>
          <a:p>
            <a:r>
              <a:rPr lang="nl-NL" dirty="0" smtClean="0"/>
              <a:t>Periode</a:t>
            </a:r>
          </a:p>
          <a:p>
            <a:r>
              <a:rPr lang="nl-NL" dirty="0" smtClean="0"/>
              <a:t>Weken</a:t>
            </a:r>
          </a:p>
          <a:p>
            <a:r>
              <a:rPr lang="nl-NL" dirty="0" smtClean="0"/>
              <a:t>Pasje</a:t>
            </a:r>
          </a:p>
          <a:p>
            <a:r>
              <a:rPr lang="nl-NL" dirty="0" smtClean="0"/>
              <a:t>Gegevens</a:t>
            </a:r>
          </a:p>
          <a:p>
            <a:r>
              <a:rPr lang="nl-NL" dirty="0" smtClean="0"/>
              <a:t>Uitleningen</a:t>
            </a:r>
          </a:p>
          <a:p>
            <a:r>
              <a:rPr lang="nl-NL" dirty="0" smtClean="0"/>
              <a:t>Teruggaven</a:t>
            </a:r>
          </a:p>
          <a:p>
            <a:endParaRPr lang="nl-NL" dirty="0" smtClean="0"/>
          </a:p>
          <a:p>
            <a:endParaRPr lang="nl-NL" dirty="0" smtClean="0"/>
          </a:p>
          <a:p>
            <a:endParaRPr lang="nl-NL" dirty="0" smtClean="0"/>
          </a:p>
          <a:p>
            <a:endParaRPr lang="nl-NL" dirty="0" smtClean="0"/>
          </a:p>
          <a:p>
            <a:endParaRPr lang="nl-NL" dirty="0"/>
          </a:p>
        </p:txBody>
      </p:sp>
      <p:sp>
        <p:nvSpPr>
          <p:cNvPr id="4" name="Rectangle 3"/>
          <p:cNvSpPr/>
          <p:nvPr/>
        </p:nvSpPr>
        <p:spPr>
          <a:xfrm>
            <a:off x="1237330" y="2121559"/>
            <a:ext cx="1348781" cy="841940"/>
          </a:xfrm>
          <a:prstGeom prst="rect">
            <a:avLst/>
          </a:prstGeom>
          <a:solidFill>
            <a:srgbClr val="C7002B">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1240727" y="4780899"/>
            <a:ext cx="1974752" cy="432048"/>
          </a:xfrm>
          <a:prstGeom prst="rect">
            <a:avLst/>
          </a:prstGeom>
          <a:solidFill>
            <a:srgbClr val="C7002B">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220615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a:t>Onderdelen van </a:t>
            </a:r>
            <a:r>
              <a:rPr lang="nl-NL" dirty="0" smtClean="0"/>
              <a:t>een applicatie </a:t>
            </a:r>
            <a:endParaRPr lang="nl-NL" dirty="0"/>
          </a:p>
        </p:txBody>
      </p:sp>
      <p:sp>
        <p:nvSpPr>
          <p:cNvPr id="5" name="Text Placeholder 4"/>
          <p:cNvSpPr>
            <a:spLocks noGrp="1"/>
          </p:cNvSpPr>
          <p:nvPr>
            <p:ph type="body" idx="1"/>
          </p:nvPr>
        </p:nvSpPr>
        <p:spPr/>
        <p:txBody>
          <a:bodyPr/>
          <a:lstStyle/>
          <a:p>
            <a:endParaRPr lang="nl-NL" dirty="0"/>
          </a:p>
        </p:txBody>
      </p:sp>
      <p:graphicFrame>
        <p:nvGraphicFramePr>
          <p:cNvPr id="6" name="Diagram 5"/>
          <p:cNvGraphicFramePr/>
          <p:nvPr>
            <p:extLst>
              <p:ext uri="{D42A27DB-BD31-4B8C-83A1-F6EECF244321}">
                <p14:modId xmlns:p14="http://schemas.microsoft.com/office/powerpoint/2010/main" val="1541541744"/>
              </p:ext>
            </p:extLst>
          </p:nvPr>
        </p:nvGraphicFramePr>
        <p:xfrm>
          <a:off x="708248" y="76470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597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Gevonden informatie aanvullen </a:t>
            </a:r>
            <a:endParaRPr lang="nl-NL" dirty="0"/>
          </a:p>
        </p:txBody>
      </p:sp>
      <p:sp>
        <p:nvSpPr>
          <p:cNvPr id="3" name="Content Placeholder 2"/>
          <p:cNvSpPr>
            <a:spLocks noGrp="1"/>
          </p:cNvSpPr>
          <p:nvPr>
            <p:ph idx="1"/>
          </p:nvPr>
        </p:nvSpPr>
        <p:spPr/>
        <p:txBody>
          <a:bodyPr/>
          <a:lstStyle/>
          <a:p>
            <a:r>
              <a:rPr lang="nl-NL" dirty="0" smtClean="0"/>
              <a:t>Boek</a:t>
            </a:r>
          </a:p>
          <a:p>
            <a:pPr lvl="1"/>
            <a:r>
              <a:rPr lang="nl-NL" dirty="0" err="1"/>
              <a:t>b</a:t>
            </a:r>
            <a:r>
              <a:rPr lang="nl-NL" dirty="0" err="1" smtClean="0"/>
              <a:t>oekID</a:t>
            </a:r>
            <a:r>
              <a:rPr lang="nl-NL" dirty="0" smtClean="0"/>
              <a:t>	(</a:t>
            </a:r>
            <a:r>
              <a:rPr lang="nl-NL" dirty="0" err="1" smtClean="0"/>
              <a:t>identifier</a:t>
            </a:r>
            <a:r>
              <a:rPr lang="nl-NL" dirty="0" smtClean="0"/>
              <a:t>, als streepjescode op het boek)</a:t>
            </a:r>
          </a:p>
          <a:p>
            <a:pPr lvl="1"/>
            <a:r>
              <a:rPr lang="nl-NL" dirty="0"/>
              <a:t>t</a:t>
            </a:r>
            <a:r>
              <a:rPr lang="nl-NL" dirty="0" smtClean="0"/>
              <a:t>itel, sleutelwoorden </a:t>
            </a:r>
          </a:p>
          <a:p>
            <a:pPr lvl="1"/>
            <a:r>
              <a:rPr lang="nl-NL" dirty="0"/>
              <a:t>u</a:t>
            </a:r>
            <a:r>
              <a:rPr lang="nl-NL" dirty="0" smtClean="0"/>
              <a:t>itgever, publicatiejaar </a:t>
            </a:r>
          </a:p>
          <a:p>
            <a:pPr lvl="1"/>
            <a:r>
              <a:rPr lang="nl-NL" dirty="0" smtClean="0"/>
              <a:t>aankoopjaar </a:t>
            </a:r>
            <a:br>
              <a:rPr lang="nl-NL" dirty="0" smtClean="0"/>
            </a:br>
            <a:endParaRPr lang="nl-NL" dirty="0" smtClean="0"/>
          </a:p>
          <a:p>
            <a:r>
              <a:rPr lang="nl-NL" dirty="0" smtClean="0"/>
              <a:t>Lid</a:t>
            </a:r>
          </a:p>
          <a:p>
            <a:pPr lvl="1"/>
            <a:r>
              <a:rPr lang="nl-NL" dirty="0" err="1"/>
              <a:t>l</a:t>
            </a:r>
            <a:r>
              <a:rPr lang="nl-NL" dirty="0" err="1" smtClean="0"/>
              <a:t>idID</a:t>
            </a:r>
            <a:endParaRPr lang="nl-NL" dirty="0" smtClean="0"/>
          </a:p>
          <a:p>
            <a:pPr lvl="1"/>
            <a:r>
              <a:rPr lang="nl-NL" dirty="0"/>
              <a:t>v</a:t>
            </a:r>
            <a:r>
              <a:rPr lang="nl-NL" dirty="0" smtClean="0"/>
              <a:t>oornaam, tussenvoegsel, achternaam </a:t>
            </a:r>
          </a:p>
          <a:p>
            <a:pPr lvl="1"/>
            <a:r>
              <a:rPr lang="nl-NL" dirty="0"/>
              <a:t>g</a:t>
            </a:r>
            <a:r>
              <a:rPr lang="nl-NL" dirty="0" smtClean="0"/>
              <a:t>eboortedatum </a:t>
            </a:r>
          </a:p>
          <a:p>
            <a:pPr lvl="1"/>
            <a:r>
              <a:rPr lang="nl-NL" dirty="0"/>
              <a:t>a</a:t>
            </a:r>
            <a:r>
              <a:rPr lang="nl-NL" dirty="0" smtClean="0"/>
              <a:t>dres, telefoon, e-mail adres </a:t>
            </a:r>
            <a:endParaRPr lang="nl-NL" dirty="0"/>
          </a:p>
        </p:txBody>
      </p:sp>
    </p:spTree>
    <p:extLst>
      <p:ext uri="{BB962C8B-B14F-4D97-AF65-F5344CB8AC3E}">
        <p14:creationId xmlns:p14="http://schemas.microsoft.com/office/powerpoint/2010/main" val="2928526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Gevonden informatie aanvullen </a:t>
            </a:r>
          </a:p>
        </p:txBody>
      </p:sp>
      <p:sp>
        <p:nvSpPr>
          <p:cNvPr id="3" name="Content Placeholder 2"/>
          <p:cNvSpPr>
            <a:spLocks noGrp="1"/>
          </p:cNvSpPr>
          <p:nvPr>
            <p:ph idx="1"/>
          </p:nvPr>
        </p:nvSpPr>
        <p:spPr/>
        <p:txBody>
          <a:bodyPr/>
          <a:lstStyle/>
          <a:p>
            <a:r>
              <a:rPr lang="nl-NL" dirty="0" err="1" smtClean="0"/>
              <a:t>ConfiguratieParameter</a:t>
            </a:r>
            <a:endParaRPr lang="nl-NL" dirty="0" smtClean="0"/>
          </a:p>
          <a:p>
            <a:pPr lvl="1"/>
            <a:r>
              <a:rPr lang="nl-NL" dirty="0" err="1"/>
              <a:t>k</a:t>
            </a:r>
            <a:r>
              <a:rPr lang="nl-NL" dirty="0" err="1" smtClean="0"/>
              <a:t>ey</a:t>
            </a:r>
            <a:r>
              <a:rPr lang="nl-NL" dirty="0" smtClean="0"/>
              <a:t> = </a:t>
            </a:r>
            <a:r>
              <a:rPr lang="nl-NL" dirty="0" err="1" smtClean="0"/>
              <a:t>StdUitleenPeriode</a:t>
            </a:r>
            <a:endParaRPr lang="nl-NL" dirty="0" smtClean="0"/>
          </a:p>
          <a:p>
            <a:pPr lvl="1"/>
            <a:r>
              <a:rPr lang="nl-NL" dirty="0" err="1"/>
              <a:t>v</a:t>
            </a:r>
            <a:r>
              <a:rPr lang="nl-NL" dirty="0" err="1" smtClean="0"/>
              <a:t>alue</a:t>
            </a:r>
            <a:r>
              <a:rPr lang="nl-NL" dirty="0" smtClean="0"/>
              <a:t> = 3</a:t>
            </a:r>
          </a:p>
          <a:p>
            <a:pPr lvl="1"/>
            <a:r>
              <a:rPr lang="nl-NL" dirty="0" err="1"/>
              <a:t>v</a:t>
            </a:r>
            <a:r>
              <a:rPr lang="nl-NL" dirty="0" err="1" smtClean="0"/>
              <a:t>alueEenheid</a:t>
            </a:r>
            <a:r>
              <a:rPr lang="nl-NL" dirty="0" smtClean="0"/>
              <a:t> = weken </a:t>
            </a:r>
            <a:br>
              <a:rPr lang="nl-NL" dirty="0" smtClean="0"/>
            </a:br>
            <a:r>
              <a:rPr lang="nl-NL" dirty="0" smtClean="0"/>
              <a:t/>
            </a:r>
            <a:br>
              <a:rPr lang="nl-NL" dirty="0" smtClean="0"/>
            </a:br>
            <a:endParaRPr lang="nl-NL" dirty="0" smtClean="0"/>
          </a:p>
          <a:p>
            <a:r>
              <a:rPr lang="nl-NL" dirty="0" smtClean="0"/>
              <a:t>Uitlening</a:t>
            </a:r>
          </a:p>
          <a:p>
            <a:pPr lvl="1"/>
            <a:r>
              <a:rPr lang="nl-NL" dirty="0" smtClean="0"/>
              <a:t>boek</a:t>
            </a:r>
          </a:p>
          <a:p>
            <a:pPr lvl="1"/>
            <a:r>
              <a:rPr lang="nl-NL" dirty="0" smtClean="0"/>
              <a:t>lid </a:t>
            </a:r>
          </a:p>
          <a:p>
            <a:pPr lvl="1"/>
            <a:r>
              <a:rPr lang="nl-NL" dirty="0"/>
              <a:t>u</a:t>
            </a:r>
            <a:r>
              <a:rPr lang="nl-NL" dirty="0" smtClean="0"/>
              <a:t>itleentermijn </a:t>
            </a:r>
            <a:endParaRPr lang="nl-NL" dirty="0"/>
          </a:p>
        </p:txBody>
      </p:sp>
    </p:spTree>
    <p:extLst>
      <p:ext uri="{BB962C8B-B14F-4D97-AF65-F5344CB8AC3E}">
        <p14:creationId xmlns:p14="http://schemas.microsoft.com/office/powerpoint/2010/main" val="213336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Methoden aanvullen </a:t>
            </a:r>
            <a:endParaRPr lang="nl-NL" dirty="0"/>
          </a:p>
        </p:txBody>
      </p:sp>
      <p:sp>
        <p:nvSpPr>
          <p:cNvPr id="3" name="Content Placeholder 2"/>
          <p:cNvSpPr>
            <a:spLocks noGrp="1"/>
          </p:cNvSpPr>
          <p:nvPr>
            <p:ph idx="1"/>
          </p:nvPr>
        </p:nvSpPr>
        <p:spPr/>
        <p:txBody>
          <a:bodyPr/>
          <a:lstStyle/>
          <a:p>
            <a:r>
              <a:rPr lang="nl-NL" dirty="0" smtClean="0"/>
              <a:t>Boek</a:t>
            </a:r>
          </a:p>
          <a:p>
            <a:pPr lvl="1"/>
            <a:r>
              <a:rPr lang="nl-NL" dirty="0" smtClean="0"/>
              <a:t>aanmaken</a:t>
            </a:r>
          </a:p>
          <a:p>
            <a:pPr lvl="1"/>
            <a:r>
              <a:rPr lang="nl-NL" dirty="0" smtClean="0"/>
              <a:t>wijzigen</a:t>
            </a:r>
          </a:p>
          <a:p>
            <a:pPr lvl="1"/>
            <a:r>
              <a:rPr lang="nl-NL" dirty="0" smtClean="0"/>
              <a:t>verwijderen</a:t>
            </a:r>
          </a:p>
          <a:p>
            <a:pPr lvl="1"/>
            <a:r>
              <a:rPr lang="nl-NL" dirty="0" smtClean="0"/>
              <a:t>gegevens tonen </a:t>
            </a:r>
            <a:br>
              <a:rPr lang="nl-NL" dirty="0" smtClean="0"/>
            </a:br>
            <a:endParaRPr lang="nl-NL" dirty="0" smtClean="0"/>
          </a:p>
          <a:p>
            <a:r>
              <a:rPr lang="nl-NL" dirty="0" smtClean="0"/>
              <a:t>Lid</a:t>
            </a:r>
          </a:p>
          <a:p>
            <a:pPr lvl="1"/>
            <a:r>
              <a:rPr lang="nl-NL" dirty="0" smtClean="0"/>
              <a:t>aanmaken</a:t>
            </a:r>
          </a:p>
          <a:p>
            <a:pPr lvl="1"/>
            <a:r>
              <a:rPr lang="nl-NL" dirty="0" smtClean="0"/>
              <a:t>wijzigen</a:t>
            </a:r>
          </a:p>
          <a:p>
            <a:pPr lvl="1"/>
            <a:r>
              <a:rPr lang="nl-NL" dirty="0" smtClean="0"/>
              <a:t>verwijderen</a:t>
            </a:r>
          </a:p>
          <a:p>
            <a:pPr lvl="1"/>
            <a:r>
              <a:rPr lang="nl-NL" dirty="0" smtClean="0"/>
              <a:t>gegevens tonen </a:t>
            </a:r>
            <a:br>
              <a:rPr lang="nl-NL" dirty="0" smtClean="0"/>
            </a:br>
            <a:endParaRPr lang="nl-NL" dirty="0" smtClean="0"/>
          </a:p>
        </p:txBody>
      </p:sp>
    </p:spTree>
    <p:extLst>
      <p:ext uri="{BB962C8B-B14F-4D97-AF65-F5344CB8AC3E}">
        <p14:creationId xmlns:p14="http://schemas.microsoft.com/office/powerpoint/2010/main" val="1981589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Methoden aanvullen </a:t>
            </a:r>
            <a:endParaRPr lang="nl-NL" dirty="0"/>
          </a:p>
        </p:txBody>
      </p:sp>
      <p:sp>
        <p:nvSpPr>
          <p:cNvPr id="3" name="Content Placeholder 2"/>
          <p:cNvSpPr>
            <a:spLocks noGrp="1"/>
          </p:cNvSpPr>
          <p:nvPr>
            <p:ph idx="1"/>
          </p:nvPr>
        </p:nvSpPr>
        <p:spPr/>
        <p:txBody>
          <a:bodyPr/>
          <a:lstStyle/>
          <a:p>
            <a:r>
              <a:rPr lang="nl-NL" dirty="0" smtClean="0"/>
              <a:t>Uitlening </a:t>
            </a:r>
          </a:p>
          <a:p>
            <a:pPr lvl="1"/>
            <a:r>
              <a:rPr lang="nl-NL" dirty="0" smtClean="0"/>
              <a:t>aanmaken</a:t>
            </a:r>
          </a:p>
          <a:p>
            <a:pPr lvl="1"/>
            <a:r>
              <a:rPr lang="nl-NL" dirty="0" smtClean="0"/>
              <a:t>verwijderen ? </a:t>
            </a:r>
          </a:p>
          <a:p>
            <a:pPr lvl="1"/>
            <a:r>
              <a:rPr lang="nl-NL" dirty="0" smtClean="0"/>
              <a:t>afsluiten (na teruggave) </a:t>
            </a:r>
          </a:p>
          <a:p>
            <a:pPr lvl="1"/>
            <a:r>
              <a:rPr lang="nl-NL" dirty="0" smtClean="0"/>
              <a:t>gegevens tonen </a:t>
            </a:r>
            <a:br>
              <a:rPr lang="nl-NL" dirty="0" smtClean="0"/>
            </a:br>
            <a:endParaRPr lang="nl-NL" dirty="0" smtClean="0"/>
          </a:p>
          <a:p>
            <a:r>
              <a:rPr lang="nl-NL" dirty="0" err="1"/>
              <a:t>ConfiguratieParameter</a:t>
            </a:r>
            <a:endParaRPr lang="nl-NL" dirty="0" smtClean="0"/>
          </a:p>
          <a:p>
            <a:pPr lvl="1"/>
            <a:r>
              <a:rPr lang="nl-NL" dirty="0" smtClean="0"/>
              <a:t>aanmaken</a:t>
            </a:r>
          </a:p>
          <a:p>
            <a:pPr lvl="1"/>
            <a:r>
              <a:rPr lang="nl-NL" dirty="0" smtClean="0"/>
              <a:t>wijzigen</a:t>
            </a:r>
          </a:p>
          <a:p>
            <a:pPr lvl="1"/>
            <a:r>
              <a:rPr lang="nl-NL" dirty="0" smtClean="0"/>
              <a:t>verwijderen</a:t>
            </a:r>
          </a:p>
          <a:p>
            <a:pPr lvl="1"/>
            <a:r>
              <a:rPr lang="nl-NL" dirty="0" smtClean="0"/>
              <a:t>gegevens tonen </a:t>
            </a:r>
            <a:br>
              <a:rPr lang="nl-NL" dirty="0" smtClean="0"/>
            </a:br>
            <a:endParaRPr lang="nl-NL" dirty="0" smtClean="0"/>
          </a:p>
        </p:txBody>
      </p:sp>
    </p:spTree>
    <p:extLst>
      <p:ext uri="{BB962C8B-B14F-4D97-AF65-F5344CB8AC3E}">
        <p14:creationId xmlns:p14="http://schemas.microsoft.com/office/powerpoint/2010/main" val="2831360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Volgende stappen </a:t>
            </a:r>
            <a:endParaRPr lang="nl-NL" dirty="0"/>
          </a:p>
        </p:txBody>
      </p:sp>
      <p:sp>
        <p:nvSpPr>
          <p:cNvPr id="3" name="Content Placeholder 2"/>
          <p:cNvSpPr>
            <a:spLocks noGrp="1"/>
          </p:cNvSpPr>
          <p:nvPr>
            <p:ph idx="1"/>
          </p:nvPr>
        </p:nvSpPr>
        <p:spPr/>
        <p:txBody>
          <a:bodyPr/>
          <a:lstStyle/>
          <a:p>
            <a:r>
              <a:rPr lang="nl-NL" dirty="0" smtClean="0"/>
              <a:t>Ga nog een keer door de lijsten met de gevonden dingen </a:t>
            </a:r>
          </a:p>
          <a:p>
            <a:pPr lvl="1"/>
            <a:r>
              <a:rPr lang="nl-NL" dirty="0" smtClean="0"/>
              <a:t>Is er nog iets wat je moet aanvullen?</a:t>
            </a:r>
            <a:br>
              <a:rPr lang="nl-NL" dirty="0" smtClean="0"/>
            </a:br>
            <a:endParaRPr lang="nl-NL" dirty="0" smtClean="0"/>
          </a:p>
          <a:p>
            <a:r>
              <a:rPr lang="nl-NL" dirty="0" smtClean="0"/>
              <a:t>Ga nog een keer door de beschrijving  </a:t>
            </a:r>
          </a:p>
          <a:p>
            <a:pPr lvl="1"/>
            <a:r>
              <a:rPr lang="nl-NL" dirty="0"/>
              <a:t>Is er nog iets wat je moet aanvullen</a:t>
            </a:r>
            <a:r>
              <a:rPr lang="nl-NL" dirty="0" smtClean="0"/>
              <a:t>?</a:t>
            </a:r>
            <a:br>
              <a:rPr lang="nl-NL" dirty="0" smtClean="0"/>
            </a:br>
            <a:endParaRPr lang="nl-NL" dirty="0" smtClean="0"/>
          </a:p>
          <a:p>
            <a:r>
              <a:rPr lang="nl-NL" dirty="0" smtClean="0"/>
              <a:t>Ken je nog andere methoden om verdere eisen te achterhalen? </a:t>
            </a:r>
            <a:br>
              <a:rPr lang="nl-NL" dirty="0" smtClean="0"/>
            </a:br>
            <a:endParaRPr lang="nl-NL" dirty="0" smtClean="0"/>
          </a:p>
          <a:p>
            <a:r>
              <a:rPr lang="nl-NL" dirty="0" smtClean="0"/>
              <a:t>Pas ervaring uit andere projecten toe </a:t>
            </a:r>
            <a:endParaRPr lang="nl-NL" dirty="0"/>
          </a:p>
        </p:txBody>
      </p:sp>
    </p:spTree>
    <p:extLst>
      <p:ext uri="{BB962C8B-B14F-4D97-AF65-F5344CB8AC3E}">
        <p14:creationId xmlns:p14="http://schemas.microsoft.com/office/powerpoint/2010/main" val="3745248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Methoden aanvullen </a:t>
            </a:r>
            <a:endParaRPr lang="nl-NL" dirty="0"/>
          </a:p>
        </p:txBody>
      </p:sp>
      <p:sp>
        <p:nvSpPr>
          <p:cNvPr id="3" name="Content Placeholder 2"/>
          <p:cNvSpPr>
            <a:spLocks noGrp="1"/>
          </p:cNvSpPr>
          <p:nvPr>
            <p:ph idx="1"/>
          </p:nvPr>
        </p:nvSpPr>
        <p:spPr>
          <a:xfrm>
            <a:off x="899592" y="1470383"/>
            <a:ext cx="7344816" cy="5069363"/>
          </a:xfrm>
        </p:spPr>
        <p:txBody>
          <a:bodyPr/>
          <a:lstStyle/>
          <a:p>
            <a:r>
              <a:rPr lang="nl-NL" dirty="0" smtClean="0"/>
              <a:t>Boek</a:t>
            </a:r>
          </a:p>
          <a:p>
            <a:pPr lvl="1"/>
            <a:r>
              <a:rPr lang="nl-NL" dirty="0" smtClean="0"/>
              <a:t>aanmaken</a:t>
            </a:r>
          </a:p>
          <a:p>
            <a:pPr lvl="1"/>
            <a:r>
              <a:rPr lang="nl-NL" dirty="0" smtClean="0"/>
              <a:t>wijzigen</a:t>
            </a:r>
          </a:p>
          <a:p>
            <a:pPr lvl="1"/>
            <a:r>
              <a:rPr lang="nl-NL" dirty="0" smtClean="0"/>
              <a:t>verwijderen</a:t>
            </a:r>
          </a:p>
          <a:p>
            <a:pPr lvl="1"/>
            <a:r>
              <a:rPr lang="nl-NL" dirty="0" smtClean="0"/>
              <a:t>gegevens tonen </a:t>
            </a:r>
          </a:p>
          <a:p>
            <a:pPr lvl="1"/>
            <a:r>
              <a:rPr lang="nl-NL" b="1" dirty="0">
                <a:solidFill>
                  <a:schemeClr val="accent1"/>
                </a:solidFill>
              </a:rPr>
              <a:t>zoeken</a:t>
            </a:r>
            <a:r>
              <a:rPr lang="nl-NL" dirty="0" smtClean="0"/>
              <a:t> </a:t>
            </a:r>
            <a:br>
              <a:rPr lang="nl-NL" dirty="0" smtClean="0"/>
            </a:br>
            <a:endParaRPr lang="nl-NL" dirty="0" smtClean="0"/>
          </a:p>
          <a:p>
            <a:r>
              <a:rPr lang="nl-NL" dirty="0" smtClean="0"/>
              <a:t>Lid</a:t>
            </a:r>
          </a:p>
          <a:p>
            <a:pPr lvl="1"/>
            <a:r>
              <a:rPr lang="nl-NL" dirty="0" smtClean="0"/>
              <a:t>aanmaken</a:t>
            </a:r>
          </a:p>
          <a:p>
            <a:pPr lvl="1"/>
            <a:r>
              <a:rPr lang="nl-NL" dirty="0" smtClean="0"/>
              <a:t>wijzigen</a:t>
            </a:r>
          </a:p>
          <a:p>
            <a:pPr lvl="1"/>
            <a:r>
              <a:rPr lang="nl-NL" dirty="0" smtClean="0"/>
              <a:t>verwijderen</a:t>
            </a:r>
          </a:p>
          <a:p>
            <a:pPr lvl="1"/>
            <a:r>
              <a:rPr lang="nl-NL" dirty="0" smtClean="0"/>
              <a:t>gegevens tonen </a:t>
            </a:r>
          </a:p>
          <a:p>
            <a:pPr lvl="1"/>
            <a:r>
              <a:rPr lang="nl-NL" b="1" dirty="0">
                <a:solidFill>
                  <a:schemeClr val="accent1"/>
                </a:solidFill>
              </a:rPr>
              <a:t>a</a:t>
            </a:r>
            <a:r>
              <a:rPr lang="nl-NL" b="1" dirty="0" smtClean="0">
                <a:solidFill>
                  <a:schemeClr val="accent1"/>
                </a:solidFill>
              </a:rPr>
              <a:t>utoriseren (pasje ingelezen en lid gevonden)</a:t>
            </a:r>
            <a:r>
              <a:rPr lang="nl-NL" dirty="0" smtClean="0"/>
              <a:t> </a:t>
            </a:r>
            <a:br>
              <a:rPr lang="nl-NL" dirty="0" smtClean="0"/>
            </a:br>
            <a:endParaRPr lang="nl-NL" dirty="0" smtClean="0"/>
          </a:p>
        </p:txBody>
      </p:sp>
    </p:spTree>
    <p:extLst>
      <p:ext uri="{BB962C8B-B14F-4D97-AF65-F5344CB8AC3E}">
        <p14:creationId xmlns:p14="http://schemas.microsoft.com/office/powerpoint/2010/main" val="2940487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smtClean="0"/>
              <a:t>Analyse toepassen </a:t>
            </a:r>
            <a:endParaRPr lang="nl-NL" dirty="0"/>
          </a:p>
        </p:txBody>
      </p:sp>
      <p:sp>
        <p:nvSpPr>
          <p:cNvPr id="5" name="Text Placeholder 4"/>
          <p:cNvSpPr>
            <a:spLocks noGrp="1"/>
          </p:cNvSpPr>
          <p:nvPr>
            <p:ph type="body" idx="1"/>
          </p:nvPr>
        </p:nvSpPr>
        <p:spPr>
          <a:xfrm>
            <a:off x="1043608" y="918000"/>
            <a:ext cx="5112000" cy="3877200"/>
          </a:xfrm>
        </p:spPr>
        <p:txBody>
          <a:bodyPr/>
          <a:lstStyle/>
          <a:p>
            <a:endParaRPr lang="nl-NL"/>
          </a:p>
        </p:txBody>
      </p:sp>
      <p:graphicFrame>
        <p:nvGraphicFramePr>
          <p:cNvPr id="7" name="Diagram 6"/>
          <p:cNvGraphicFramePr/>
          <p:nvPr>
            <p:extLst>
              <p:ext uri="{D42A27DB-BD31-4B8C-83A1-F6EECF244321}">
                <p14:modId xmlns:p14="http://schemas.microsoft.com/office/powerpoint/2010/main" val="2597272089"/>
              </p:ext>
            </p:extLst>
          </p:nvPr>
        </p:nvGraphicFramePr>
        <p:xfrm>
          <a:off x="-61912" y="908720"/>
          <a:ext cx="6192688" cy="3892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4410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Oefening: DUO Opdracht analyseren </a:t>
            </a:r>
            <a:endParaRPr lang="nl-NL" dirty="0"/>
          </a:p>
        </p:txBody>
      </p:sp>
      <p:sp>
        <p:nvSpPr>
          <p:cNvPr id="3" name="Content Placeholder 2"/>
          <p:cNvSpPr>
            <a:spLocks noGrp="1"/>
          </p:cNvSpPr>
          <p:nvPr>
            <p:ph idx="1"/>
          </p:nvPr>
        </p:nvSpPr>
        <p:spPr/>
        <p:txBody>
          <a:bodyPr/>
          <a:lstStyle/>
          <a:p>
            <a:r>
              <a:rPr lang="nl-NL" dirty="0" smtClean="0"/>
              <a:t>Stappen </a:t>
            </a:r>
          </a:p>
          <a:p>
            <a:pPr lvl="1"/>
            <a:r>
              <a:rPr lang="nl-NL" dirty="0" smtClean="0"/>
              <a:t>Open de beschrijving van de DUO opdracht voor Programmeren en Databases (zie </a:t>
            </a:r>
            <a:r>
              <a:rPr lang="nl-NL" dirty="0"/>
              <a:t>B</a:t>
            </a:r>
            <a:r>
              <a:rPr lang="nl-NL" dirty="0" smtClean="0"/>
              <a:t>lackboard) </a:t>
            </a:r>
          </a:p>
          <a:p>
            <a:pPr lvl="1"/>
            <a:r>
              <a:rPr lang="nl-NL" dirty="0" smtClean="0"/>
              <a:t>Analyseer de beschrijving zoals boven uitgelegd </a:t>
            </a:r>
          </a:p>
          <a:p>
            <a:pPr lvl="1"/>
            <a:r>
              <a:rPr lang="nl-NL" dirty="0" smtClean="0"/>
              <a:t>Analyseer de functionele eisen </a:t>
            </a:r>
          </a:p>
          <a:p>
            <a:pPr lvl="1"/>
            <a:r>
              <a:rPr lang="nl-NL" dirty="0" smtClean="0"/>
              <a:t>Zoek klassen met attributen en methoden en</a:t>
            </a:r>
            <a:br>
              <a:rPr lang="nl-NL" dirty="0" smtClean="0"/>
            </a:br>
            <a:r>
              <a:rPr lang="nl-NL" dirty="0" smtClean="0"/>
              <a:t>documenteer ze </a:t>
            </a:r>
          </a:p>
          <a:p>
            <a:pPr lvl="1"/>
            <a:r>
              <a:rPr lang="nl-NL" dirty="0" smtClean="0"/>
              <a:t>Vul de informatie aan zoals boven uitgelegd</a:t>
            </a:r>
            <a:br>
              <a:rPr lang="nl-NL" dirty="0" smtClean="0"/>
            </a:br>
            <a:r>
              <a:rPr lang="nl-NL" dirty="0" smtClean="0"/>
              <a:t>(je mag zelf iets verzinnen) </a:t>
            </a:r>
            <a:br>
              <a:rPr lang="nl-NL" dirty="0" smtClean="0"/>
            </a:br>
            <a:endParaRPr lang="nl-NL" dirty="0" smtClean="0"/>
          </a:p>
          <a:p>
            <a:pPr lvl="1"/>
            <a:r>
              <a:rPr lang="nl-NL" dirty="0" smtClean="0"/>
              <a:t>Als collega’s ook zo ver zijn,</a:t>
            </a:r>
            <a:br>
              <a:rPr lang="nl-NL" dirty="0" smtClean="0"/>
            </a:br>
            <a:r>
              <a:rPr lang="nl-NL" dirty="0" smtClean="0"/>
              <a:t>kijk naar elkaars resultaten en praat ove</a:t>
            </a:r>
            <a:r>
              <a:rPr lang="nl-NL" dirty="0" smtClean="0"/>
              <a:t>r verschillen</a:t>
            </a:r>
            <a:endParaRPr lang="nl-NL" dirty="0"/>
          </a:p>
        </p:txBody>
      </p:sp>
    </p:spTree>
    <p:extLst>
      <p:ext uri="{BB962C8B-B14F-4D97-AF65-F5344CB8AC3E}">
        <p14:creationId xmlns:p14="http://schemas.microsoft.com/office/powerpoint/2010/main" val="2732564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Beschrijving </a:t>
            </a:r>
            <a:r>
              <a:rPr lang="nl-NL" dirty="0"/>
              <a:t>van de DUO opdracht</a:t>
            </a:r>
            <a:endParaRPr lang="nl-NL" b="0" dirty="0"/>
          </a:p>
        </p:txBody>
      </p:sp>
      <p:sp>
        <p:nvSpPr>
          <p:cNvPr id="3" name="Content Placeholder 2"/>
          <p:cNvSpPr>
            <a:spLocks noGrp="1"/>
          </p:cNvSpPr>
          <p:nvPr>
            <p:ph idx="1"/>
          </p:nvPr>
        </p:nvSpPr>
        <p:spPr>
          <a:xfrm>
            <a:off x="899592" y="1700808"/>
            <a:ext cx="7416824" cy="4608512"/>
          </a:xfrm>
        </p:spPr>
        <p:txBody>
          <a:bodyPr/>
          <a:lstStyle/>
          <a:p>
            <a:r>
              <a:rPr lang="nl-NL" sz="2200" dirty="0"/>
              <a:t>Maak een Java applicatie waarin je optredens van bands en artiesten kunt bijhouden. Een band of artiest heeft een naam en een </a:t>
            </a:r>
            <a:r>
              <a:rPr lang="nl-NL" sz="2200" dirty="0" smtClean="0"/>
              <a:t>beschrijving</a:t>
            </a:r>
            <a:r>
              <a:rPr lang="nl-NL" sz="2200" dirty="0"/>
              <a:t>. Een optreden wordt gegeven op een podium en heeft een starttijd en een eindtijd. Een podium heeft ook een beschrijving.</a:t>
            </a:r>
          </a:p>
          <a:p>
            <a:endParaRPr lang="nl-NL" sz="2200" dirty="0"/>
          </a:p>
          <a:p>
            <a:r>
              <a:rPr lang="nl-NL" sz="2200" dirty="0"/>
              <a:t>Met deze applicatie kun je zien welke band of artiest op welk moment een optreden op een podium heeft. Je kunt bands, artiesten, podia en optredens toevoegen, wijzigen en verwijderen. Alle informatie over het optreden van een band (of artiest) is in één scherm te zien</a:t>
            </a:r>
            <a:r>
              <a:rPr lang="nl-NL" sz="2200" dirty="0" smtClean="0"/>
              <a:t>.</a:t>
            </a:r>
            <a:endParaRPr lang="nl-NL" sz="2200" dirty="0"/>
          </a:p>
        </p:txBody>
      </p:sp>
    </p:spTree>
    <p:extLst>
      <p:ext uri="{BB962C8B-B14F-4D97-AF65-F5344CB8AC3E}">
        <p14:creationId xmlns:p14="http://schemas.microsoft.com/office/powerpoint/2010/main" val="3220079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Functionele </a:t>
            </a:r>
            <a:r>
              <a:rPr lang="nl-NL" dirty="0"/>
              <a:t>eisen</a:t>
            </a:r>
          </a:p>
        </p:txBody>
      </p:sp>
      <p:sp>
        <p:nvSpPr>
          <p:cNvPr id="3" name="Content Placeholder 2"/>
          <p:cNvSpPr>
            <a:spLocks noGrp="1"/>
          </p:cNvSpPr>
          <p:nvPr>
            <p:ph idx="1"/>
          </p:nvPr>
        </p:nvSpPr>
        <p:spPr/>
        <p:txBody>
          <a:bodyPr/>
          <a:lstStyle/>
          <a:p>
            <a:pPr marL="0" indent="0">
              <a:buNone/>
            </a:pPr>
            <a:r>
              <a:rPr lang="nl-NL" sz="2200" dirty="0"/>
              <a:t>De uitwerking moet aan de volgende voorwaarden voldoen:</a:t>
            </a:r>
          </a:p>
          <a:p>
            <a:r>
              <a:rPr lang="nl-NL" sz="2200" dirty="0"/>
              <a:t>Functioneel:</a:t>
            </a:r>
          </a:p>
          <a:p>
            <a:pPr lvl="1"/>
            <a:r>
              <a:rPr lang="nl-NL" dirty="0" smtClean="0"/>
              <a:t>CRUD </a:t>
            </a:r>
            <a:r>
              <a:rPr lang="nl-NL" dirty="0"/>
              <a:t>(</a:t>
            </a:r>
            <a:r>
              <a:rPr lang="nl-NL" dirty="0" err="1"/>
              <a:t>create</a:t>
            </a:r>
            <a:r>
              <a:rPr lang="nl-NL" dirty="0"/>
              <a:t>, </a:t>
            </a:r>
            <a:r>
              <a:rPr lang="nl-NL" dirty="0" err="1"/>
              <a:t>read</a:t>
            </a:r>
            <a:r>
              <a:rPr lang="nl-NL" dirty="0"/>
              <a:t>, update, delete) operaties: </a:t>
            </a:r>
            <a:r>
              <a:rPr lang="nl-NL" dirty="0" smtClean="0"/>
              <a:t/>
            </a:r>
            <a:br>
              <a:rPr lang="nl-NL" dirty="0" smtClean="0"/>
            </a:br>
            <a:r>
              <a:rPr lang="nl-NL" dirty="0" smtClean="0"/>
              <a:t>je </a:t>
            </a:r>
            <a:r>
              <a:rPr lang="nl-NL" dirty="0"/>
              <a:t>kunt bands, optredens en podia aanmaken, lezen, wijzigen en verwijderen.</a:t>
            </a:r>
          </a:p>
          <a:p>
            <a:pPr lvl="1"/>
            <a:r>
              <a:rPr lang="nl-NL" dirty="0" smtClean="0"/>
              <a:t>Er </a:t>
            </a:r>
            <a:r>
              <a:rPr lang="nl-NL" dirty="0"/>
              <a:t>is een scherm waarin je van een band kunt zien op welk tijdstip op welk podium deze speelt.</a:t>
            </a:r>
          </a:p>
          <a:p>
            <a:pPr lvl="1"/>
            <a:r>
              <a:rPr lang="nl-NL" dirty="0" smtClean="0"/>
              <a:t>Met </a:t>
            </a:r>
            <a:r>
              <a:rPr lang="nl-NL" dirty="0"/>
              <a:t>een ‘volgende’-  en ‘vorige’-knop lees je de voorgaande en volgende informatie in.</a:t>
            </a:r>
          </a:p>
          <a:p>
            <a:pPr lvl="1"/>
            <a:r>
              <a:rPr lang="nl-NL" dirty="0" smtClean="0"/>
              <a:t>Er </a:t>
            </a:r>
            <a:r>
              <a:rPr lang="nl-NL" dirty="0"/>
              <a:t>zijn aparte schermen voor het maken van een nieuwe band en een nieuw podium of optreden.</a:t>
            </a:r>
          </a:p>
          <a:p>
            <a:endParaRPr lang="nl-NL" sz="2200" dirty="0"/>
          </a:p>
        </p:txBody>
      </p:sp>
    </p:spTree>
    <p:extLst>
      <p:ext uri="{BB962C8B-B14F-4D97-AF65-F5344CB8AC3E}">
        <p14:creationId xmlns:p14="http://schemas.microsoft.com/office/powerpoint/2010/main" val="3139083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Onderdelen van </a:t>
            </a:r>
            <a:r>
              <a:rPr lang="nl-NL" dirty="0"/>
              <a:t>een </a:t>
            </a:r>
            <a:r>
              <a:rPr lang="nl-NL" dirty="0" smtClean="0"/>
              <a:t>Java applicatie </a:t>
            </a:r>
            <a:endParaRPr lang="nl-NL" dirty="0"/>
          </a:p>
        </p:txBody>
      </p:sp>
      <p:sp>
        <p:nvSpPr>
          <p:cNvPr id="3" name="Content Placeholder 2"/>
          <p:cNvSpPr>
            <a:spLocks noGrp="1"/>
          </p:cNvSpPr>
          <p:nvPr>
            <p:ph idx="1"/>
          </p:nvPr>
        </p:nvSpPr>
        <p:spPr/>
        <p:txBody>
          <a:bodyPr/>
          <a:lstStyle/>
          <a:p>
            <a:r>
              <a:rPr lang="nl-NL" dirty="0" smtClean="0"/>
              <a:t>GUI en navigatie </a:t>
            </a:r>
          </a:p>
          <a:p>
            <a:pPr lvl="1"/>
            <a:r>
              <a:rPr lang="nl-NL" dirty="0" smtClean="0"/>
              <a:t>Venster met de gewenste GUI componenten</a:t>
            </a:r>
          </a:p>
          <a:p>
            <a:pPr lvl="1"/>
            <a:r>
              <a:rPr lang="nl-NL" dirty="0" smtClean="0"/>
              <a:t>Na klik op knop opent ander venster</a:t>
            </a:r>
          </a:p>
          <a:p>
            <a:pPr lvl="1"/>
            <a:r>
              <a:rPr lang="nl-NL" dirty="0" smtClean="0"/>
              <a:t>Na klik op sluiten knop stuit venster </a:t>
            </a:r>
            <a:r>
              <a:rPr lang="nl-NL" dirty="0" smtClean="0"/>
              <a:t/>
            </a:r>
            <a:br>
              <a:rPr lang="nl-NL" dirty="0" smtClean="0"/>
            </a:br>
            <a:endParaRPr lang="nl-NL" dirty="0" smtClean="0"/>
          </a:p>
          <a:p>
            <a:r>
              <a:rPr lang="nl-NL" dirty="0" smtClean="0"/>
              <a:t>Java – gegevens voor GUI managen</a:t>
            </a:r>
          </a:p>
          <a:p>
            <a:pPr lvl="1"/>
            <a:r>
              <a:rPr lang="nl-NL" dirty="0" smtClean="0"/>
              <a:t>Domainklassen </a:t>
            </a:r>
            <a:r>
              <a:rPr lang="nl-NL" dirty="0" smtClean="0"/>
              <a:t/>
            </a:r>
            <a:br>
              <a:rPr lang="nl-NL" dirty="0" smtClean="0"/>
            </a:br>
            <a:endParaRPr lang="nl-NL" dirty="0" smtClean="0"/>
          </a:p>
          <a:p>
            <a:r>
              <a:rPr lang="nl-NL" dirty="0" smtClean="0"/>
              <a:t>Java – database connectie </a:t>
            </a:r>
            <a:br>
              <a:rPr lang="nl-NL" dirty="0" smtClean="0"/>
            </a:br>
            <a:r>
              <a:rPr lang="nl-NL" dirty="0" smtClean="0"/>
              <a:t> 	      communicatie met database </a:t>
            </a:r>
            <a:br>
              <a:rPr lang="nl-NL" dirty="0" smtClean="0"/>
            </a:br>
            <a:endParaRPr lang="nl-NL" dirty="0" smtClean="0"/>
          </a:p>
          <a:p>
            <a:r>
              <a:rPr lang="nl-NL" dirty="0" smtClean="0"/>
              <a:t>Database met gewenste tabellen </a:t>
            </a:r>
            <a:endParaRPr lang="nl-NL"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4437112"/>
            <a:ext cx="1728192" cy="1728192"/>
          </a:xfrm>
          <a:prstGeom prst="rect">
            <a:avLst/>
          </a:prstGeom>
        </p:spPr>
      </p:pic>
    </p:spTree>
    <p:extLst>
      <p:ext uri="{BB962C8B-B14F-4D97-AF65-F5344CB8AC3E}">
        <p14:creationId xmlns:p14="http://schemas.microsoft.com/office/powerpoint/2010/main" val="81269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STOP </a:t>
            </a:r>
            <a:endParaRPr lang="nl-NL" dirty="0"/>
          </a:p>
        </p:txBody>
      </p:sp>
      <p:sp>
        <p:nvSpPr>
          <p:cNvPr id="3" name="Content Placeholder 2"/>
          <p:cNvSpPr>
            <a:spLocks noGrp="1"/>
          </p:cNvSpPr>
          <p:nvPr>
            <p:ph idx="1"/>
          </p:nvPr>
        </p:nvSpPr>
        <p:spPr/>
        <p:txBody>
          <a:bodyPr/>
          <a:lstStyle/>
          <a:p>
            <a:endParaRPr lang="nl-NL"/>
          </a:p>
        </p:txBody>
      </p:sp>
    </p:spTree>
    <p:extLst>
      <p:ext uri="{BB962C8B-B14F-4D97-AF65-F5344CB8AC3E}">
        <p14:creationId xmlns:p14="http://schemas.microsoft.com/office/powerpoint/2010/main" val="437402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De klasse Band </a:t>
            </a:r>
            <a:endParaRPr lang="nl-NL" dirty="0"/>
          </a:p>
        </p:txBody>
      </p:sp>
      <p:sp>
        <p:nvSpPr>
          <p:cNvPr id="3" name="Content Placeholder 2"/>
          <p:cNvSpPr>
            <a:spLocks noGrp="1"/>
          </p:cNvSpPr>
          <p:nvPr>
            <p:ph idx="1"/>
          </p:nvPr>
        </p:nvSpPr>
        <p:spPr/>
        <p:txBody>
          <a:bodyPr/>
          <a:lstStyle/>
          <a:p>
            <a:r>
              <a:rPr lang="nl-NL" dirty="0" smtClean="0"/>
              <a:t>Band</a:t>
            </a:r>
          </a:p>
          <a:p>
            <a:pPr lvl="1"/>
            <a:r>
              <a:rPr lang="nl-NL" dirty="0" err="1" smtClean="0"/>
              <a:t>bandId</a:t>
            </a:r>
            <a:r>
              <a:rPr lang="nl-NL" dirty="0" smtClean="0"/>
              <a:t> </a:t>
            </a:r>
          </a:p>
          <a:p>
            <a:pPr lvl="1"/>
            <a:r>
              <a:rPr lang="nl-NL" dirty="0"/>
              <a:t>n</a:t>
            </a:r>
            <a:r>
              <a:rPr lang="nl-NL" dirty="0" smtClean="0"/>
              <a:t>aam</a:t>
            </a:r>
          </a:p>
          <a:p>
            <a:pPr lvl="1"/>
            <a:r>
              <a:rPr lang="nl-NL" dirty="0" smtClean="0"/>
              <a:t>beschrijving </a:t>
            </a:r>
            <a:br>
              <a:rPr lang="nl-NL" dirty="0" smtClean="0"/>
            </a:br>
            <a:endParaRPr lang="nl-NL" dirty="0" smtClean="0"/>
          </a:p>
          <a:p>
            <a:pPr lvl="1"/>
            <a:r>
              <a:rPr lang="nl-NL" dirty="0"/>
              <a:t>a</a:t>
            </a:r>
            <a:r>
              <a:rPr lang="nl-NL" dirty="0" smtClean="0"/>
              <a:t>anmaken</a:t>
            </a:r>
          </a:p>
          <a:p>
            <a:pPr lvl="1"/>
            <a:r>
              <a:rPr lang="nl-NL" dirty="0"/>
              <a:t>w</a:t>
            </a:r>
            <a:r>
              <a:rPr lang="nl-NL" dirty="0" smtClean="0"/>
              <a:t>ijzigen</a:t>
            </a:r>
          </a:p>
          <a:p>
            <a:pPr lvl="1"/>
            <a:r>
              <a:rPr lang="nl-NL" dirty="0" smtClean="0"/>
              <a:t>verwijderen</a:t>
            </a:r>
          </a:p>
          <a:p>
            <a:pPr lvl="1"/>
            <a:r>
              <a:rPr lang="nl-NL" dirty="0" smtClean="0"/>
              <a:t>lezen 	(één band)</a:t>
            </a:r>
          </a:p>
          <a:p>
            <a:pPr lvl="1"/>
            <a:r>
              <a:rPr lang="nl-NL" dirty="0"/>
              <a:t>z</a:t>
            </a:r>
            <a:r>
              <a:rPr lang="nl-NL" dirty="0" smtClean="0"/>
              <a:t>oeken 	(meerdere bands)  ??? </a:t>
            </a:r>
            <a:endParaRPr lang="nl-NL" dirty="0"/>
          </a:p>
        </p:txBody>
      </p:sp>
    </p:spTree>
    <p:extLst>
      <p:ext uri="{BB962C8B-B14F-4D97-AF65-F5344CB8AC3E}">
        <p14:creationId xmlns:p14="http://schemas.microsoft.com/office/powerpoint/2010/main" val="2859027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err="1" smtClean="0"/>
              <a:t>GUIs</a:t>
            </a:r>
            <a:r>
              <a:rPr lang="nl-NL" dirty="0" smtClean="0"/>
              <a:t> ontwerpen </a:t>
            </a:r>
            <a:endParaRPr lang="nl-NL" dirty="0"/>
          </a:p>
        </p:txBody>
      </p:sp>
      <p:sp>
        <p:nvSpPr>
          <p:cNvPr id="5" name="Text Placeholder 4"/>
          <p:cNvSpPr>
            <a:spLocks noGrp="1"/>
          </p:cNvSpPr>
          <p:nvPr>
            <p:ph type="body" idx="1"/>
          </p:nvPr>
        </p:nvSpPr>
        <p:spPr/>
        <p:txBody>
          <a:bodyPr/>
          <a:lstStyle/>
          <a:p>
            <a:endParaRPr lang="nl-NL"/>
          </a:p>
        </p:txBody>
      </p:sp>
      <p:graphicFrame>
        <p:nvGraphicFramePr>
          <p:cNvPr id="6" name="Diagram 5"/>
          <p:cNvGraphicFramePr/>
          <p:nvPr>
            <p:extLst>
              <p:ext uri="{D42A27DB-BD31-4B8C-83A1-F6EECF244321}">
                <p14:modId xmlns:p14="http://schemas.microsoft.com/office/powerpoint/2010/main" val="3125258103"/>
              </p:ext>
            </p:extLst>
          </p:nvPr>
        </p:nvGraphicFramePr>
        <p:xfrm>
          <a:off x="683568" y="69269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1468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Eisen voor gebruikersinterface</a:t>
            </a:r>
            <a:endParaRPr lang="nl-NL" dirty="0"/>
          </a:p>
        </p:txBody>
      </p:sp>
      <p:sp>
        <p:nvSpPr>
          <p:cNvPr id="3" name="Content Placeholder 2"/>
          <p:cNvSpPr>
            <a:spLocks noGrp="1"/>
          </p:cNvSpPr>
          <p:nvPr>
            <p:ph idx="1"/>
          </p:nvPr>
        </p:nvSpPr>
        <p:spPr/>
        <p:txBody>
          <a:bodyPr/>
          <a:lstStyle/>
          <a:p>
            <a:r>
              <a:rPr lang="nl-NL" dirty="0" smtClean="0"/>
              <a:t>Gebruik </a:t>
            </a:r>
            <a:r>
              <a:rPr lang="nl-NL" dirty="0"/>
              <a:t>labels, </a:t>
            </a:r>
            <a:r>
              <a:rPr lang="nl-NL" dirty="0" err="1"/>
              <a:t>textfields</a:t>
            </a:r>
            <a:r>
              <a:rPr lang="nl-NL" dirty="0"/>
              <a:t> en buttons </a:t>
            </a:r>
            <a:r>
              <a:rPr lang="nl-NL" dirty="0" smtClean="0"/>
              <a:t/>
            </a:r>
            <a:br>
              <a:rPr lang="nl-NL" dirty="0" smtClean="0"/>
            </a:br>
            <a:r>
              <a:rPr lang="nl-NL" dirty="0" smtClean="0"/>
              <a:t>om </a:t>
            </a:r>
            <a:r>
              <a:rPr lang="nl-NL" dirty="0"/>
              <a:t>de user interface te </a:t>
            </a:r>
            <a:r>
              <a:rPr lang="nl-NL" dirty="0" smtClean="0"/>
              <a:t>maken </a:t>
            </a:r>
            <a:r>
              <a:rPr lang="nl-NL" dirty="0"/>
              <a:t/>
            </a:r>
            <a:br>
              <a:rPr lang="nl-NL" dirty="0"/>
            </a:br>
            <a:endParaRPr lang="nl-NL" dirty="0"/>
          </a:p>
          <a:p>
            <a:r>
              <a:rPr lang="nl-NL" dirty="0" smtClean="0"/>
              <a:t>Vormgeving*</a:t>
            </a:r>
            <a:endParaRPr lang="nl-NL" dirty="0"/>
          </a:p>
          <a:p>
            <a:pPr lvl="1"/>
            <a:r>
              <a:rPr lang="nl-NL" dirty="0"/>
              <a:t>Zorg dat de applicatie een verzorgde, heldere vormgeving heeft</a:t>
            </a:r>
            <a:r>
              <a:rPr lang="nl-NL" dirty="0" smtClean="0"/>
              <a:t>.</a:t>
            </a:r>
          </a:p>
          <a:p>
            <a:pPr lvl="1"/>
            <a:r>
              <a:rPr lang="nl-NL" dirty="0" smtClean="0"/>
              <a:t>Dus de labels en tekstvelden zullen netjes onder elkaar staan (</a:t>
            </a:r>
            <a:r>
              <a:rPr lang="nl-NL" dirty="0" err="1" smtClean="0"/>
              <a:t>GridLayout</a:t>
            </a:r>
            <a:r>
              <a:rPr lang="nl-NL" dirty="0" smtClean="0"/>
              <a:t> of vaste plekken, zie boek)</a:t>
            </a:r>
            <a:br>
              <a:rPr lang="nl-NL" dirty="0" smtClean="0"/>
            </a:br>
            <a:r>
              <a:rPr lang="nl-NL" dirty="0" smtClean="0"/>
              <a:t/>
            </a:r>
            <a:br>
              <a:rPr lang="nl-NL" dirty="0" smtClean="0"/>
            </a:br>
            <a:endParaRPr lang="nl-NL" dirty="0" smtClean="0"/>
          </a:p>
          <a:p>
            <a:pPr marL="108000" lvl="1" indent="0">
              <a:buNone/>
            </a:pPr>
            <a:r>
              <a:rPr lang="nl-NL" dirty="0" smtClean="0"/>
              <a:t>* Bron</a:t>
            </a:r>
            <a:r>
              <a:rPr lang="nl-NL" dirty="0"/>
              <a:t>: AEI-I-P1.1-Programmeren_Databases-duo-opdracht, het laatst gewijzigd op 04-09-2016 om 21:48 </a:t>
            </a:r>
            <a:r>
              <a:rPr lang="nl-NL" dirty="0" smtClean="0"/>
              <a:t> </a:t>
            </a:r>
            <a:endParaRPr lang="nl-NL" dirty="0"/>
          </a:p>
          <a:p>
            <a:endParaRPr lang="nl-NL" dirty="0"/>
          </a:p>
        </p:txBody>
      </p:sp>
    </p:spTree>
    <p:extLst>
      <p:ext uri="{BB962C8B-B14F-4D97-AF65-F5344CB8AC3E}">
        <p14:creationId xmlns:p14="http://schemas.microsoft.com/office/powerpoint/2010/main" val="435277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Gebruikersinterface ontwerpen </a:t>
            </a:r>
            <a:endParaRPr lang="nl-NL" dirty="0"/>
          </a:p>
        </p:txBody>
      </p:sp>
      <p:sp>
        <p:nvSpPr>
          <p:cNvPr id="3" name="Content Placeholder 2"/>
          <p:cNvSpPr>
            <a:spLocks noGrp="1"/>
          </p:cNvSpPr>
          <p:nvPr>
            <p:ph idx="1"/>
          </p:nvPr>
        </p:nvSpPr>
        <p:spPr>
          <a:xfrm>
            <a:off x="755576" y="1700808"/>
            <a:ext cx="7776864" cy="4608512"/>
          </a:xfrm>
        </p:spPr>
        <p:txBody>
          <a:bodyPr/>
          <a:lstStyle/>
          <a:p>
            <a:r>
              <a:rPr lang="nl-NL" dirty="0" smtClean="0"/>
              <a:t>Voor ieder klasse hebben we een venster nodig </a:t>
            </a:r>
            <a:br>
              <a:rPr lang="nl-NL" dirty="0" smtClean="0"/>
            </a:br>
            <a:endParaRPr lang="nl-NL" dirty="0" smtClean="0"/>
          </a:p>
          <a:p>
            <a:r>
              <a:rPr lang="nl-NL" dirty="0" smtClean="0"/>
              <a:t>In het venster hebben we tekstvakken voor ieder attribuut in de klasse nodig</a:t>
            </a:r>
            <a:br>
              <a:rPr lang="nl-NL" dirty="0" smtClean="0"/>
            </a:br>
            <a:endParaRPr lang="nl-NL" dirty="0" smtClean="0"/>
          </a:p>
          <a:p>
            <a:r>
              <a:rPr lang="nl-NL" dirty="0" smtClean="0"/>
              <a:t>Ieder tekstvak heeft een </a:t>
            </a:r>
            <a:r>
              <a:rPr lang="nl-NL" dirty="0"/>
              <a:t>b</a:t>
            </a:r>
            <a:r>
              <a:rPr lang="nl-NL" dirty="0" smtClean="0"/>
              <a:t>eschrijving (label) nodig </a:t>
            </a:r>
            <a:br>
              <a:rPr lang="nl-NL" dirty="0" smtClean="0"/>
            </a:br>
            <a:endParaRPr lang="nl-NL" dirty="0" smtClean="0"/>
          </a:p>
          <a:p>
            <a:r>
              <a:rPr lang="nl-NL" dirty="0" smtClean="0"/>
              <a:t>Welke knoppen hebben we nodig?</a:t>
            </a:r>
            <a:br>
              <a:rPr lang="nl-NL" dirty="0" smtClean="0"/>
            </a:br>
            <a:endParaRPr lang="nl-NL" dirty="0" smtClean="0"/>
          </a:p>
          <a:p>
            <a:r>
              <a:rPr lang="nl-NL" dirty="0" smtClean="0"/>
              <a:t>Hoe kunnen we met één venster “aanmaken, wijzigen en verwijderen” afhandelen? </a:t>
            </a:r>
            <a:endParaRPr lang="nl-NL" dirty="0"/>
          </a:p>
        </p:txBody>
      </p:sp>
    </p:spTree>
    <p:extLst>
      <p:ext uri="{BB962C8B-B14F-4D97-AF65-F5344CB8AC3E}">
        <p14:creationId xmlns:p14="http://schemas.microsoft.com/office/powerpoint/2010/main" val="2573664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STOP </a:t>
            </a:r>
            <a:endParaRPr lang="nl-NL" dirty="0"/>
          </a:p>
        </p:txBody>
      </p:sp>
      <p:sp>
        <p:nvSpPr>
          <p:cNvPr id="3" name="Content Placeholder 2"/>
          <p:cNvSpPr>
            <a:spLocks noGrp="1"/>
          </p:cNvSpPr>
          <p:nvPr>
            <p:ph idx="1"/>
          </p:nvPr>
        </p:nvSpPr>
        <p:spPr/>
        <p:txBody>
          <a:bodyPr/>
          <a:lstStyle/>
          <a:p>
            <a:endParaRPr lang="nl-NL"/>
          </a:p>
        </p:txBody>
      </p:sp>
    </p:spTree>
    <p:extLst>
      <p:ext uri="{BB962C8B-B14F-4D97-AF65-F5344CB8AC3E}">
        <p14:creationId xmlns:p14="http://schemas.microsoft.com/office/powerpoint/2010/main" val="1372447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Voorbeeld voor Band aanmaken</a:t>
            </a:r>
            <a:endParaRPr lang="nl-NL" dirty="0"/>
          </a:p>
        </p:txBody>
      </p:sp>
      <p:sp>
        <p:nvSpPr>
          <p:cNvPr id="3" name="Content Placeholder 2"/>
          <p:cNvSpPr>
            <a:spLocks noGrp="1"/>
          </p:cNvSpPr>
          <p:nvPr>
            <p:ph idx="1"/>
          </p:nvPr>
        </p:nvSpPr>
        <p:spPr/>
        <p:txBody>
          <a:bodyPr/>
          <a:lstStyle/>
          <a:p>
            <a:r>
              <a:rPr lang="nl-NL" dirty="0" smtClean="0"/>
              <a:t> met </a:t>
            </a:r>
            <a:r>
              <a:rPr lang="nl-NL" dirty="0" err="1" smtClean="0"/>
              <a:t>GridLayout</a:t>
            </a:r>
            <a:r>
              <a:rPr lang="nl-NL" dirty="0" smtClean="0"/>
              <a:t> </a:t>
            </a:r>
            <a:br>
              <a:rPr lang="nl-NL" dirty="0" smtClean="0"/>
            </a:br>
            <a:r>
              <a:rPr lang="nl-NL" dirty="0" smtClean="0"/>
              <a:t/>
            </a:r>
            <a:br>
              <a:rPr lang="nl-NL" dirty="0" smtClean="0"/>
            </a:br>
            <a:r>
              <a:rPr lang="nl-NL" dirty="0" smtClean="0"/>
              <a:t/>
            </a:r>
            <a:br>
              <a:rPr lang="nl-NL" dirty="0" smtClean="0"/>
            </a:br>
            <a:r>
              <a:rPr lang="nl-NL" dirty="0" smtClean="0"/>
              <a:t/>
            </a:r>
            <a:br>
              <a:rPr lang="nl-NL" dirty="0" smtClean="0"/>
            </a:br>
            <a:r>
              <a:rPr lang="nl-NL" dirty="0" smtClean="0"/>
              <a:t/>
            </a:r>
            <a:br>
              <a:rPr lang="nl-NL" dirty="0" smtClean="0"/>
            </a:br>
            <a:r>
              <a:rPr lang="nl-NL" dirty="0" smtClean="0"/>
              <a:t/>
            </a:r>
            <a:br>
              <a:rPr lang="nl-NL" dirty="0" smtClean="0"/>
            </a:br>
            <a:r>
              <a:rPr lang="nl-NL" dirty="0" smtClean="0"/>
              <a:t/>
            </a:r>
            <a:br>
              <a:rPr lang="nl-NL" dirty="0" smtClean="0"/>
            </a:br>
            <a:r>
              <a:rPr lang="nl-NL" dirty="0" smtClean="0"/>
              <a:t/>
            </a:r>
            <a:br>
              <a:rPr lang="nl-NL" dirty="0" smtClean="0"/>
            </a:br>
            <a:r>
              <a:rPr lang="nl-NL" dirty="0" smtClean="0"/>
              <a:t/>
            </a:r>
            <a:br>
              <a:rPr lang="nl-NL" dirty="0" smtClean="0"/>
            </a:br>
            <a:endParaRPr lang="nl-NL" dirty="0" smtClean="0"/>
          </a:p>
          <a:p>
            <a:pPr lvl="1"/>
            <a:r>
              <a:rPr lang="nl-NL" dirty="0" smtClean="0"/>
              <a:t>De tekst in de titel en de knop kan wijzigen</a:t>
            </a:r>
            <a:endParaRPr lang="nl-NL" dirty="0"/>
          </a:p>
        </p:txBody>
      </p:sp>
      <p:pic>
        <p:nvPicPr>
          <p:cNvPr id="5" name="Picture 4"/>
          <p:cNvPicPr>
            <a:picLocks noChangeAspect="1"/>
          </p:cNvPicPr>
          <p:nvPr/>
        </p:nvPicPr>
        <p:blipFill>
          <a:blip r:embed="rId2"/>
          <a:stretch>
            <a:fillRect/>
          </a:stretch>
        </p:blipFill>
        <p:spPr>
          <a:xfrm>
            <a:off x="873443" y="2392466"/>
            <a:ext cx="7397115" cy="2692718"/>
          </a:xfrm>
          <a:prstGeom prst="rect">
            <a:avLst/>
          </a:prstGeom>
        </p:spPr>
      </p:pic>
    </p:spTree>
    <p:extLst>
      <p:ext uri="{BB962C8B-B14F-4D97-AF65-F5344CB8AC3E}">
        <p14:creationId xmlns:p14="http://schemas.microsoft.com/office/powerpoint/2010/main" val="3696105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Welke band wijzigen? </a:t>
            </a:r>
            <a:endParaRPr lang="nl-NL" dirty="0"/>
          </a:p>
        </p:txBody>
      </p:sp>
      <p:sp>
        <p:nvSpPr>
          <p:cNvPr id="3" name="Content Placeholder 2"/>
          <p:cNvSpPr>
            <a:spLocks noGrp="1"/>
          </p:cNvSpPr>
          <p:nvPr>
            <p:ph idx="1"/>
          </p:nvPr>
        </p:nvSpPr>
        <p:spPr/>
        <p:txBody>
          <a:bodyPr/>
          <a:lstStyle/>
          <a:p>
            <a:pPr marL="0" indent="0">
              <a:buNone/>
            </a:pPr>
            <a:r>
              <a:rPr lang="nl-NL" dirty="0" smtClean="0"/>
              <a:t> </a:t>
            </a:r>
            <a:endParaRPr lang="nl-NL" dirty="0"/>
          </a:p>
        </p:txBody>
      </p:sp>
      <p:pic>
        <p:nvPicPr>
          <p:cNvPr id="4" name="Picture 3"/>
          <p:cNvPicPr>
            <a:picLocks noChangeAspect="1"/>
          </p:cNvPicPr>
          <p:nvPr/>
        </p:nvPicPr>
        <p:blipFill>
          <a:blip r:embed="rId3"/>
          <a:stretch>
            <a:fillRect/>
          </a:stretch>
        </p:blipFill>
        <p:spPr>
          <a:xfrm>
            <a:off x="873443" y="2392466"/>
            <a:ext cx="7397115" cy="2692718"/>
          </a:xfrm>
          <a:prstGeom prst="rect">
            <a:avLst/>
          </a:prstGeom>
        </p:spPr>
      </p:pic>
    </p:spTree>
    <p:extLst>
      <p:ext uri="{BB962C8B-B14F-4D97-AF65-F5344CB8AC3E}">
        <p14:creationId xmlns:p14="http://schemas.microsoft.com/office/powerpoint/2010/main" val="1154722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Ontwerp voor het Opstartvenster </a:t>
            </a:r>
            <a:endParaRPr lang="nl-NL" dirty="0"/>
          </a:p>
        </p:txBody>
      </p:sp>
      <p:sp>
        <p:nvSpPr>
          <p:cNvPr id="3" name="Content Placeholder 2"/>
          <p:cNvSpPr>
            <a:spLocks noGrp="1"/>
          </p:cNvSpPr>
          <p:nvPr>
            <p:ph idx="1"/>
          </p:nvPr>
        </p:nvSpPr>
        <p:spPr/>
        <p:txBody>
          <a:bodyPr/>
          <a:lstStyle/>
          <a:p>
            <a:r>
              <a:rPr lang="nl-NL" dirty="0" smtClean="0"/>
              <a:t>Welke eisen hebben we?</a:t>
            </a:r>
            <a:br>
              <a:rPr lang="nl-NL" dirty="0" smtClean="0"/>
            </a:br>
            <a:endParaRPr lang="nl-NL" dirty="0" smtClean="0"/>
          </a:p>
          <a:p>
            <a:r>
              <a:rPr lang="nl-NL" dirty="0" smtClean="0"/>
              <a:t>Welke ideeën zijn hier in de klas? </a:t>
            </a:r>
            <a:endParaRPr lang="nl-NL" dirty="0"/>
          </a:p>
        </p:txBody>
      </p:sp>
    </p:spTree>
    <p:extLst>
      <p:ext uri="{BB962C8B-B14F-4D97-AF65-F5344CB8AC3E}">
        <p14:creationId xmlns:p14="http://schemas.microsoft.com/office/powerpoint/2010/main" val="2641615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a:t>Doelen tot de volgende les </a:t>
            </a:r>
            <a:endParaRPr lang="nl-NL" dirty="0"/>
          </a:p>
        </p:txBody>
      </p:sp>
      <p:sp>
        <p:nvSpPr>
          <p:cNvPr id="5" name="Text Placeholder 4"/>
          <p:cNvSpPr>
            <a:spLocks noGrp="1"/>
          </p:cNvSpPr>
          <p:nvPr>
            <p:ph type="body" idx="1"/>
          </p:nvPr>
        </p:nvSpPr>
        <p:spPr/>
        <p:txBody>
          <a:bodyPr/>
          <a:lstStyle/>
          <a:p>
            <a:endParaRPr lang="nl-NL"/>
          </a:p>
        </p:txBody>
      </p:sp>
      <p:graphicFrame>
        <p:nvGraphicFramePr>
          <p:cNvPr id="6" name="Diagram 5"/>
          <p:cNvGraphicFramePr/>
          <p:nvPr>
            <p:extLst/>
          </p:nvPr>
        </p:nvGraphicFramePr>
        <p:xfrm>
          <a:off x="683568" y="69269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240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err="1" smtClean="0"/>
              <a:t>Tijdsplaning</a:t>
            </a:r>
            <a:r>
              <a:rPr lang="nl-NL" dirty="0" smtClean="0"/>
              <a:t> </a:t>
            </a:r>
            <a:endParaRPr lang="nl-NL" dirty="0"/>
          </a:p>
        </p:txBody>
      </p:sp>
      <p:sp>
        <p:nvSpPr>
          <p:cNvPr id="5" name="Text Placeholder 4"/>
          <p:cNvSpPr>
            <a:spLocks noGrp="1"/>
          </p:cNvSpPr>
          <p:nvPr>
            <p:ph type="body" idx="1"/>
          </p:nvPr>
        </p:nvSpPr>
        <p:spPr/>
        <p:txBody>
          <a:bodyPr/>
          <a:lstStyle/>
          <a:p>
            <a:endParaRPr lang="nl-NL"/>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1717" y="1124744"/>
            <a:ext cx="2332283" cy="2325638"/>
          </a:xfrm>
          <a:prstGeom prst="rect">
            <a:avLst/>
          </a:prstGeom>
        </p:spPr>
      </p:pic>
    </p:spTree>
    <p:extLst>
      <p:ext uri="{BB962C8B-B14F-4D97-AF65-F5344CB8AC3E}">
        <p14:creationId xmlns:p14="http://schemas.microsoft.com/office/powerpoint/2010/main" val="33924471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Doelen tot de volgende les </a:t>
            </a:r>
            <a:endParaRPr lang="nl-NL" dirty="0"/>
          </a:p>
        </p:txBody>
      </p:sp>
      <p:sp>
        <p:nvSpPr>
          <p:cNvPr id="3" name="Content Placeholder 2"/>
          <p:cNvSpPr>
            <a:spLocks noGrp="1"/>
          </p:cNvSpPr>
          <p:nvPr>
            <p:ph idx="1"/>
          </p:nvPr>
        </p:nvSpPr>
        <p:spPr/>
        <p:txBody>
          <a:bodyPr/>
          <a:lstStyle/>
          <a:p>
            <a:r>
              <a:rPr lang="nl-NL" sz="2000" dirty="0" smtClean="0"/>
              <a:t>Maak de GUI ontwerp samen met je maatje af</a:t>
            </a:r>
            <a:br>
              <a:rPr lang="nl-NL" sz="2000" dirty="0" smtClean="0"/>
            </a:br>
            <a:endParaRPr lang="nl-NL" sz="2000" dirty="0" smtClean="0"/>
          </a:p>
          <a:p>
            <a:r>
              <a:rPr lang="nl-NL" sz="2000" dirty="0" smtClean="0"/>
              <a:t>Stel </a:t>
            </a:r>
            <a:r>
              <a:rPr lang="nl-NL" sz="2000" dirty="0"/>
              <a:t>dagelijks </a:t>
            </a:r>
            <a:r>
              <a:rPr lang="nl-NL" sz="2000" dirty="0" smtClean="0"/>
              <a:t>zeker dat beide de actuele code hebben</a:t>
            </a:r>
            <a:br>
              <a:rPr lang="nl-NL" sz="2000" dirty="0" smtClean="0"/>
            </a:br>
            <a:endParaRPr lang="nl-NL" sz="2000" dirty="0" smtClean="0"/>
          </a:p>
          <a:p>
            <a:r>
              <a:rPr lang="nl-NL" sz="2000" dirty="0" smtClean="0"/>
              <a:t>Bouw alle venster </a:t>
            </a:r>
          </a:p>
          <a:p>
            <a:pPr lvl="1"/>
            <a:r>
              <a:rPr lang="nl-NL" sz="1800" dirty="0" smtClean="0"/>
              <a:t>met een mooie </a:t>
            </a:r>
            <a:r>
              <a:rPr lang="nl-NL" sz="1800" dirty="0" err="1" smtClean="0"/>
              <a:t>layout</a:t>
            </a:r>
            <a:r>
              <a:rPr lang="nl-NL" sz="1800" dirty="0" smtClean="0"/>
              <a:t> en een border </a:t>
            </a:r>
          </a:p>
          <a:p>
            <a:pPr lvl="1"/>
            <a:r>
              <a:rPr lang="nl-NL" sz="1800" dirty="0" smtClean="0"/>
              <a:t>Iedereen bouwt minimaal 2 venster </a:t>
            </a:r>
            <a:r>
              <a:rPr lang="nl-NL" sz="1800" dirty="0" smtClean="0"/>
              <a:t/>
            </a:r>
            <a:br>
              <a:rPr lang="nl-NL" sz="1800" dirty="0" smtClean="0"/>
            </a:br>
            <a:endParaRPr lang="nl-NL" sz="1800" dirty="0" smtClean="0"/>
          </a:p>
          <a:p>
            <a:r>
              <a:rPr lang="nl-NL" sz="2000" dirty="0" smtClean="0"/>
              <a:t>Maak de knoppen werkend die een venster openen</a:t>
            </a:r>
          </a:p>
          <a:p>
            <a:pPr lvl="1"/>
            <a:r>
              <a:rPr lang="nl-NL" sz="1800" dirty="0" smtClean="0"/>
              <a:t>Open het venster met de correcte titel </a:t>
            </a:r>
            <a:br>
              <a:rPr lang="nl-NL" sz="1800" dirty="0" smtClean="0"/>
            </a:br>
            <a:endParaRPr lang="nl-NL" sz="1800" dirty="0" smtClean="0"/>
          </a:p>
          <a:p>
            <a:r>
              <a:rPr lang="nl-NL" sz="2000" dirty="0" smtClean="0"/>
              <a:t>Wat is het verwachte gedrag voor het sluiten van de venster? </a:t>
            </a:r>
          </a:p>
          <a:p>
            <a:pPr lvl="1"/>
            <a:r>
              <a:rPr lang="nl-NL" sz="1800" dirty="0" smtClean="0"/>
              <a:t>Maak het werkend (onderzoek nodig) </a:t>
            </a:r>
            <a:endParaRPr lang="nl-NL" sz="1800" dirty="0"/>
          </a:p>
        </p:txBody>
      </p:sp>
    </p:spTree>
    <p:extLst>
      <p:ext uri="{BB962C8B-B14F-4D97-AF65-F5344CB8AC3E}">
        <p14:creationId xmlns:p14="http://schemas.microsoft.com/office/powerpoint/2010/main" val="32178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Tijdsplanning DUO opdracht </a:t>
            </a:r>
            <a:endParaRPr lang="nl-NL" dirty="0"/>
          </a:p>
        </p:txBody>
      </p:sp>
      <p:sp>
        <p:nvSpPr>
          <p:cNvPr id="3" name="Content Placeholder 2"/>
          <p:cNvSpPr>
            <a:spLocks noGrp="1"/>
          </p:cNvSpPr>
          <p:nvPr>
            <p:ph idx="1"/>
          </p:nvPr>
        </p:nvSpPr>
        <p:spPr/>
        <p:txBody>
          <a:bodyPr/>
          <a:lstStyle/>
          <a:p>
            <a:r>
              <a:rPr lang="nl-NL" dirty="0" smtClean="0"/>
              <a:t>Begin van de werkzaamheden </a:t>
            </a:r>
            <a:br>
              <a:rPr lang="nl-NL" dirty="0" smtClean="0"/>
            </a:br>
            <a:r>
              <a:rPr lang="nl-NL" dirty="0" smtClean="0"/>
              <a:t>in </a:t>
            </a:r>
            <a:r>
              <a:rPr lang="nl-NL" dirty="0" smtClean="0"/>
              <a:t>week 3</a:t>
            </a:r>
            <a:r>
              <a:rPr lang="nl-NL" dirty="0"/>
              <a:t/>
            </a:r>
            <a:br>
              <a:rPr lang="nl-NL" dirty="0"/>
            </a:br>
            <a:endParaRPr lang="nl-NL" dirty="0" smtClean="0"/>
          </a:p>
          <a:p>
            <a:r>
              <a:rPr lang="nl-NL" dirty="0" smtClean="0"/>
              <a:t>Inleveren op dinsdag in week 7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0192" y="1391394"/>
            <a:ext cx="2332283" cy="2325638"/>
          </a:xfrm>
          <a:prstGeom prst="rect">
            <a:avLst/>
          </a:prstGeom>
        </p:spPr>
      </p:pic>
    </p:spTree>
    <p:extLst>
      <p:ext uri="{BB962C8B-B14F-4D97-AF65-F5344CB8AC3E}">
        <p14:creationId xmlns:p14="http://schemas.microsoft.com/office/powerpoint/2010/main" val="664630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Tijdsplanning – per week </a:t>
            </a:r>
            <a:endParaRPr lang="nl-NL" dirty="0"/>
          </a:p>
        </p:txBody>
      </p:sp>
      <p:sp>
        <p:nvSpPr>
          <p:cNvPr id="3" name="Content Placeholder 2"/>
          <p:cNvSpPr>
            <a:spLocks noGrp="1"/>
          </p:cNvSpPr>
          <p:nvPr>
            <p:ph idx="1"/>
          </p:nvPr>
        </p:nvSpPr>
        <p:spPr/>
        <p:txBody>
          <a:bodyPr/>
          <a:lstStyle/>
          <a:p>
            <a:r>
              <a:rPr lang="nl-NL" sz="2000" dirty="0" smtClean="0"/>
              <a:t>Week 3</a:t>
            </a:r>
            <a:br>
              <a:rPr lang="nl-NL" sz="2000" dirty="0" smtClean="0"/>
            </a:br>
            <a:r>
              <a:rPr lang="nl-NL" sz="2000" dirty="0" smtClean="0"/>
              <a:t>Analyse, GUI ontwerp en bouw </a:t>
            </a:r>
            <a:br>
              <a:rPr lang="nl-NL" sz="2000" dirty="0" smtClean="0"/>
            </a:br>
            <a:endParaRPr lang="nl-NL" sz="2000" dirty="0" smtClean="0"/>
          </a:p>
          <a:p>
            <a:r>
              <a:rPr lang="nl-NL" sz="2000" dirty="0" smtClean="0"/>
              <a:t>Week 4 </a:t>
            </a:r>
            <a:br>
              <a:rPr lang="nl-NL" sz="2000" dirty="0" smtClean="0"/>
            </a:br>
            <a:r>
              <a:rPr lang="nl-NL" sz="2000" dirty="0" smtClean="0"/>
              <a:t>Gegevens </a:t>
            </a:r>
            <a:r>
              <a:rPr lang="nl-NL" sz="2000" dirty="0"/>
              <a:t>voor GUI </a:t>
            </a:r>
            <a:r>
              <a:rPr lang="nl-NL" sz="2000" dirty="0" smtClean="0"/>
              <a:t>managen</a:t>
            </a:r>
            <a:br>
              <a:rPr lang="nl-NL" sz="2000" dirty="0" smtClean="0"/>
            </a:br>
            <a:endParaRPr lang="nl-NL" sz="2000" dirty="0" smtClean="0"/>
          </a:p>
          <a:p>
            <a:r>
              <a:rPr lang="nl-NL" sz="2000" dirty="0" smtClean="0"/>
              <a:t>Database met tabellen moet klaar staan </a:t>
            </a:r>
            <a:br>
              <a:rPr lang="nl-NL" sz="2000" dirty="0" smtClean="0"/>
            </a:br>
            <a:endParaRPr lang="nl-NL" sz="2000" dirty="0" smtClean="0"/>
          </a:p>
          <a:p>
            <a:r>
              <a:rPr lang="nl-NL" sz="2000" dirty="0"/>
              <a:t>Week 5 database connectie </a:t>
            </a:r>
            <a:br>
              <a:rPr lang="nl-NL" sz="2000" dirty="0"/>
            </a:br>
            <a:r>
              <a:rPr lang="nl-NL" sz="2000" dirty="0"/>
              <a:t> 	      </a:t>
            </a:r>
            <a:r>
              <a:rPr lang="nl-NL" sz="2000" dirty="0" smtClean="0"/>
              <a:t> communicatie </a:t>
            </a:r>
            <a:r>
              <a:rPr lang="nl-NL" sz="2000" dirty="0"/>
              <a:t>met database </a:t>
            </a:r>
            <a:r>
              <a:rPr lang="nl-NL" sz="2000" dirty="0" smtClean="0"/>
              <a:t/>
            </a:r>
            <a:br>
              <a:rPr lang="nl-NL" sz="2000" dirty="0" smtClean="0"/>
            </a:br>
            <a:endParaRPr lang="nl-NL" sz="2000" dirty="0" smtClean="0"/>
          </a:p>
          <a:p>
            <a:r>
              <a:rPr lang="nl-NL" sz="2000" dirty="0" smtClean="0"/>
              <a:t>Week 6 </a:t>
            </a:r>
            <a:r>
              <a:rPr lang="nl-NL" sz="2000" dirty="0"/>
              <a:t>alles afmaken</a:t>
            </a:r>
            <a:br>
              <a:rPr lang="nl-NL" sz="2000" dirty="0"/>
            </a:br>
            <a:r>
              <a:rPr lang="nl-NL" sz="2000" dirty="0"/>
              <a:t> 	       communicatie met </a:t>
            </a:r>
            <a:r>
              <a:rPr lang="nl-NL" sz="2000" dirty="0" smtClean="0"/>
              <a:t>database (</a:t>
            </a:r>
            <a:r>
              <a:rPr lang="nl-NL" sz="2000" dirty="0" err="1" smtClean="0"/>
              <a:t>cont</a:t>
            </a:r>
            <a:r>
              <a:rPr lang="nl-NL" sz="2000" dirty="0" smtClean="0"/>
              <a:t>.)</a:t>
            </a:r>
            <a:endParaRPr lang="nl-NL" sz="2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192" y="1391394"/>
            <a:ext cx="2332283" cy="2325638"/>
          </a:xfrm>
          <a:prstGeom prst="rect">
            <a:avLst/>
          </a:prstGeom>
        </p:spPr>
      </p:pic>
    </p:spTree>
    <p:extLst>
      <p:ext uri="{BB962C8B-B14F-4D97-AF65-F5344CB8AC3E}">
        <p14:creationId xmlns:p14="http://schemas.microsoft.com/office/powerpoint/2010/main" val="400542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smtClean="0"/>
              <a:t>Analyse van de beschrijving </a:t>
            </a:r>
            <a:endParaRPr lang="nl-NL" dirty="0"/>
          </a:p>
        </p:txBody>
      </p:sp>
      <p:sp>
        <p:nvSpPr>
          <p:cNvPr id="5" name="Text Placeholder 4"/>
          <p:cNvSpPr>
            <a:spLocks noGrp="1"/>
          </p:cNvSpPr>
          <p:nvPr>
            <p:ph type="body" idx="1"/>
          </p:nvPr>
        </p:nvSpPr>
        <p:spPr/>
        <p:txBody>
          <a:bodyPr/>
          <a:lstStyle/>
          <a:p>
            <a:endParaRPr lang="nl-NL"/>
          </a:p>
        </p:txBody>
      </p:sp>
      <p:graphicFrame>
        <p:nvGraphicFramePr>
          <p:cNvPr id="7" name="Diagram 6"/>
          <p:cNvGraphicFramePr/>
          <p:nvPr>
            <p:extLst>
              <p:ext uri="{D42A27DB-BD31-4B8C-83A1-F6EECF244321}">
                <p14:modId xmlns:p14="http://schemas.microsoft.com/office/powerpoint/2010/main" val="3063464055"/>
              </p:ext>
            </p:extLst>
          </p:nvPr>
        </p:nvGraphicFramePr>
        <p:xfrm>
          <a:off x="-61912" y="908720"/>
          <a:ext cx="6192688" cy="3892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8983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351" y="918000"/>
            <a:ext cx="8079298" cy="355600"/>
          </a:xfrm>
        </p:spPr>
        <p:txBody>
          <a:bodyPr/>
          <a:lstStyle/>
          <a:p>
            <a:r>
              <a:rPr lang="nl-NL" dirty="0" smtClean="0"/>
              <a:t>Analyse </a:t>
            </a:r>
            <a:endParaRPr lang="nl-NL" dirty="0"/>
          </a:p>
        </p:txBody>
      </p:sp>
      <p:sp>
        <p:nvSpPr>
          <p:cNvPr id="3" name="Content Placeholder 2"/>
          <p:cNvSpPr>
            <a:spLocks noGrp="1"/>
          </p:cNvSpPr>
          <p:nvPr>
            <p:ph idx="1"/>
          </p:nvPr>
        </p:nvSpPr>
        <p:spPr/>
        <p:txBody>
          <a:bodyPr/>
          <a:lstStyle/>
          <a:p>
            <a:r>
              <a:rPr lang="nl-NL" dirty="0"/>
              <a:t>V</a:t>
            </a:r>
            <a:r>
              <a:rPr lang="nl-NL" dirty="0" smtClean="0"/>
              <a:t>ragen</a:t>
            </a:r>
          </a:p>
          <a:p>
            <a:pPr lvl="1"/>
            <a:r>
              <a:rPr lang="nl-NL" dirty="0" smtClean="0"/>
              <a:t>Welke </a:t>
            </a:r>
            <a:r>
              <a:rPr lang="nl-NL" dirty="0"/>
              <a:t>informatie moeten </a:t>
            </a:r>
            <a:r>
              <a:rPr lang="nl-NL" dirty="0" smtClean="0"/>
              <a:t/>
            </a:r>
            <a:br>
              <a:rPr lang="nl-NL" dirty="0" smtClean="0"/>
            </a:br>
            <a:r>
              <a:rPr lang="nl-NL" dirty="0" smtClean="0"/>
              <a:t>wij </a:t>
            </a:r>
            <a:r>
              <a:rPr lang="nl-NL" dirty="0"/>
              <a:t>verzamelen? </a:t>
            </a:r>
            <a:endParaRPr lang="nl-NL" dirty="0" smtClean="0"/>
          </a:p>
          <a:p>
            <a:pPr lvl="1"/>
            <a:r>
              <a:rPr lang="nl-NL" dirty="0" smtClean="0"/>
              <a:t>Welke </a:t>
            </a:r>
            <a:r>
              <a:rPr lang="nl-NL" dirty="0" smtClean="0"/>
              <a:t>functies zijn nodig?</a:t>
            </a:r>
            <a:br>
              <a:rPr lang="nl-NL" dirty="0" smtClean="0"/>
            </a:br>
            <a:r>
              <a:rPr lang="nl-NL" dirty="0" smtClean="0"/>
              <a:t/>
            </a:r>
            <a:br>
              <a:rPr lang="nl-NL" dirty="0" smtClean="0"/>
            </a:br>
            <a:endParaRPr lang="nl-NL" dirty="0" smtClean="0"/>
          </a:p>
          <a:p>
            <a:r>
              <a:rPr lang="nl-NL" dirty="0" smtClean="0"/>
              <a:t>Aanpak: </a:t>
            </a:r>
            <a:br>
              <a:rPr lang="nl-NL" dirty="0" smtClean="0"/>
            </a:br>
            <a:r>
              <a:rPr lang="nl-NL" dirty="0" smtClean="0"/>
              <a:t>beschrijving systematisch bestuderen </a:t>
            </a:r>
          </a:p>
          <a:p>
            <a:pPr lvl="1"/>
            <a:r>
              <a:rPr lang="nl-NL" dirty="0" smtClean="0"/>
              <a:t>Zoek zelfstandige naamwoorden</a:t>
            </a:r>
          </a:p>
          <a:p>
            <a:pPr lvl="1"/>
            <a:r>
              <a:rPr lang="nl-NL" dirty="0" smtClean="0"/>
              <a:t>Zoek werkwoorden</a:t>
            </a:r>
          </a:p>
          <a:p>
            <a:pPr lvl="1"/>
            <a:r>
              <a:rPr lang="nl-NL" dirty="0" smtClean="0"/>
              <a:t>Zoek bijvoeglijke naamwoorden (eigenschappen)</a:t>
            </a:r>
          </a:p>
          <a:p>
            <a:pPr lvl="1"/>
            <a:endParaRPr lang="nl-NL" dirty="0"/>
          </a:p>
        </p:txBody>
      </p:sp>
      <p:graphicFrame>
        <p:nvGraphicFramePr>
          <p:cNvPr id="4" name="Diagram 3"/>
          <p:cNvGraphicFramePr/>
          <p:nvPr>
            <p:extLst>
              <p:ext uri="{D42A27DB-BD31-4B8C-83A1-F6EECF244321}">
                <p14:modId xmlns:p14="http://schemas.microsoft.com/office/powerpoint/2010/main" val="3766896553"/>
              </p:ext>
            </p:extLst>
          </p:nvPr>
        </p:nvGraphicFramePr>
        <p:xfrm>
          <a:off x="4499992" y="1206032"/>
          <a:ext cx="5208240" cy="31590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6336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Tekstanalyse (1/3)</a:t>
            </a:r>
            <a:endParaRPr lang="nl-NL" dirty="0"/>
          </a:p>
        </p:txBody>
      </p:sp>
      <p:sp>
        <p:nvSpPr>
          <p:cNvPr id="3" name="Content Placeholder 2"/>
          <p:cNvSpPr>
            <a:spLocks noGrp="1"/>
          </p:cNvSpPr>
          <p:nvPr>
            <p:ph idx="1"/>
          </p:nvPr>
        </p:nvSpPr>
        <p:spPr>
          <a:xfrm>
            <a:off x="899592" y="1700808"/>
            <a:ext cx="7704856" cy="4608512"/>
          </a:xfrm>
        </p:spPr>
        <p:txBody>
          <a:bodyPr/>
          <a:lstStyle/>
          <a:p>
            <a:r>
              <a:rPr lang="nl-NL" dirty="0"/>
              <a:t>Een </a:t>
            </a:r>
            <a:r>
              <a:rPr lang="nl-NL" dirty="0" smtClean="0"/>
              <a:t>zelfstandig naamwoord</a:t>
            </a:r>
            <a:br>
              <a:rPr lang="nl-NL" dirty="0" smtClean="0"/>
            </a:br>
            <a:r>
              <a:rPr lang="nl-NL" dirty="0" smtClean="0"/>
              <a:t>duidt mogelijk op een klasse</a:t>
            </a:r>
            <a:br>
              <a:rPr lang="nl-NL" dirty="0" smtClean="0"/>
            </a:br>
            <a:endParaRPr lang="nl-NL" dirty="0"/>
          </a:p>
          <a:p>
            <a:r>
              <a:rPr lang="nl-NL" dirty="0" smtClean="0"/>
              <a:t>Een werkwoord </a:t>
            </a:r>
            <a:br>
              <a:rPr lang="nl-NL" dirty="0" smtClean="0"/>
            </a:br>
            <a:r>
              <a:rPr lang="nl-NL" dirty="0" smtClean="0"/>
              <a:t>duidt mogelijk op een </a:t>
            </a:r>
            <a:r>
              <a:rPr lang="nl-NL" dirty="0" smtClean="0"/>
              <a:t/>
            </a:r>
            <a:br>
              <a:rPr lang="nl-NL" dirty="0" smtClean="0"/>
            </a:br>
            <a:r>
              <a:rPr lang="nl-NL" dirty="0" smtClean="0"/>
              <a:t>methode </a:t>
            </a:r>
            <a:r>
              <a:rPr lang="nl-NL" dirty="0" smtClean="0"/>
              <a:t>van een klasse</a:t>
            </a:r>
            <a:br>
              <a:rPr lang="nl-NL" dirty="0" smtClean="0"/>
            </a:br>
            <a:endParaRPr lang="nl-NL" dirty="0" smtClean="0"/>
          </a:p>
          <a:p>
            <a:r>
              <a:rPr lang="nl-NL" dirty="0" smtClean="0"/>
              <a:t>Bijvoeglijke naamwoorden</a:t>
            </a:r>
            <a:br>
              <a:rPr lang="nl-NL" dirty="0" smtClean="0"/>
            </a:br>
            <a:r>
              <a:rPr lang="nl-NL" dirty="0" smtClean="0"/>
              <a:t>wijzen mogelijk naar eigenschappen van een object, en kunnen dus op attributen van een klasse </a:t>
            </a:r>
            <a:r>
              <a:rPr lang="nl-NL" dirty="0"/>
              <a:t>duiden </a:t>
            </a:r>
          </a:p>
        </p:txBody>
      </p:sp>
      <p:graphicFrame>
        <p:nvGraphicFramePr>
          <p:cNvPr id="4" name="Diagram 3"/>
          <p:cNvGraphicFramePr/>
          <p:nvPr>
            <p:extLst>
              <p:ext uri="{D42A27DB-BD31-4B8C-83A1-F6EECF244321}">
                <p14:modId xmlns:p14="http://schemas.microsoft.com/office/powerpoint/2010/main" val="3613179917"/>
              </p:ext>
            </p:extLst>
          </p:nvPr>
        </p:nvGraphicFramePr>
        <p:xfrm>
          <a:off x="4499992" y="1206032"/>
          <a:ext cx="5208240" cy="3159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6182407"/>
      </p:ext>
    </p:extLst>
  </p:cSld>
  <p:clrMapOvr>
    <a:masterClrMapping/>
  </p:clrMapOvr>
</p:sld>
</file>

<file path=ppt/theme/theme1.xml><?xml version="1.0" encoding="utf-8"?>
<a:theme xmlns:a="http://schemas.openxmlformats.org/drawingml/2006/main" name="Default Design">
  <a:themeElements>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FFFFFF"/>
        </a:lt1>
        <a:dk2>
          <a:srgbClr val="C7002B"/>
        </a:dk2>
        <a:lt2>
          <a:srgbClr val="FFFFFF"/>
        </a:lt2>
        <a:accent1>
          <a:srgbClr val="FFFFFF"/>
        </a:accent1>
        <a:accent2>
          <a:srgbClr val="C0C0C0"/>
        </a:accent2>
        <a:accent3>
          <a:srgbClr val="E0AAAC"/>
        </a:accent3>
        <a:accent4>
          <a:srgbClr val="DADADA"/>
        </a:accent4>
        <a:accent5>
          <a:srgbClr val="FFFFFF"/>
        </a:accent5>
        <a:accent6>
          <a:srgbClr val="AEAEAE"/>
        </a:accent6>
        <a:hlink>
          <a:srgbClr val="522641"/>
        </a:hlink>
        <a:folHlink>
          <a:srgbClr val="0066CC"/>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C7002B"/>
        </a:lt1>
        <a:dk2>
          <a:srgbClr val="FFFFFF"/>
        </a:dk2>
        <a:lt2>
          <a:srgbClr val="808080"/>
        </a:lt2>
        <a:accent1>
          <a:srgbClr val="FFFFFF"/>
        </a:accent1>
        <a:accent2>
          <a:srgbClr val="C0C0C0"/>
        </a:accent2>
        <a:accent3>
          <a:srgbClr val="E0AAAC"/>
        </a:accent3>
        <a:accent4>
          <a:srgbClr val="000000"/>
        </a:accent4>
        <a:accent5>
          <a:srgbClr val="FFFFFF"/>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808080"/>
        </a:lt2>
        <a:accent1>
          <a:srgbClr val="808080"/>
        </a:accent1>
        <a:accent2>
          <a:srgbClr val="C0C0C0"/>
        </a:accent2>
        <a:accent3>
          <a:srgbClr val="FFFFFF"/>
        </a:accent3>
        <a:accent4>
          <a:srgbClr val="000000"/>
        </a:accent4>
        <a:accent5>
          <a:srgbClr val="C0C0C0"/>
        </a:accent5>
        <a:accent6>
          <a:srgbClr val="AEAEAE"/>
        </a:accent6>
        <a:hlink>
          <a:srgbClr val="522641"/>
        </a:hlink>
        <a:folHlink>
          <a:srgbClr val="A0A0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VP4 herhaling leer.potx" id="{48157D59-DE04-417E-B725-F0AF7070D5B9}" vid="{81AEEF87-2D27-4AC4-9889-D17FBCF40D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2</Template>
  <TotalTime>881</TotalTime>
  <Words>931</Words>
  <Application>Microsoft Office PowerPoint</Application>
  <PresentationFormat>On-screen Show (4:3)</PresentationFormat>
  <Paragraphs>310</Paragraphs>
  <Slides>40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Courier New</vt:lpstr>
      <vt:lpstr>Vardana</vt:lpstr>
      <vt:lpstr>Verdana</vt:lpstr>
      <vt:lpstr>Wingdings</vt:lpstr>
      <vt:lpstr>Default Design</vt:lpstr>
      <vt:lpstr>Programmeren met Java</vt:lpstr>
      <vt:lpstr>Onderdelen van een applicatie </vt:lpstr>
      <vt:lpstr>Onderdelen van een Java applicatie </vt:lpstr>
      <vt:lpstr>Tijdsplaning </vt:lpstr>
      <vt:lpstr>Tijdsplanning DUO opdracht </vt:lpstr>
      <vt:lpstr>Tijdsplanning – per week </vt:lpstr>
      <vt:lpstr>Analyse van de beschrijving </vt:lpstr>
      <vt:lpstr>Analyse </vt:lpstr>
      <vt:lpstr>Tekstanalyse (1/3)</vt:lpstr>
      <vt:lpstr>Tekstanalyse (2/3)</vt:lpstr>
      <vt:lpstr>Tekstanalyse (3/3)</vt:lpstr>
      <vt:lpstr>Bibliotheek </vt:lpstr>
      <vt:lpstr>Bibliotheek </vt:lpstr>
      <vt:lpstr>Gevonden zelfstandige naamwoorden </vt:lpstr>
      <vt:lpstr>Bibliotheek </vt:lpstr>
      <vt:lpstr>Gevonden werkwoorden (met context) </vt:lpstr>
      <vt:lpstr>Bibliotheek </vt:lpstr>
      <vt:lpstr>Gevonden bijvoeglijke naamwoorden</vt:lpstr>
      <vt:lpstr>Gevonden zelfstandige naamwoorden </vt:lpstr>
      <vt:lpstr>Gevonden informatie aanvullen </vt:lpstr>
      <vt:lpstr>Gevonden informatie aanvullen </vt:lpstr>
      <vt:lpstr>Methoden aanvullen </vt:lpstr>
      <vt:lpstr>Methoden aanvullen </vt:lpstr>
      <vt:lpstr>Volgende stappen </vt:lpstr>
      <vt:lpstr>Methoden aanvullen </vt:lpstr>
      <vt:lpstr>Analyse toepassen </vt:lpstr>
      <vt:lpstr>Oefening: DUO Opdracht analyseren </vt:lpstr>
      <vt:lpstr>Beschrijving van de DUO opdracht</vt:lpstr>
      <vt:lpstr>Functionele eisen</vt:lpstr>
      <vt:lpstr>STOP </vt:lpstr>
      <vt:lpstr>De klasse Band </vt:lpstr>
      <vt:lpstr>GUIs ontwerpen </vt:lpstr>
      <vt:lpstr>Eisen voor gebruikersinterface</vt:lpstr>
      <vt:lpstr>Gebruikersinterface ontwerpen </vt:lpstr>
      <vt:lpstr>STOP </vt:lpstr>
      <vt:lpstr>Voorbeeld voor Band aanmaken</vt:lpstr>
      <vt:lpstr>Welke band wijzigen? </vt:lpstr>
      <vt:lpstr>Ontwerp voor het Opstartvenster </vt:lpstr>
      <vt:lpstr>Doelen tot de volgende les </vt:lpstr>
      <vt:lpstr>Doelen tot de volgende les </vt:lpstr>
    </vt:vector>
  </TitlesOfParts>
  <Company>Avans Hogeschool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Ellen Leutbecher</dc:creator>
  <cp:lastModifiedBy>Ellen Leutbecher</cp:lastModifiedBy>
  <cp:revision>154</cp:revision>
  <dcterms:created xsi:type="dcterms:W3CDTF">2016-07-04T07:45:43Z</dcterms:created>
  <dcterms:modified xsi:type="dcterms:W3CDTF">2016-09-12T17:24:47Z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vans">
    <vt:lpwstr>Yes</vt:lpwstr>
  </property>
  <property fmtid="{D5CDD505-2E9C-101B-9397-08002B2CF9AE}" pid="3" name="coversl">
    <vt:lpwstr>258</vt:lpwstr>
  </property>
  <property fmtid="{D5CDD505-2E9C-101B-9397-08002B2CF9AE}" pid="4" name="titlesl">
    <vt:lpwstr>259</vt:lpwstr>
  </property>
  <property fmtid="{D5CDD505-2E9C-101B-9397-08002B2CF9AE}" pid="5" name="title">
    <vt:lpwstr>Programmeren met Java</vt:lpwstr>
  </property>
  <property fmtid="{D5CDD505-2E9C-101B-9397-08002B2CF9AE}" pid="6" name="subtitle">
    <vt:lpwstr>Herhaling </vt:lpwstr>
  </property>
  <property fmtid="{D5CDD505-2E9C-101B-9397-08002B2CF9AE}" pid="7" name="ref">
    <vt:lpwstr/>
  </property>
  <property fmtid="{D5CDD505-2E9C-101B-9397-08002B2CF9AE}" pid="8" name="speaker">
    <vt:lpwstr/>
  </property>
  <property fmtid="{D5CDD505-2E9C-101B-9397-08002B2CF9AE}" pid="9" name="dt">
    <vt:lpwstr>25-5-2016</vt:lpwstr>
  </property>
  <property fmtid="{D5CDD505-2E9C-101B-9397-08002B2CF9AE}" pid="10" name="usergroup">
    <vt:lpwstr>2</vt:lpwstr>
  </property>
  <property fmtid="{D5CDD505-2E9C-101B-9397-08002B2CF9AE}" pid="11" name="format">
    <vt:lpwstr>0</vt:lpwstr>
  </property>
  <property fmtid="{D5CDD505-2E9C-101B-9397-08002B2CF9AE}" pid="12" name="titlebackground">
    <vt:lpwstr/>
  </property>
  <property fmtid="{D5CDD505-2E9C-101B-9397-08002B2CF9AE}" pid="13" name="cldocument">
    <vt:lpwstr>1043</vt:lpwstr>
  </property>
  <property fmtid="{D5CDD505-2E9C-101B-9397-08002B2CF9AE}" pid="14" name="sliden">
    <vt:lpwstr>No</vt:lpwstr>
  </property>
  <property fmtid="{D5CDD505-2E9C-101B-9397-08002B2CF9AE}" pid="15" name="level1">
    <vt:lpwstr>Academie voor Engineering en ICT</vt:lpwstr>
  </property>
  <property fmtid="{D5CDD505-2E9C-101B-9397-08002B2CF9AE}" pid="16" name="level11">
    <vt:lpwstr/>
  </property>
</Properties>
</file>