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81" r:id="rId3"/>
    <p:sldId id="291" r:id="rId4"/>
    <p:sldId id="298" r:id="rId5"/>
    <p:sldId id="296" r:id="rId6"/>
    <p:sldId id="297" r:id="rId7"/>
    <p:sldId id="294" r:id="rId8"/>
    <p:sldId id="295" r:id="rId9"/>
    <p:sldId id="293" r:id="rId10"/>
    <p:sldId id="299" r:id="rId11"/>
    <p:sldId id="300" r:id="rId12"/>
    <p:sldId id="301" r:id="rId13"/>
    <p:sldId id="302" r:id="rId14"/>
    <p:sldId id="29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20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51" autoAdjust="0"/>
  </p:normalViewPr>
  <p:slideViewPr>
    <p:cSldViewPr>
      <p:cViewPr varScale="1">
        <p:scale>
          <a:sx n="57" d="100"/>
          <a:sy n="57" d="100"/>
        </p:scale>
        <p:origin x="1492" y="48"/>
      </p:cViewPr>
      <p:guideLst>
        <p:guide orient="horz" pos="754"/>
        <p:guide pos="5103"/>
      </p:guideLst>
    </p:cSldViewPr>
  </p:slideViewPr>
  <p:outlineViewPr>
    <p:cViewPr>
      <p:scale>
        <a:sx n="33" d="100"/>
        <a:sy n="33" d="100"/>
      </p:scale>
      <p:origin x="0" y="-230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79B7E3-D44A-41C7-8498-82FAB52464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76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05A24C-2232-49D9-B08F-E31A10364A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45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8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En natuurlijk een Opstartklasse met één regel code.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7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Jullie startvenster mag anders</a:t>
            </a:r>
            <a:r>
              <a:rPr lang="nl-NL" baseline="0" dirty="0" smtClean="0"/>
              <a:t> eruitzien!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0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Nu missen we nog</a:t>
            </a:r>
            <a:r>
              <a:rPr lang="nl-NL" baseline="0" dirty="0" smtClean="0"/>
              <a:t> de types in Java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2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Nu missen we nog</a:t>
            </a:r>
            <a:r>
              <a:rPr lang="nl-NL" baseline="0" dirty="0" smtClean="0"/>
              <a:t> de types in Java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3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Nu missen we nog</a:t>
            </a:r>
            <a:r>
              <a:rPr lang="nl-NL" baseline="0" dirty="0" smtClean="0"/>
              <a:t> de types in Java en in de DB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49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Ieder student test één domainklasse! (15 minuten)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66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Data Access Object (DAO) to abstract and encapsulate all access to the data source. The DAO manages the connection with the data source to obtain and store data.</a:t>
            </a:r>
          </a:p>
          <a:p>
            <a:r>
              <a:rPr lang="en-US" dirty="0" err="1" smtClean="0"/>
              <a:t>Bron</a:t>
            </a:r>
            <a:r>
              <a:rPr lang="en-US" dirty="0" smtClean="0"/>
              <a:t>: http://www.oracle.com/technetwork/java/dataaccessobject-138824.html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Bron:</a:t>
            </a:r>
            <a:r>
              <a:rPr lang="nl-NL" baseline="0" dirty="0" smtClean="0"/>
              <a:t> https://nl.wikipedia.org/wiki/Mockobject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5A24C-2232-49D9-B08F-E31A10364A0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0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" y="0"/>
            <a:ext cx="9120000" cy="6840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8000" y="2570400"/>
            <a:ext cx="6948000" cy="355600"/>
          </a:xfrm>
        </p:spPr>
        <p:txBody>
          <a:bodyPr lIns="0" tIns="0" rIns="0" bIns="0" anchor="t" anchorCtr="0"/>
          <a:lstStyle>
            <a:lvl1pPr>
              <a:lnSpc>
                <a:spcPts val="2600"/>
              </a:lnSpc>
              <a:spcBef>
                <a:spcPts val="0"/>
              </a:spcBef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8000" y="3110400"/>
            <a:ext cx="6948000" cy="318600"/>
          </a:xfrm>
        </p:spPr>
        <p:txBody>
          <a:bodyPr lIns="0" tIns="0" rIns="0" bIns="0"/>
          <a:lstStyle>
            <a:lvl1pPr marL="0" indent="0">
              <a:buFont typeface="Verdana" pitchFamily="34" charset="0"/>
              <a:buNone/>
              <a:defRPr b="1" i="0" baseline="0">
                <a:latin typeface="Vardan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6276975" y="6465888"/>
            <a:ext cx="13668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098000" y="4194000"/>
            <a:ext cx="69480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endParaRPr lang="nl-NL" smtClean="0"/>
          </a:p>
          <a:p>
            <a:pPr>
              <a:lnSpc>
                <a:spcPts val="1600"/>
              </a:lnSpc>
            </a:pPr>
            <a:r>
              <a:rPr lang="nl-NL" smtClean="0"/>
              <a:t>Academie voor Engineering en ICT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2016/2017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0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nl-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 smtClean="0">
                <a:solidFill>
                  <a:srgbClr val="757575"/>
                </a:solidFill>
              </a:rPr>
              <a:t>Kenmerk</a:t>
            </a:r>
            <a:r>
              <a:rPr lang="en-US" sz="1000" baseline="0" dirty="0" smtClean="0">
                <a:solidFill>
                  <a:srgbClr val="757575"/>
                </a:solidFill>
              </a:rPr>
              <a:t>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SmartArt graphic</a:t>
            </a:r>
            <a:endParaRPr lang="nl-NL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 smtClean="0">
                <a:solidFill>
                  <a:srgbClr val="757575"/>
                </a:solidFill>
              </a:rPr>
              <a:t>Kenmerk</a:t>
            </a:r>
            <a:r>
              <a:rPr lang="en-US" sz="1000" baseline="0" dirty="0" smtClean="0">
                <a:solidFill>
                  <a:srgbClr val="757575"/>
                </a:solidFill>
              </a:rPr>
              <a:t>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1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smtClean="0">
                <a:solidFill>
                  <a:srgbClr val="757575"/>
                </a:solidFill>
              </a:rPr>
              <a:t>Kenmerk: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1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2pPr marL="468000">
              <a:defRPr/>
            </a:lvl2pPr>
            <a:lvl4pPr marL="828000" indent="-288000">
              <a:defRPr/>
            </a:lvl4pPr>
            <a:lvl5pPr marL="972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z="1400" b="1" smtClean="0"/>
              <a:pPr/>
              <a:t>‹#›</a:t>
            </a:fld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29352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5085184"/>
            <a:ext cx="6948000" cy="360040"/>
          </a:xfrm>
        </p:spPr>
        <p:txBody>
          <a:bodyPr/>
          <a:lstStyle>
            <a:lvl1pPr algn="l">
              <a:defRPr sz="2600" b="1" cap="all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00" y="918000"/>
            <a:ext cx="5112000" cy="3877200"/>
          </a:xfrm>
        </p:spPr>
        <p:txBody>
          <a:bodyPr anchor="b"/>
          <a:lstStyle>
            <a:lvl1pPr marL="0" indent="0">
              <a:buNone/>
              <a:defRPr sz="16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764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700808"/>
            <a:ext cx="3511520" cy="4608512"/>
          </a:xfrm>
        </p:spPr>
        <p:txBody>
          <a:bodyPr/>
          <a:lstStyle>
            <a:lvl1pPr marL="180000" marR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 sz="1600" b="0" i="0" baseline="0"/>
            </a:lvl1pPr>
            <a:lvl2pPr marL="396000" marR="0" indent="-252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Pct val="100000"/>
              <a:buFont typeface="Verdana" panose="020B0604030504040204" pitchFamily="34" charset="0"/>
              <a:buChar char="●"/>
              <a:tabLst/>
              <a:defRPr sz="1600" b="0" i="0" baseline="0"/>
            </a:lvl2pPr>
            <a:lvl3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§"/>
              <a:tabLst/>
              <a:defRPr sz="1600" b="0" i="0" baseline="0"/>
            </a:lvl3pPr>
            <a:lvl4pPr marL="8257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Courier New" panose="02070309020205020404" pitchFamily="49" charset="0"/>
              <a:buChar char="o"/>
              <a:tabLst/>
              <a:defRPr sz="1600" b="0" i="0" baseline="0"/>
            </a:lvl4pPr>
            <a:lvl5pPr marL="90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Arial" pitchFamily="34" charset="0"/>
              <a:buChar char="–"/>
              <a:tabLst/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Click to edit Master text styles</a:t>
            </a:r>
          </a:p>
          <a:p>
            <a:pPr marL="180000" marR="0" lvl="1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Second level</a:t>
            </a:r>
          </a:p>
          <a:p>
            <a:pPr marL="180000" marR="0" lvl="2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Third level</a:t>
            </a:r>
          </a:p>
          <a:p>
            <a:pPr marL="180000" marR="0" lvl="3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Fourth level</a:t>
            </a:r>
          </a:p>
          <a:p>
            <a:pPr marL="180000" marR="0" lvl="4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700808"/>
            <a:ext cx="3551758" cy="4608512"/>
          </a:xfrm>
        </p:spPr>
        <p:txBody>
          <a:bodyPr/>
          <a:lstStyle>
            <a:lvl1pPr marL="180000" marR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 sz="1600" b="0" i="0" baseline="0"/>
            </a:lvl1pPr>
            <a:lvl2pPr marL="396000" marR="0" indent="-252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Pct val="100000"/>
              <a:buFont typeface="Verdana" panose="020B0604030504040204" pitchFamily="34" charset="0"/>
              <a:buChar char="●"/>
              <a:tabLst/>
              <a:defRPr sz="1600" b="0" i="0" baseline="0"/>
            </a:lvl2pPr>
            <a:lvl3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§"/>
              <a:tabLst/>
              <a:defRPr sz="1600" b="0" i="0" baseline="0"/>
            </a:lvl3pPr>
            <a:lvl4pPr marL="8257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Courier New" panose="02070309020205020404" pitchFamily="49" charset="0"/>
              <a:buChar char="o"/>
              <a:tabLst/>
              <a:defRPr sz="1600" b="0" i="0" baseline="0"/>
            </a:lvl4pPr>
            <a:lvl5pPr marL="90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Arial" pitchFamily="34" charset="0"/>
              <a:buChar char="–"/>
              <a:tabLst/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Click to edit Master text styles</a:t>
            </a:r>
          </a:p>
          <a:p>
            <a:pPr marL="180000" marR="0" lvl="1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Second level</a:t>
            </a:r>
          </a:p>
          <a:p>
            <a:pPr marL="180000" marR="0" lvl="2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Third level</a:t>
            </a:r>
          </a:p>
          <a:p>
            <a:pPr marL="180000" marR="0" lvl="3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Fourth level</a:t>
            </a:r>
          </a:p>
          <a:p>
            <a:pPr marL="180000" marR="0" lvl="4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Fifth level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z="1400" b="1" smtClean="0"/>
              <a:pPr/>
              <a:t>‹#›</a:t>
            </a:fld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60315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 smtClean="0">
                <a:solidFill>
                  <a:srgbClr val="757575"/>
                </a:solidFill>
              </a:rPr>
              <a:t>Kenmerk</a:t>
            </a:r>
            <a:r>
              <a:rPr lang="en-US" sz="1000" baseline="0" dirty="0" smtClean="0">
                <a:solidFill>
                  <a:srgbClr val="757575"/>
                </a:solidFill>
              </a:rPr>
              <a:t>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 smtClean="0">
                <a:solidFill>
                  <a:srgbClr val="757575"/>
                </a:solidFill>
              </a:rPr>
              <a:t>Kenmerk</a:t>
            </a:r>
            <a:r>
              <a:rPr lang="en-US" sz="1000" baseline="0" dirty="0" smtClean="0">
                <a:solidFill>
                  <a:srgbClr val="757575"/>
                </a:solidFill>
              </a:rPr>
              <a:t>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5040000"/>
            <a:ext cx="6912000" cy="3600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8000" y="918000"/>
            <a:ext cx="5112000" cy="39460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8000" y="5589240"/>
            <a:ext cx="6912000" cy="66084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257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 smtClean="0">
                <a:solidFill>
                  <a:srgbClr val="757575"/>
                </a:solidFill>
              </a:rPr>
              <a:t>Kenmerk</a:t>
            </a:r>
            <a:r>
              <a:rPr lang="en-US" sz="1000" baseline="0" dirty="0" smtClean="0">
                <a:solidFill>
                  <a:srgbClr val="757575"/>
                </a:solidFill>
              </a:rPr>
              <a:t>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700808"/>
            <a:ext cx="3511520" cy="460851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None/>
              <a:tabLst/>
              <a:defRPr sz="1600" b="0" i="0" baseline="0"/>
            </a:lvl1pPr>
            <a:lvl2pPr marL="396000" marR="0" indent="-252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Pct val="100000"/>
              <a:buFont typeface="Verdana" panose="020B0604030504040204" pitchFamily="34" charset="0"/>
              <a:buChar char="●"/>
              <a:tabLst/>
              <a:defRPr sz="1600" b="0" i="0" baseline="0"/>
            </a:lvl2pPr>
            <a:lvl3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§"/>
              <a:tabLst/>
              <a:defRPr sz="1600" b="0" i="0" baseline="0"/>
            </a:lvl3pPr>
            <a:lvl4pPr marL="8257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Courier New" panose="02070309020205020404" pitchFamily="49" charset="0"/>
              <a:buChar char="o"/>
              <a:tabLst/>
              <a:defRPr sz="1600" b="0" i="0" baseline="0"/>
            </a:lvl4pPr>
            <a:lvl5pPr marL="90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Arial" pitchFamily="34" charset="0"/>
              <a:buChar char="–"/>
              <a:tabLst/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Click to edit Master text styles</a:t>
            </a:r>
          </a:p>
          <a:p>
            <a:pPr marL="180000" marR="0" lvl="1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Second level</a:t>
            </a:r>
          </a:p>
          <a:p>
            <a:pPr marL="180000" marR="0" lvl="2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Third level</a:t>
            </a:r>
          </a:p>
          <a:p>
            <a:pPr marL="180000" marR="0" lvl="3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Fourth level</a:t>
            </a:r>
          </a:p>
          <a:p>
            <a:pPr marL="180000" marR="0" lvl="4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Fifth level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694400" y="1700808"/>
            <a:ext cx="3550008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| </a:t>
            </a:r>
            <a:fld id="{376223AB-660F-4378-B3FC-2DD296FE5D0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 smtClean="0">
                <a:solidFill>
                  <a:srgbClr val="757575"/>
                </a:solidFill>
              </a:rPr>
              <a:t>Kenmerk</a:t>
            </a:r>
            <a:r>
              <a:rPr lang="en-US" sz="1000" baseline="0" dirty="0" smtClean="0">
                <a:solidFill>
                  <a:srgbClr val="757575"/>
                </a:solidFill>
              </a:rPr>
              <a:t>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 smtClean="0">
                <a:solidFill>
                  <a:srgbClr val="757575"/>
                </a:solidFill>
              </a:rPr>
              <a:t>25 </a:t>
            </a:r>
            <a:r>
              <a:rPr lang="en-US" sz="1000" baseline="0" dirty="0" err="1" smtClean="0">
                <a:solidFill>
                  <a:srgbClr val="757575"/>
                </a:solidFill>
              </a:rPr>
              <a:t>mei</a:t>
            </a:r>
            <a:r>
              <a:rPr lang="en-US" sz="1000" baseline="0" dirty="0" smtClean="0">
                <a:solidFill>
                  <a:srgbClr val="757575"/>
                </a:solidFill>
              </a:rPr>
              <a:t> 2016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458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918000"/>
            <a:ext cx="7344816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9592" y="1700808"/>
            <a:ext cx="734481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ts val="2800"/>
        </a:lnSpc>
        <a:spcBef>
          <a:spcPts val="0"/>
        </a:spcBef>
        <a:spcAft>
          <a:spcPct val="0"/>
        </a:spcAft>
        <a:defRPr sz="2600" b="1" baseline="0">
          <a:solidFill>
            <a:schemeClr val="accent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432000" indent="-4320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q"/>
        <a:defRPr sz="2400" b="0" i="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40000" indent="-3600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●"/>
        <a:defRPr sz="2000" b="0" i="0" baseline="0">
          <a:solidFill>
            <a:schemeClr val="tx1"/>
          </a:solidFill>
          <a:latin typeface="Verdana" pitchFamily="34" charset="0"/>
        </a:defRPr>
      </a:lvl2pPr>
      <a:lvl3pPr marL="648000" indent="-2880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b="0" i="0" baseline="0">
          <a:solidFill>
            <a:schemeClr val="tx1"/>
          </a:solidFill>
          <a:latin typeface="Verdana" pitchFamily="34" charset="0"/>
        </a:defRPr>
      </a:lvl3pPr>
      <a:lvl4pPr marL="825750" indent="-28575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b="0" i="0" baseline="0">
          <a:solidFill>
            <a:schemeClr val="tx1"/>
          </a:solidFill>
          <a:latin typeface="Verdana" pitchFamily="34" charset="0"/>
        </a:defRPr>
      </a:lvl4pPr>
      <a:lvl5pPr marL="900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Programmeren met Java</a:t>
            </a:r>
            <a:endParaRPr lang="nl-NL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DUO </a:t>
            </a:r>
            <a:r>
              <a:rPr lang="nl-NL" dirty="0" smtClean="0"/>
              <a:t>Opdracht – Domainklassen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7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Klassen voor DUO opdracht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Band</a:t>
            </a:r>
          </a:p>
          <a:p>
            <a:pPr lvl="1"/>
            <a:r>
              <a:rPr lang="nl-NL" dirty="0" err="1"/>
              <a:t>bandId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 smtClean="0"/>
              <a:t>beschrijving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Podium </a:t>
            </a:r>
            <a:endParaRPr lang="nl-NL" dirty="0"/>
          </a:p>
          <a:p>
            <a:pPr lvl="1"/>
            <a:r>
              <a:rPr lang="nl-NL" dirty="0" err="1" smtClean="0"/>
              <a:t>podiumId</a:t>
            </a:r>
            <a:r>
              <a:rPr lang="nl-NL" dirty="0" smtClean="0"/>
              <a:t> </a:t>
            </a:r>
            <a:endParaRPr lang="nl-NL" dirty="0"/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b</a:t>
            </a:r>
            <a:r>
              <a:rPr lang="nl-NL" dirty="0" smtClean="0"/>
              <a:t>eschrijving</a:t>
            </a:r>
          </a:p>
          <a:p>
            <a:pPr lvl="1"/>
            <a:r>
              <a:rPr lang="nl-NL" dirty="0" smtClean="0"/>
              <a:t>(</a:t>
            </a:r>
            <a:r>
              <a:rPr lang="nl-NL" dirty="0"/>
              <a:t>p</a:t>
            </a:r>
            <a:r>
              <a:rPr lang="nl-NL" dirty="0" smtClean="0"/>
              <a:t>laats)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44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 voor DUO opdracht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Optreden</a:t>
            </a:r>
          </a:p>
          <a:p>
            <a:pPr lvl="1"/>
            <a:r>
              <a:rPr lang="nl-NL" dirty="0" err="1" smtClean="0"/>
              <a:t>optredenID</a:t>
            </a:r>
            <a:endParaRPr lang="nl-NL" dirty="0" smtClean="0"/>
          </a:p>
          <a:p>
            <a:pPr lvl="1"/>
            <a:r>
              <a:rPr lang="nl-NL" dirty="0"/>
              <a:t>b</a:t>
            </a:r>
            <a:r>
              <a:rPr lang="nl-NL" dirty="0" smtClean="0"/>
              <a:t>and</a:t>
            </a:r>
          </a:p>
          <a:p>
            <a:pPr lvl="1"/>
            <a:r>
              <a:rPr lang="nl-NL" dirty="0"/>
              <a:t>p</a:t>
            </a:r>
            <a:r>
              <a:rPr lang="nl-NL" dirty="0" smtClean="0"/>
              <a:t>odium</a:t>
            </a:r>
          </a:p>
          <a:p>
            <a:pPr lvl="1"/>
            <a:r>
              <a:rPr lang="nl-NL" dirty="0"/>
              <a:t>d</a:t>
            </a:r>
            <a:r>
              <a:rPr lang="nl-NL" dirty="0" smtClean="0"/>
              <a:t>atum</a:t>
            </a:r>
          </a:p>
          <a:p>
            <a:pPr lvl="1"/>
            <a:r>
              <a:rPr lang="nl-NL" dirty="0"/>
              <a:t>b</a:t>
            </a:r>
            <a:r>
              <a:rPr lang="nl-NL" dirty="0" smtClean="0"/>
              <a:t>egintijd</a:t>
            </a:r>
          </a:p>
          <a:p>
            <a:pPr lvl="1"/>
            <a:r>
              <a:rPr lang="nl-NL" dirty="0" smtClean="0"/>
              <a:t>eindtijd </a:t>
            </a:r>
          </a:p>
        </p:txBody>
      </p:sp>
    </p:spTree>
    <p:extLst>
      <p:ext uri="{BB962C8B-B14F-4D97-AF65-F5344CB8AC3E}">
        <p14:creationId xmlns:p14="http://schemas.microsoft.com/office/powerpoint/2010/main" val="247902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Klassen voor DUO opdracht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Band</a:t>
            </a:r>
          </a:p>
          <a:p>
            <a:pPr lvl="1"/>
            <a:r>
              <a:rPr lang="nl-NL" dirty="0" err="1"/>
              <a:t>bandId</a:t>
            </a:r>
            <a:r>
              <a:rPr lang="nl-NL" dirty="0"/>
              <a:t> </a:t>
            </a:r>
            <a:r>
              <a:rPr lang="nl-NL" dirty="0" smtClean="0"/>
              <a:t>		int</a:t>
            </a:r>
            <a:endParaRPr lang="nl-NL" dirty="0"/>
          </a:p>
          <a:p>
            <a:pPr lvl="1"/>
            <a:r>
              <a:rPr lang="nl-NL" dirty="0" smtClean="0"/>
              <a:t>naam		String</a:t>
            </a:r>
            <a:endParaRPr lang="nl-NL" dirty="0"/>
          </a:p>
          <a:p>
            <a:pPr lvl="1"/>
            <a:r>
              <a:rPr lang="nl-NL" dirty="0" smtClean="0"/>
              <a:t>beschrijving 	String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Podium </a:t>
            </a:r>
            <a:endParaRPr lang="nl-NL" dirty="0"/>
          </a:p>
          <a:p>
            <a:pPr lvl="1"/>
            <a:r>
              <a:rPr lang="nl-NL" dirty="0" err="1" smtClean="0"/>
              <a:t>podiumId</a:t>
            </a:r>
            <a:r>
              <a:rPr lang="nl-NL" dirty="0" smtClean="0"/>
              <a:t> </a:t>
            </a:r>
            <a:r>
              <a:rPr lang="nl-NL" dirty="0"/>
              <a:t>	</a:t>
            </a:r>
            <a:r>
              <a:rPr lang="nl-NL" dirty="0" smtClean="0"/>
              <a:t>	int</a:t>
            </a:r>
            <a:endParaRPr lang="nl-NL" dirty="0"/>
          </a:p>
          <a:p>
            <a:pPr lvl="1"/>
            <a:r>
              <a:rPr lang="nl-NL" dirty="0" smtClean="0"/>
              <a:t>naam</a:t>
            </a:r>
            <a:r>
              <a:rPr lang="nl-NL" dirty="0"/>
              <a:t>		</a:t>
            </a:r>
            <a:r>
              <a:rPr lang="nl-NL" dirty="0" smtClean="0"/>
              <a:t>String</a:t>
            </a:r>
            <a:endParaRPr lang="nl-NL" dirty="0"/>
          </a:p>
          <a:p>
            <a:pPr lvl="1"/>
            <a:r>
              <a:rPr lang="nl-NL" dirty="0" smtClean="0"/>
              <a:t>beschrijving</a:t>
            </a:r>
            <a:r>
              <a:rPr lang="nl-NL" dirty="0"/>
              <a:t>	</a:t>
            </a:r>
            <a:r>
              <a:rPr lang="nl-NL" dirty="0" smtClean="0"/>
              <a:t>String</a:t>
            </a:r>
          </a:p>
          <a:p>
            <a:pPr lvl="1"/>
            <a:r>
              <a:rPr lang="nl-NL" dirty="0" smtClean="0"/>
              <a:t>(</a:t>
            </a:r>
            <a:r>
              <a:rPr lang="nl-NL" dirty="0"/>
              <a:t>plaats) 		</a:t>
            </a:r>
            <a:r>
              <a:rPr lang="nl-NL" dirty="0" smtClean="0"/>
              <a:t>String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71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 voor DUO opdracht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Optreden</a:t>
            </a:r>
          </a:p>
          <a:p>
            <a:pPr lvl="1"/>
            <a:r>
              <a:rPr lang="nl-NL" dirty="0" err="1" smtClean="0"/>
              <a:t>optredenID</a:t>
            </a:r>
            <a:r>
              <a:rPr lang="nl-NL" dirty="0"/>
              <a:t>	</a:t>
            </a:r>
            <a:r>
              <a:rPr lang="nl-NL" dirty="0" smtClean="0"/>
              <a:t>int</a:t>
            </a:r>
          </a:p>
          <a:p>
            <a:pPr lvl="1"/>
            <a:r>
              <a:rPr lang="nl-NL" dirty="0" smtClean="0"/>
              <a:t>band 		Band</a:t>
            </a:r>
          </a:p>
          <a:p>
            <a:pPr lvl="1"/>
            <a:r>
              <a:rPr lang="nl-NL" dirty="0" smtClean="0"/>
              <a:t>podium</a:t>
            </a:r>
            <a:r>
              <a:rPr lang="nl-NL" dirty="0"/>
              <a:t>		</a:t>
            </a:r>
            <a:r>
              <a:rPr lang="nl-NL" dirty="0" smtClean="0"/>
              <a:t>Podium</a:t>
            </a:r>
          </a:p>
          <a:p>
            <a:pPr lvl="1"/>
            <a:r>
              <a:rPr lang="nl-NL" dirty="0" smtClean="0"/>
              <a:t>datum</a:t>
            </a:r>
            <a:r>
              <a:rPr lang="nl-NL" dirty="0"/>
              <a:t>		</a:t>
            </a:r>
            <a:r>
              <a:rPr lang="nl-NL" dirty="0" smtClean="0"/>
              <a:t>String		</a:t>
            </a:r>
            <a:r>
              <a:rPr lang="nl-NL" b="1" dirty="0" err="1" smtClean="0">
                <a:solidFill>
                  <a:schemeClr val="accent1"/>
                </a:solidFill>
              </a:rPr>
              <a:t>yyyy</a:t>
            </a:r>
            <a:r>
              <a:rPr lang="nl-NL" b="1" dirty="0" smtClean="0">
                <a:solidFill>
                  <a:schemeClr val="accent1"/>
                </a:solidFill>
              </a:rPr>
              <a:t>-mm-</a:t>
            </a:r>
            <a:r>
              <a:rPr lang="nl-NL" b="1" dirty="0" err="1" smtClean="0">
                <a:solidFill>
                  <a:schemeClr val="accent1"/>
                </a:solidFill>
              </a:rPr>
              <a:t>dd</a:t>
            </a:r>
            <a:endParaRPr lang="nl-NL" b="1" dirty="0" smtClean="0">
              <a:solidFill>
                <a:schemeClr val="accent1"/>
              </a:solidFill>
            </a:endParaRPr>
          </a:p>
          <a:p>
            <a:pPr lvl="1"/>
            <a:r>
              <a:rPr lang="nl-NL" dirty="0" smtClean="0"/>
              <a:t>begintijd</a:t>
            </a:r>
            <a:r>
              <a:rPr lang="nl-NL" dirty="0"/>
              <a:t>		</a:t>
            </a:r>
            <a:r>
              <a:rPr lang="nl-NL" dirty="0" smtClean="0"/>
              <a:t>String 		</a:t>
            </a:r>
            <a:r>
              <a:rPr lang="nl-NL" dirty="0" err="1" smtClean="0"/>
              <a:t>hh:mm</a:t>
            </a:r>
            <a:endParaRPr lang="nl-NL" dirty="0" smtClean="0"/>
          </a:p>
          <a:p>
            <a:pPr lvl="1"/>
            <a:r>
              <a:rPr lang="nl-NL" dirty="0" smtClean="0"/>
              <a:t>eindtijd </a:t>
            </a:r>
            <a:r>
              <a:rPr lang="nl-NL" dirty="0"/>
              <a:t>		</a:t>
            </a:r>
            <a:r>
              <a:rPr lang="nl-NL" dirty="0" smtClean="0"/>
              <a:t>String</a:t>
            </a:r>
            <a:r>
              <a:rPr lang="nl-NL" dirty="0"/>
              <a:t>		</a:t>
            </a:r>
            <a:r>
              <a:rPr lang="nl-NL" dirty="0" err="1"/>
              <a:t>hh:mm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6098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Broncode voor Domainklassen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smtClean="0"/>
              <a:t>Iedere domainklasse is een publieke klasse</a:t>
            </a:r>
          </a:p>
          <a:p>
            <a:pPr lvl="1"/>
            <a:r>
              <a:rPr lang="nl-NL" sz="1800" dirty="0" smtClean="0"/>
              <a:t>Dus in een eigen bestand opgeslagen</a:t>
            </a:r>
          </a:p>
          <a:p>
            <a:r>
              <a:rPr lang="nl-NL" sz="2000" dirty="0" smtClean="0"/>
              <a:t>De attributen zijn private</a:t>
            </a:r>
            <a:endParaRPr lang="nl-NL" sz="2000" dirty="0" smtClean="0"/>
          </a:p>
          <a:p>
            <a:r>
              <a:rPr lang="nl-NL" sz="2000" dirty="0" smtClean="0"/>
              <a:t>Voor ieder attribuut hebben we nodig</a:t>
            </a:r>
          </a:p>
          <a:p>
            <a:pPr lvl="1"/>
            <a:r>
              <a:rPr lang="nl-NL" sz="1800" dirty="0" smtClean="0"/>
              <a:t>Een </a:t>
            </a:r>
            <a:r>
              <a:rPr lang="nl-NL" sz="1800" dirty="0" err="1" smtClean="0"/>
              <a:t>getter</a:t>
            </a:r>
            <a:r>
              <a:rPr lang="nl-NL" sz="1800" dirty="0"/>
              <a:t> </a:t>
            </a:r>
            <a:r>
              <a:rPr lang="nl-NL" sz="1800" dirty="0" smtClean="0"/>
              <a:t>methode</a:t>
            </a:r>
          </a:p>
          <a:p>
            <a:pPr lvl="1"/>
            <a:r>
              <a:rPr lang="nl-NL" sz="1800" dirty="0" smtClean="0"/>
              <a:t>Een setter methode</a:t>
            </a:r>
            <a:br>
              <a:rPr lang="nl-NL" sz="1800" dirty="0" smtClean="0"/>
            </a:br>
            <a:endParaRPr lang="nl-NL" sz="1800" dirty="0" smtClean="0"/>
          </a:p>
          <a:p>
            <a:r>
              <a:rPr lang="nl-NL" sz="2000" dirty="0" smtClean="0"/>
              <a:t>Schrijf een constructor met allen attributen als parameters</a:t>
            </a:r>
            <a:br>
              <a:rPr lang="nl-NL" sz="2000" dirty="0" smtClean="0"/>
            </a:br>
            <a:endParaRPr lang="nl-NL" sz="2000" dirty="0" smtClean="0"/>
          </a:p>
          <a:p>
            <a:r>
              <a:rPr lang="nl-NL" sz="2000" dirty="0" smtClean="0"/>
              <a:t>Schrijf de methode public </a:t>
            </a:r>
            <a:r>
              <a:rPr lang="nl-NL" sz="2000" dirty="0"/>
              <a:t>String </a:t>
            </a:r>
            <a:r>
              <a:rPr lang="nl-NL" sz="2000" dirty="0" err="1"/>
              <a:t>toString</a:t>
            </a:r>
            <a:r>
              <a:rPr lang="nl-NL" sz="2000" dirty="0" smtClean="0"/>
              <a:t>()</a:t>
            </a:r>
          </a:p>
          <a:p>
            <a:r>
              <a:rPr lang="nl-NL" sz="2000" dirty="0"/>
              <a:t>Schrijf </a:t>
            </a:r>
            <a:r>
              <a:rPr lang="nl-NL" sz="2000" dirty="0" smtClean="0"/>
              <a:t>de methode </a:t>
            </a:r>
            <a:r>
              <a:rPr lang="nl-NL" sz="2000" dirty="0" smtClean="0"/>
              <a:t/>
            </a:r>
            <a:br>
              <a:rPr lang="nl-NL" sz="2000" dirty="0" smtClean="0"/>
            </a:br>
            <a:r>
              <a:rPr lang="nl-NL" sz="2000" dirty="0" smtClean="0"/>
              <a:t>public </a:t>
            </a:r>
            <a:r>
              <a:rPr lang="nl-NL" sz="2000" dirty="0" err="1"/>
              <a:t>boolean</a:t>
            </a:r>
            <a:r>
              <a:rPr lang="nl-NL" sz="2000" dirty="0"/>
              <a:t> </a:t>
            </a:r>
            <a:r>
              <a:rPr lang="nl-NL" sz="2000" dirty="0" err="1"/>
              <a:t>equals</a:t>
            </a:r>
            <a:r>
              <a:rPr lang="nl-NL" sz="2000" dirty="0"/>
              <a:t>(Object </a:t>
            </a:r>
            <a:r>
              <a:rPr lang="nl-NL" sz="2000" dirty="0" err="1"/>
              <a:t>anObject</a:t>
            </a:r>
            <a:r>
              <a:rPr lang="nl-NL" sz="2000" dirty="0"/>
              <a:t>) 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109581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 domainklassen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een nieuw project aan met opstart-klasse om je domainklassen te testen</a:t>
            </a:r>
          </a:p>
          <a:p>
            <a:pPr lvl="1"/>
            <a:r>
              <a:rPr lang="nl-NL" dirty="0" smtClean="0"/>
              <a:t>Copier de domainklassen naar dit project 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Maak een testklasse per domainklasse</a:t>
            </a:r>
          </a:p>
          <a:p>
            <a:pPr lvl="1"/>
            <a:r>
              <a:rPr lang="nl-NL" dirty="0" smtClean="0"/>
              <a:t>Test alle methoden van de domainklasse</a:t>
            </a:r>
          </a:p>
          <a:p>
            <a:pPr lvl="1"/>
            <a:r>
              <a:rPr lang="nl-NL" dirty="0" smtClean="0"/>
              <a:t>Gebruik </a:t>
            </a:r>
            <a:r>
              <a:rPr lang="nl-NL" dirty="0" err="1" smtClean="0"/>
              <a:t>System.out.print</a:t>
            </a:r>
            <a:r>
              <a:rPr lang="nl-NL" dirty="0" smtClean="0"/>
              <a:t>() of </a:t>
            </a:r>
            <a:r>
              <a:rPr lang="nl-NL" dirty="0" err="1" smtClean="0"/>
              <a:t>println</a:t>
            </a:r>
            <a:r>
              <a:rPr lang="nl-NL" dirty="0" smtClean="0"/>
              <a:t>() voor de uitvoer 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Start de tests vanuit de opstartklasse </a:t>
            </a:r>
          </a:p>
          <a:p>
            <a:pPr lvl="1"/>
            <a:r>
              <a:rPr lang="nl-NL" dirty="0" smtClean="0"/>
              <a:t>Kontroleer de testresultaten nauwkeurig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820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Domainklassen IN PANEL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1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Domainklassen IN PANEL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Band</a:t>
            </a:r>
          </a:p>
          <a:p>
            <a:pPr lvl="1"/>
            <a:r>
              <a:rPr lang="nl-NL" dirty="0" err="1"/>
              <a:t>bandId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 smtClean="0"/>
              <a:t>beschrijving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Podium </a:t>
            </a:r>
            <a:endParaRPr lang="nl-NL" dirty="0"/>
          </a:p>
          <a:p>
            <a:pPr lvl="1"/>
            <a:r>
              <a:rPr lang="nl-NL" dirty="0" err="1" smtClean="0"/>
              <a:t>podiumId</a:t>
            </a:r>
            <a:r>
              <a:rPr lang="nl-NL" dirty="0" smtClean="0"/>
              <a:t> </a:t>
            </a:r>
            <a:endParaRPr lang="nl-NL" dirty="0"/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b</a:t>
            </a:r>
            <a:r>
              <a:rPr lang="nl-NL" dirty="0" smtClean="0"/>
              <a:t>eschrijving</a:t>
            </a:r>
          </a:p>
          <a:p>
            <a:pPr lvl="1"/>
            <a:r>
              <a:rPr lang="nl-NL" dirty="0" smtClean="0"/>
              <a:t>(</a:t>
            </a:r>
            <a:r>
              <a:rPr lang="nl-NL" dirty="0"/>
              <a:t>p</a:t>
            </a:r>
            <a:r>
              <a:rPr lang="nl-NL" dirty="0" smtClean="0"/>
              <a:t>laats)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827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je venster een beetje werkend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smtClean="0"/>
              <a:t>Toon een band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r>
              <a:rPr lang="nl-NL" sz="2000" dirty="0" smtClean="0"/>
              <a:t>Toon de volgende band</a:t>
            </a:r>
            <a:endParaRPr lang="nl-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29" y="2060848"/>
            <a:ext cx="6719455" cy="2242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9" y="4708197"/>
            <a:ext cx="6130636" cy="22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band in het venster tonen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82" y="1700808"/>
            <a:ext cx="8079298" cy="4608512"/>
          </a:xfrm>
        </p:spPr>
        <p:txBody>
          <a:bodyPr/>
          <a:lstStyle/>
          <a:p>
            <a:r>
              <a:rPr lang="nl-NL" dirty="0" smtClean="0"/>
              <a:t>Wat doet de methode</a:t>
            </a:r>
            <a:br>
              <a:rPr lang="nl-NL" dirty="0" smtClean="0"/>
            </a:br>
            <a:endParaRPr lang="nl-NL" dirty="0" smtClean="0"/>
          </a:p>
          <a:p>
            <a:pPr marL="108000" lvl="1" indent="0">
              <a:buNone/>
            </a:pP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 private </a:t>
            </a:r>
            <a:r>
              <a:rPr lang="nl-NL" b="1" dirty="0" err="1" smtClean="0">
                <a:latin typeface="Courier New" pitchFamily="49" charset="0"/>
                <a:ea typeface="+mn-ea"/>
                <a:cs typeface="+mn-cs"/>
              </a:rPr>
              <a:t>void</a:t>
            </a: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nl-NL" b="1" dirty="0" err="1" smtClean="0">
                <a:latin typeface="Courier New" pitchFamily="49" charset="0"/>
                <a:ea typeface="+mn-ea"/>
                <a:cs typeface="+mn-cs"/>
              </a:rPr>
              <a:t>setValuesToFields</a:t>
            </a: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(Band </a:t>
            </a:r>
            <a:r>
              <a:rPr lang="nl-NL" b="1" dirty="0" err="1" smtClean="0">
                <a:latin typeface="Courier New" pitchFamily="49" charset="0"/>
                <a:ea typeface="+mn-ea"/>
                <a:cs typeface="+mn-cs"/>
              </a:rPr>
              <a:t>aBand</a:t>
            </a: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) {</a:t>
            </a:r>
          </a:p>
          <a:p>
            <a:pPr marL="108000" lvl="1" indent="0">
              <a:buNone/>
            </a:pP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lang="nl-NL" b="1" dirty="0" err="1">
                <a:latin typeface="Courier New" pitchFamily="49" charset="0"/>
                <a:ea typeface="+mn-ea"/>
                <a:cs typeface="+mn-cs"/>
              </a:rPr>
              <a:t>bandID.setText</a:t>
            </a:r>
            <a:r>
              <a:rPr lang="nl-NL" b="1" dirty="0">
                <a:latin typeface="Courier New" pitchFamily="49" charset="0"/>
                <a:ea typeface="+mn-ea"/>
                <a:cs typeface="+mn-cs"/>
              </a:rPr>
              <a:t>("" + </a:t>
            </a:r>
            <a:r>
              <a:rPr lang="nl-NL" b="1" dirty="0" err="1">
                <a:latin typeface="Courier New" pitchFamily="49" charset="0"/>
                <a:ea typeface="+mn-ea"/>
                <a:cs typeface="+mn-cs"/>
              </a:rPr>
              <a:t>aBand.getBandID</a:t>
            </a:r>
            <a:r>
              <a:rPr lang="nl-NL" b="1" dirty="0">
                <a:latin typeface="Courier New" pitchFamily="49" charset="0"/>
                <a:ea typeface="+mn-ea"/>
                <a:cs typeface="+mn-cs"/>
              </a:rPr>
              <a:t>());</a:t>
            </a:r>
          </a:p>
          <a:p>
            <a:pPr marL="108000" lvl="1" indent="0">
              <a:buNone/>
            </a:pPr>
            <a:r>
              <a:rPr lang="nl-NL" b="1" dirty="0"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lang="nl-NL" b="1" dirty="0" err="1">
                <a:latin typeface="Courier New" pitchFamily="49" charset="0"/>
                <a:ea typeface="+mn-ea"/>
                <a:cs typeface="+mn-cs"/>
              </a:rPr>
              <a:t>bandNaam.setText</a:t>
            </a:r>
            <a:r>
              <a:rPr lang="nl-NL" b="1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nl-NL" b="1" dirty="0" err="1">
                <a:latin typeface="Courier New" pitchFamily="49" charset="0"/>
                <a:ea typeface="+mn-ea"/>
                <a:cs typeface="+mn-cs"/>
              </a:rPr>
              <a:t>aBand.getNaam</a:t>
            </a:r>
            <a:r>
              <a:rPr lang="nl-NL" b="1" dirty="0">
                <a:latin typeface="Courier New" pitchFamily="49" charset="0"/>
                <a:ea typeface="+mn-ea"/>
                <a:cs typeface="+mn-cs"/>
              </a:rPr>
              <a:t>());</a:t>
            </a:r>
          </a:p>
          <a:p>
            <a:pPr marL="108000" lvl="1" indent="0">
              <a:buNone/>
            </a:pP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nl-NL" b="1" dirty="0" err="1" smtClean="0">
                <a:latin typeface="Courier New" pitchFamily="49" charset="0"/>
                <a:ea typeface="+mn-ea"/>
                <a:cs typeface="+mn-cs"/>
              </a:rPr>
              <a:t>bandBeschrijving.setText</a:t>
            </a: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nl-NL" b="1" dirty="0" err="1" smtClean="0">
                <a:latin typeface="Courier New" pitchFamily="49" charset="0"/>
                <a:ea typeface="+mn-ea"/>
                <a:cs typeface="+mn-cs"/>
              </a:rPr>
              <a:t>aBand.getBeschrijving</a:t>
            </a:r>
            <a:r>
              <a:rPr lang="nl-NL" b="1" dirty="0">
                <a:latin typeface="Courier New" pitchFamily="49" charset="0"/>
                <a:ea typeface="+mn-ea"/>
                <a:cs typeface="+mn-cs"/>
              </a:rPr>
              <a:t>());</a:t>
            </a:r>
          </a:p>
          <a:p>
            <a:pPr marL="108000" lvl="1" indent="0">
              <a:buNone/>
            </a:pPr>
            <a:r>
              <a:rPr lang="nl-NL" b="1" dirty="0" smtClean="0">
                <a:latin typeface="Courier New" pitchFamily="49" charset="0"/>
                <a:ea typeface="+mn-ea"/>
                <a:cs typeface="+mn-cs"/>
              </a:rPr>
              <a:t>}</a:t>
            </a:r>
            <a:br>
              <a:rPr lang="nl-NL" b="1" dirty="0" smtClean="0">
                <a:latin typeface="Courier New" pitchFamily="49" charset="0"/>
                <a:ea typeface="+mn-ea"/>
                <a:cs typeface="+mn-cs"/>
              </a:rPr>
            </a:br>
            <a:endParaRPr lang="nl-NL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nl-NL" dirty="0" smtClean="0"/>
              <a:t>Voeg ze aan je </a:t>
            </a:r>
            <a:r>
              <a:rPr lang="nl-NL" dirty="0" err="1" smtClean="0"/>
              <a:t>BandPanel</a:t>
            </a:r>
            <a:r>
              <a:rPr lang="nl-NL" dirty="0" smtClean="0"/>
              <a:t> klasse toe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822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 </a:t>
            </a:r>
            <a:r>
              <a:rPr lang="nl-NL" dirty="0" smtClean="0">
                <a:sym typeface="Wingdings" panose="05000000000000000000" pitchFamily="2" charset="2"/>
              </a:rPr>
              <a:t> Klassen gevonden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9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Gebruik deze 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de constructor van je Panel</a:t>
            </a:r>
          </a:p>
          <a:p>
            <a:pPr lvl="1"/>
            <a:r>
              <a:rPr lang="nl-NL" dirty="0" smtClean="0"/>
              <a:t>Na het aanmaken van de </a:t>
            </a:r>
            <a:r>
              <a:rPr lang="nl-NL" dirty="0" err="1" smtClean="0"/>
              <a:t>JTextFields</a:t>
            </a:r>
            <a:endParaRPr lang="nl-NL" dirty="0" smtClean="0"/>
          </a:p>
          <a:p>
            <a:pPr lvl="1"/>
            <a:r>
              <a:rPr lang="nl-NL" dirty="0" smtClean="0"/>
              <a:t>Voor het toevoegen aan het Panel 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In de </a:t>
            </a:r>
            <a:r>
              <a:rPr lang="nl-NL" dirty="0" err="1" smtClean="0"/>
              <a:t>knopHandler</a:t>
            </a:r>
            <a:r>
              <a:rPr lang="nl-NL" dirty="0" smtClean="0"/>
              <a:t> voor </a:t>
            </a:r>
            <a:r>
              <a:rPr lang="nl-NL" dirty="0"/>
              <a:t>&lt;&lt; en </a:t>
            </a:r>
            <a:r>
              <a:rPr lang="nl-NL" dirty="0" smtClean="0"/>
              <a:t>&gt;&gt;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Maak een object van de klasse Band aan</a:t>
            </a:r>
            <a:br>
              <a:rPr lang="nl-NL" dirty="0" smtClean="0"/>
            </a:br>
            <a:r>
              <a:rPr lang="nl-NL" dirty="0" smtClean="0"/>
              <a:t>en geef het </a:t>
            </a:r>
            <a:r>
              <a:rPr lang="nl-NL" b="1" dirty="0" err="1" smtClean="0">
                <a:latin typeface="Courier New" pitchFamily="49" charset="0"/>
              </a:rPr>
              <a:t>setValuesToFields</a:t>
            </a:r>
            <a:r>
              <a:rPr lang="nl-NL" b="1" dirty="0" smtClean="0">
                <a:latin typeface="Courier New" pitchFamily="49" charset="0"/>
              </a:rPr>
              <a:t>( ) </a:t>
            </a:r>
            <a:br>
              <a:rPr lang="nl-NL" b="1" dirty="0" smtClean="0">
                <a:latin typeface="Courier New" pitchFamily="49" charset="0"/>
              </a:rPr>
            </a:br>
            <a:r>
              <a:rPr lang="nl-NL" dirty="0" smtClean="0"/>
              <a:t>als </a:t>
            </a:r>
            <a:r>
              <a:rPr lang="nl-NL" dirty="0"/>
              <a:t>Parameter mee 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6825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Verdere taken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op, dat Band aanmaken</a:t>
            </a:r>
          </a:p>
          <a:p>
            <a:pPr lvl="1"/>
            <a:r>
              <a:rPr lang="nl-NL" dirty="0" smtClean="0"/>
              <a:t>Geen knoppen &lt;&lt; en &gt;&gt; heeft</a:t>
            </a:r>
          </a:p>
          <a:p>
            <a:pPr lvl="1"/>
            <a:r>
              <a:rPr lang="nl-NL" dirty="0" smtClean="0"/>
              <a:t>Leeg moet zijn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De gebruiker mag de </a:t>
            </a:r>
            <a:r>
              <a:rPr lang="nl-NL" dirty="0" err="1" smtClean="0"/>
              <a:t>bandID</a:t>
            </a:r>
            <a:r>
              <a:rPr lang="nl-NL" dirty="0" smtClean="0"/>
              <a:t> niet wijzigen!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Test je applicatie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03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Testproject voor DAO Klassen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Access Object (DAO) </a:t>
            </a:r>
            <a:endParaRPr lang="nl-NL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DAO doet alles </a:t>
            </a:r>
          </a:p>
          <a:p>
            <a:pPr lvl="1"/>
            <a:r>
              <a:rPr lang="nl-NL" dirty="0" smtClean="0"/>
              <a:t>Om gegevens op te halen</a:t>
            </a:r>
          </a:p>
          <a:p>
            <a:pPr lvl="1"/>
            <a:r>
              <a:rPr lang="nl-NL" dirty="0" smtClean="0"/>
              <a:t>Om gegevens op te slaan (aanmaken, wijzigen)</a:t>
            </a:r>
          </a:p>
          <a:p>
            <a:pPr lvl="1"/>
            <a:r>
              <a:rPr lang="nl-NL" dirty="0" smtClean="0"/>
              <a:t>Om gegevens te verwijderen </a:t>
            </a:r>
          </a:p>
          <a:p>
            <a:pPr marL="108000" lvl="1" indent="0">
              <a:buNone/>
            </a:pPr>
            <a:r>
              <a:rPr lang="nl-NL" dirty="0" smtClean="0"/>
              <a:t>In een </a:t>
            </a:r>
            <a:r>
              <a:rPr lang="nl-NL" dirty="0"/>
              <a:t>database/datasource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Dus een DAO kapselt de toegang tot de database/datasource in </a:t>
            </a:r>
          </a:p>
          <a:p>
            <a:pPr lvl="1"/>
            <a:r>
              <a:rPr lang="nl-NL" dirty="0" smtClean="0"/>
              <a:t>En managet ook de verbinding met de database </a:t>
            </a:r>
          </a:p>
          <a:p>
            <a:pPr marL="108000" lvl="1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2381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Mockobject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mockobject</a:t>
            </a:r>
            <a:r>
              <a:rPr lang="nl-NL" dirty="0"/>
              <a:t> is een (software)object speciaal gemaakt om de eigenschappen en gedragingen te </a:t>
            </a:r>
            <a:r>
              <a:rPr lang="nl-NL" b="1" dirty="0">
                <a:solidFill>
                  <a:schemeClr val="accent1"/>
                </a:solidFill>
              </a:rPr>
              <a:t>simuleren</a:t>
            </a:r>
            <a:r>
              <a:rPr lang="nl-NL" dirty="0"/>
              <a:t> van een of meerdere objecten tijdens een softwaretest, zoals een </a:t>
            </a:r>
            <a:r>
              <a:rPr lang="nl-NL" dirty="0" smtClean="0"/>
              <a:t>unittest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Ik heb een Mockobject </a:t>
            </a:r>
            <a:r>
              <a:rPr lang="nl-NL" dirty="0" err="1" smtClean="0"/>
              <a:t>BandDAO</a:t>
            </a:r>
            <a:r>
              <a:rPr lang="nl-NL" dirty="0" smtClean="0"/>
              <a:t> geschreven</a:t>
            </a:r>
          </a:p>
          <a:p>
            <a:pPr lvl="1"/>
            <a:r>
              <a:rPr lang="nl-NL" dirty="0" smtClean="0"/>
              <a:t>Dat de methoden van een DAO klasse simuleert </a:t>
            </a:r>
          </a:p>
          <a:p>
            <a:pPr lvl="1"/>
            <a:r>
              <a:rPr lang="nl-NL" dirty="0" smtClean="0"/>
              <a:t>Dat de gegevens in het computergeheugen opslaat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27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BandDAO</a:t>
            </a:r>
            <a:r>
              <a:rPr lang="nl-NL" dirty="0" smtClean="0"/>
              <a:t> bevat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Constructoren: </a:t>
            </a:r>
          </a:p>
          <a:p>
            <a:pPr lvl="1"/>
            <a:r>
              <a:rPr lang="nl-NL" dirty="0" err="1" smtClean="0"/>
              <a:t>BandDAO</a:t>
            </a:r>
            <a:r>
              <a:rPr lang="nl-NL" dirty="0" smtClean="0"/>
              <a:t>()</a:t>
            </a:r>
          </a:p>
          <a:p>
            <a:pPr lvl="1"/>
            <a:r>
              <a:rPr lang="nl-NL" dirty="0" err="1" smtClean="0"/>
              <a:t>BandDAO</a:t>
            </a:r>
            <a:r>
              <a:rPr lang="nl-NL" dirty="0" smtClean="0"/>
              <a:t>(</a:t>
            </a:r>
            <a:r>
              <a:rPr lang="nl-NL" dirty="0" err="1" smtClean="0"/>
              <a:t>boolean</a:t>
            </a:r>
            <a:r>
              <a:rPr lang="nl-NL" dirty="0" smtClean="0"/>
              <a:t>)	voor het testen </a:t>
            </a:r>
          </a:p>
          <a:p>
            <a:r>
              <a:rPr lang="nl-NL" dirty="0" smtClean="0"/>
              <a:t>Publieke Methoden</a:t>
            </a:r>
          </a:p>
          <a:p>
            <a:pPr lvl="1"/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bandAanmaken</a:t>
            </a:r>
            <a:r>
              <a:rPr lang="nl-NL" dirty="0"/>
              <a:t>(Band </a:t>
            </a:r>
            <a:r>
              <a:rPr lang="nl-NL" dirty="0" err="1"/>
              <a:t>aBand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bandWijzigen</a:t>
            </a:r>
            <a:r>
              <a:rPr lang="nl-NL" dirty="0"/>
              <a:t>(Band </a:t>
            </a:r>
            <a:r>
              <a:rPr lang="nl-NL" dirty="0" err="1"/>
              <a:t>aBand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bandVerwijderen</a:t>
            </a:r>
            <a:r>
              <a:rPr lang="nl-NL" dirty="0"/>
              <a:t>(Band </a:t>
            </a:r>
            <a:r>
              <a:rPr lang="nl-NL" dirty="0" err="1"/>
              <a:t>aBand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Band </a:t>
            </a:r>
            <a:r>
              <a:rPr lang="nl-NL" dirty="0" err="1"/>
              <a:t>eenBandZoeken</a:t>
            </a:r>
            <a:r>
              <a:rPr lang="nl-NL" dirty="0"/>
              <a:t>(int </a:t>
            </a:r>
            <a:r>
              <a:rPr lang="nl-NL" dirty="0" err="1"/>
              <a:t>aID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Band </a:t>
            </a:r>
            <a:r>
              <a:rPr lang="nl-NL" dirty="0" err="1"/>
              <a:t>volgendeBand</a:t>
            </a:r>
            <a:r>
              <a:rPr lang="nl-NL" dirty="0" smtClean="0"/>
              <a:t>()</a:t>
            </a:r>
          </a:p>
          <a:p>
            <a:pPr lvl="1"/>
            <a:r>
              <a:rPr lang="nl-NL" dirty="0"/>
              <a:t>Band </a:t>
            </a:r>
            <a:r>
              <a:rPr lang="nl-NL" dirty="0" err="1"/>
              <a:t>vorigeBand</a:t>
            </a:r>
            <a:r>
              <a:rPr lang="nl-NL" dirty="0" smtClean="0"/>
              <a:t>()</a:t>
            </a:r>
          </a:p>
          <a:p>
            <a:pPr lvl="1"/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printBandLijst</a:t>
            </a:r>
            <a:r>
              <a:rPr lang="nl-NL" dirty="0" smtClean="0"/>
              <a:t>()	voor het testen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98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BandDAO</a:t>
            </a:r>
            <a:r>
              <a:rPr lang="nl-NL" dirty="0" smtClean="0"/>
              <a:t> in </a:t>
            </a:r>
            <a:r>
              <a:rPr lang="nl-NL" dirty="0" err="1" smtClean="0"/>
              <a:t>BandPanel</a:t>
            </a:r>
            <a:r>
              <a:rPr lang="nl-NL" dirty="0" smtClean="0"/>
              <a:t> gebruiken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 mag de methoden van </a:t>
            </a:r>
            <a:r>
              <a:rPr lang="nl-NL" dirty="0" err="1" smtClean="0"/>
              <a:t>BandDAO</a:t>
            </a:r>
            <a:r>
              <a:rPr lang="nl-NL" dirty="0" smtClean="0"/>
              <a:t> in je </a:t>
            </a:r>
            <a:br>
              <a:rPr lang="nl-NL" dirty="0" smtClean="0"/>
            </a:br>
            <a:r>
              <a:rPr lang="nl-NL" dirty="0" smtClean="0"/>
              <a:t>Panel gebruiken zonder de broncode van</a:t>
            </a:r>
            <a:br>
              <a:rPr lang="nl-NL" dirty="0" smtClean="0"/>
            </a:br>
            <a:r>
              <a:rPr lang="nl-NL" dirty="0" smtClean="0"/>
              <a:t>de klasse </a:t>
            </a:r>
            <a:r>
              <a:rPr lang="nl-NL" dirty="0" err="1" smtClean="0"/>
              <a:t>BandDAO</a:t>
            </a:r>
            <a:r>
              <a:rPr lang="nl-NL" dirty="0" smtClean="0"/>
              <a:t> te begrijpen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Er zullen ook DAO klassen voor Podium en Optreden worden geschreven en verdeeld </a:t>
            </a:r>
            <a:br>
              <a:rPr lang="nl-NL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7161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Klasse </a:t>
            </a:r>
            <a:r>
              <a:rPr lang="nl-NL" dirty="0" err="1"/>
              <a:t>TestBandDAO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/>
              <a:t>de klasse </a:t>
            </a:r>
            <a:r>
              <a:rPr lang="nl-NL" dirty="0" err="1" smtClean="0"/>
              <a:t>TestBandDAO</a:t>
            </a:r>
            <a:r>
              <a:rPr lang="nl-NL" dirty="0" smtClean="0"/>
              <a:t> zie je</a:t>
            </a:r>
            <a:br>
              <a:rPr lang="nl-NL" dirty="0" smtClean="0"/>
            </a:br>
            <a:r>
              <a:rPr lang="nl-NL" dirty="0" smtClean="0"/>
              <a:t>hoe de methoden van </a:t>
            </a:r>
            <a:r>
              <a:rPr lang="nl-NL" dirty="0" err="1" smtClean="0"/>
              <a:t>BandDAO</a:t>
            </a:r>
            <a:r>
              <a:rPr lang="nl-NL" dirty="0" smtClean="0"/>
              <a:t> samen </a:t>
            </a:r>
            <a:br>
              <a:rPr lang="nl-NL" dirty="0" smtClean="0"/>
            </a:br>
            <a:r>
              <a:rPr lang="nl-NL" dirty="0" smtClean="0"/>
              <a:t>met de klasse Band gebruikt worden </a:t>
            </a:r>
            <a:br>
              <a:rPr lang="nl-NL" dirty="0" smtClean="0"/>
            </a:br>
            <a:endParaRPr lang="nl-NL" dirty="0" smtClean="0"/>
          </a:p>
          <a:p>
            <a:pPr lvl="1"/>
            <a:r>
              <a:rPr lang="nl-NL" dirty="0" smtClean="0"/>
              <a:t>Verder werd </a:t>
            </a:r>
            <a:r>
              <a:rPr lang="nl-NL" dirty="0"/>
              <a:t>de klasse </a:t>
            </a:r>
            <a:r>
              <a:rPr lang="nl-NL" dirty="0" err="1"/>
              <a:t>TestBandDAO</a:t>
            </a:r>
            <a:r>
              <a:rPr lang="nl-NL" dirty="0"/>
              <a:t> </a:t>
            </a:r>
            <a:r>
              <a:rPr lang="nl-NL" dirty="0" smtClean="0"/>
              <a:t>gebruikt</a:t>
            </a:r>
            <a:br>
              <a:rPr lang="nl-NL" dirty="0" smtClean="0"/>
            </a:br>
            <a:r>
              <a:rPr lang="nl-NL" dirty="0" smtClean="0"/>
              <a:t>om de klasse </a:t>
            </a:r>
            <a:r>
              <a:rPr lang="nl-NL" dirty="0" err="1" smtClean="0"/>
              <a:t>BandDAO</a:t>
            </a:r>
            <a:r>
              <a:rPr lang="nl-NL" dirty="0" smtClean="0"/>
              <a:t> stapsgewijs te ontwikkelen</a:t>
            </a:r>
            <a:br>
              <a:rPr lang="nl-NL" dirty="0" smtClean="0"/>
            </a:br>
            <a:r>
              <a:rPr lang="nl-NL" dirty="0" smtClean="0"/>
              <a:t>en de kwaliteit te waarborgen </a:t>
            </a:r>
          </a:p>
        </p:txBody>
      </p:sp>
    </p:spTree>
    <p:extLst>
      <p:ext uri="{BB962C8B-B14F-4D97-AF65-F5344CB8AC3E}">
        <p14:creationId xmlns:p14="http://schemas.microsoft.com/office/powerpoint/2010/main" val="197986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Maak je venster met de DAO werkend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Declateer</a:t>
            </a:r>
            <a:r>
              <a:rPr lang="nl-NL" dirty="0" smtClean="0"/>
              <a:t> een attribuut </a:t>
            </a:r>
            <a:r>
              <a:rPr lang="nl-NL" dirty="0" err="1" smtClean="0"/>
              <a:t>bandDAO</a:t>
            </a:r>
            <a:endParaRPr lang="nl-NL" dirty="0" smtClean="0"/>
          </a:p>
          <a:p>
            <a:r>
              <a:rPr lang="nl-NL" dirty="0" err="1" smtClean="0"/>
              <a:t>Initialiseer</a:t>
            </a:r>
            <a:r>
              <a:rPr lang="nl-NL" dirty="0" smtClean="0"/>
              <a:t> dit attribuut in de constructor 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Gebruik </a:t>
            </a:r>
            <a:r>
              <a:rPr lang="nl-NL" dirty="0" err="1" smtClean="0"/>
              <a:t>bandDAO</a:t>
            </a:r>
            <a:r>
              <a:rPr lang="nl-NL" dirty="0" smtClean="0"/>
              <a:t> om naar alle band gegevens uit de databron te vragen </a:t>
            </a:r>
          </a:p>
          <a:p>
            <a:pPr lvl="1"/>
            <a:r>
              <a:rPr lang="nl-NL" dirty="0" smtClean="0"/>
              <a:t>In de constructor</a:t>
            </a:r>
          </a:p>
          <a:p>
            <a:pPr lvl="1"/>
            <a:r>
              <a:rPr lang="nl-NL" dirty="0" smtClean="0"/>
              <a:t>In de Event-</a:t>
            </a:r>
            <a:r>
              <a:rPr lang="nl-NL" dirty="0" err="1" smtClean="0"/>
              <a:t>Handlers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/>
              <a:t>Gebruik </a:t>
            </a:r>
            <a:r>
              <a:rPr lang="nl-NL" dirty="0" err="1" smtClean="0"/>
              <a:t>bandDAO</a:t>
            </a:r>
            <a:r>
              <a:rPr lang="nl-NL" dirty="0" smtClean="0"/>
              <a:t> om bands aan te maken, te wijzigen of te verwijderen</a:t>
            </a:r>
          </a:p>
          <a:p>
            <a:pPr lvl="1"/>
            <a:r>
              <a:rPr lang="nl-NL" dirty="0"/>
              <a:t>In de </a:t>
            </a:r>
            <a:r>
              <a:rPr lang="nl-NL" dirty="0" smtClean="0"/>
              <a:t>Event-</a:t>
            </a:r>
            <a:r>
              <a:rPr lang="nl-NL" dirty="0" err="1" smtClean="0"/>
              <a:t>Handlers</a:t>
            </a:r>
            <a:r>
              <a:rPr lang="nl-NL" dirty="0" smtClean="0"/>
              <a:t> </a:t>
            </a:r>
          </a:p>
          <a:p>
            <a:r>
              <a:rPr lang="nl-NL" dirty="0" smtClean="0"/>
              <a:t>Test het bandvenster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421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je venster met de DAO werkend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Pas dezelfde aanpak voor Podium toe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Wat is het verschil bij Optredens?</a:t>
            </a:r>
          </a:p>
          <a:p>
            <a:pPr lvl="1"/>
            <a:r>
              <a:rPr lang="nl-NL" dirty="0" smtClean="0"/>
              <a:t>Wat levert het DAO?</a:t>
            </a:r>
          </a:p>
          <a:p>
            <a:pPr lvl="1"/>
            <a:r>
              <a:rPr lang="nl-NL" dirty="0" smtClean="0"/>
              <a:t>Hoe kun je dat toepassen? </a:t>
            </a:r>
          </a:p>
        </p:txBody>
      </p:sp>
    </p:spTree>
    <p:extLst>
      <p:ext uri="{BB962C8B-B14F-4D97-AF65-F5344CB8AC3E}">
        <p14:creationId xmlns:p14="http://schemas.microsoft.com/office/powerpoint/2010/main" val="1539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Klassen voor DUO opdracht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Band</a:t>
            </a:r>
          </a:p>
          <a:p>
            <a:pPr lvl="1"/>
            <a:r>
              <a:rPr lang="nl-NL" dirty="0" err="1"/>
              <a:t>bandId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 smtClean="0"/>
              <a:t>beschrijving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Podium </a:t>
            </a:r>
            <a:endParaRPr lang="nl-NL" dirty="0"/>
          </a:p>
          <a:p>
            <a:pPr lvl="1"/>
            <a:r>
              <a:rPr lang="nl-NL" dirty="0" err="1" smtClean="0"/>
              <a:t>podiumId</a:t>
            </a:r>
            <a:r>
              <a:rPr lang="nl-NL" dirty="0" smtClean="0"/>
              <a:t> </a:t>
            </a:r>
            <a:endParaRPr lang="nl-NL" dirty="0"/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b</a:t>
            </a:r>
            <a:r>
              <a:rPr lang="nl-NL" dirty="0" smtClean="0"/>
              <a:t>eschrijving</a:t>
            </a:r>
          </a:p>
          <a:p>
            <a:pPr lvl="1"/>
            <a:r>
              <a:rPr lang="nl-NL" dirty="0" smtClean="0"/>
              <a:t>(</a:t>
            </a:r>
            <a:r>
              <a:rPr lang="nl-NL" dirty="0"/>
              <a:t>p</a:t>
            </a:r>
            <a:r>
              <a:rPr lang="nl-NL" dirty="0" smtClean="0"/>
              <a:t>laats)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633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983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 voor DUO opdracht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Optreden</a:t>
            </a:r>
          </a:p>
          <a:p>
            <a:pPr lvl="1"/>
            <a:r>
              <a:rPr lang="nl-NL" dirty="0" err="1" smtClean="0"/>
              <a:t>optredenID</a:t>
            </a:r>
            <a:endParaRPr lang="nl-NL" dirty="0" smtClean="0"/>
          </a:p>
          <a:p>
            <a:pPr lvl="1"/>
            <a:r>
              <a:rPr lang="nl-NL" dirty="0"/>
              <a:t>b</a:t>
            </a:r>
            <a:r>
              <a:rPr lang="nl-NL" dirty="0" smtClean="0"/>
              <a:t>and</a:t>
            </a:r>
          </a:p>
          <a:p>
            <a:pPr lvl="1"/>
            <a:r>
              <a:rPr lang="nl-NL" dirty="0"/>
              <a:t>p</a:t>
            </a:r>
            <a:r>
              <a:rPr lang="nl-NL" dirty="0" smtClean="0"/>
              <a:t>odium</a:t>
            </a:r>
          </a:p>
          <a:p>
            <a:pPr lvl="1"/>
            <a:r>
              <a:rPr lang="nl-NL" dirty="0"/>
              <a:t>d</a:t>
            </a:r>
            <a:r>
              <a:rPr lang="nl-NL" dirty="0" smtClean="0"/>
              <a:t>atum</a:t>
            </a:r>
          </a:p>
          <a:p>
            <a:pPr lvl="1"/>
            <a:r>
              <a:rPr lang="nl-NL" dirty="0"/>
              <a:t>b</a:t>
            </a:r>
            <a:r>
              <a:rPr lang="nl-NL" dirty="0" smtClean="0"/>
              <a:t>egintijd</a:t>
            </a:r>
          </a:p>
          <a:p>
            <a:pPr lvl="1"/>
            <a:r>
              <a:rPr lang="nl-NL" dirty="0" smtClean="0"/>
              <a:t>eindtijd </a:t>
            </a:r>
          </a:p>
        </p:txBody>
      </p:sp>
    </p:spTree>
    <p:extLst>
      <p:ext uri="{BB962C8B-B14F-4D97-AF65-F5344CB8AC3E}">
        <p14:creationId xmlns:p14="http://schemas.microsoft.com/office/powerpoint/2010/main" val="31459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en Panel klassen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8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GUI en Panel klassen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StartGUI</a:t>
            </a:r>
            <a:endParaRPr lang="nl-NL" dirty="0" smtClean="0"/>
          </a:p>
          <a:p>
            <a:r>
              <a:rPr lang="nl-NL" dirty="0" err="1" smtClean="0"/>
              <a:t>StartPanel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BandGUI</a:t>
            </a:r>
            <a:endParaRPr lang="nl-NL" dirty="0" smtClean="0"/>
          </a:p>
          <a:p>
            <a:r>
              <a:rPr lang="nl-NL" dirty="0" err="1" smtClean="0"/>
              <a:t>BandPanel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PodiumGUI</a:t>
            </a:r>
            <a:endParaRPr lang="nl-NL" dirty="0" smtClean="0"/>
          </a:p>
          <a:p>
            <a:r>
              <a:rPr lang="nl-NL" dirty="0" err="1" smtClean="0"/>
              <a:t>PodiumPanel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err="1" smtClean="0"/>
              <a:t>OptredenGUI</a:t>
            </a:r>
            <a:endParaRPr lang="nl-NL" dirty="0" smtClean="0"/>
          </a:p>
          <a:p>
            <a:r>
              <a:rPr lang="nl-NL" dirty="0" err="1" smtClean="0"/>
              <a:t>OptredenPanel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Mijn startvenster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98612"/>
            <a:ext cx="7705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66" y="918000"/>
            <a:ext cx="8079298" cy="355600"/>
          </a:xfrm>
        </p:spPr>
        <p:txBody>
          <a:bodyPr/>
          <a:lstStyle/>
          <a:p>
            <a:r>
              <a:rPr lang="nl-NL" dirty="0" smtClean="0"/>
              <a:t>Bandvenster – titel en eerste rij wisselen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5910"/>
            <a:ext cx="6743700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708920"/>
            <a:ext cx="6743700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57" y="3861048"/>
            <a:ext cx="67722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5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Domainklassen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0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VP4 herhaling leer.potx" id="{48157D59-DE04-417E-B725-F0AF7070D5B9}" vid="{81AEEF87-2D27-4AC4-9889-D17FBCF40D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</Template>
  <TotalTime>606</TotalTime>
  <Words>431</Words>
  <Application>Microsoft Office PowerPoint</Application>
  <PresentationFormat>On-screen Show (4:3)</PresentationFormat>
  <Paragraphs>192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Vardana</vt:lpstr>
      <vt:lpstr>Verdana</vt:lpstr>
      <vt:lpstr>Wingdings</vt:lpstr>
      <vt:lpstr>Default Design</vt:lpstr>
      <vt:lpstr>Programmeren met Java</vt:lpstr>
      <vt:lpstr>Analyse  Klassen gevonden </vt:lpstr>
      <vt:lpstr>Klassen voor DUO opdracht </vt:lpstr>
      <vt:lpstr>Klassen voor DUO opdracht </vt:lpstr>
      <vt:lpstr>GUI en Panel klassen </vt:lpstr>
      <vt:lpstr>GUI en Panel klassen </vt:lpstr>
      <vt:lpstr>Mijn startvenster </vt:lpstr>
      <vt:lpstr>Bandvenster – titel en eerste rij wisselen </vt:lpstr>
      <vt:lpstr>Domainklassen </vt:lpstr>
      <vt:lpstr>Klassen voor DUO opdracht </vt:lpstr>
      <vt:lpstr>Klassen voor DUO opdracht </vt:lpstr>
      <vt:lpstr>Klassen voor DUO opdracht </vt:lpstr>
      <vt:lpstr>Klassen voor DUO opdracht </vt:lpstr>
      <vt:lpstr>Broncode voor Domainklassen </vt:lpstr>
      <vt:lpstr>Test domainklassen </vt:lpstr>
      <vt:lpstr>Domainklassen IN PANEL </vt:lpstr>
      <vt:lpstr>Domainklassen IN PANEL </vt:lpstr>
      <vt:lpstr>Maak je venster een beetje werkend</vt:lpstr>
      <vt:lpstr>Een band in het venster tonen </vt:lpstr>
      <vt:lpstr>Gebruik deze methode</vt:lpstr>
      <vt:lpstr>Verdere taken </vt:lpstr>
      <vt:lpstr>Testproject voor DAO Klassen </vt:lpstr>
      <vt:lpstr>Data Access Object (DAO) </vt:lpstr>
      <vt:lpstr>Mockobject </vt:lpstr>
      <vt:lpstr>BandDAO bevat</vt:lpstr>
      <vt:lpstr>BandDAO in BandPanel gebruiken </vt:lpstr>
      <vt:lpstr>Klasse TestBandDAO</vt:lpstr>
      <vt:lpstr>Maak je venster met de DAO werkend </vt:lpstr>
      <vt:lpstr>Maak je venster met de DAO werkend </vt:lpstr>
      <vt:lpstr>PowerPoint Presentation</vt:lpstr>
    </vt:vector>
  </TitlesOfParts>
  <Company>Avans Hogeschool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Leutbecher</dc:creator>
  <cp:lastModifiedBy>Ellen Leutbecher</cp:lastModifiedBy>
  <cp:revision>97</cp:revision>
  <dcterms:created xsi:type="dcterms:W3CDTF">2016-07-04T07:45:43Z</dcterms:created>
  <dcterms:modified xsi:type="dcterms:W3CDTF">2016-09-19T19:18:10Z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Programmeren met Java</vt:lpwstr>
  </property>
  <property fmtid="{D5CDD505-2E9C-101B-9397-08002B2CF9AE}" pid="6" name="subtitle">
    <vt:lpwstr>Herhaling </vt:lpwstr>
  </property>
  <property fmtid="{D5CDD505-2E9C-101B-9397-08002B2CF9AE}" pid="7" name="ref">
    <vt:lpwstr/>
  </property>
  <property fmtid="{D5CDD505-2E9C-101B-9397-08002B2CF9AE}" pid="8" name="speaker">
    <vt:lpwstr/>
  </property>
  <property fmtid="{D5CDD505-2E9C-101B-9397-08002B2CF9AE}" pid="9" name="dt">
    <vt:lpwstr>25-5-2016</vt:lpwstr>
  </property>
  <property fmtid="{D5CDD505-2E9C-101B-9397-08002B2CF9AE}" pid="10" name="usergroup">
    <vt:lpwstr>2</vt:lpwstr>
  </property>
  <property fmtid="{D5CDD505-2E9C-101B-9397-08002B2CF9AE}" pid="11" name="format">
    <vt:lpwstr>0</vt:lpwstr>
  </property>
  <property fmtid="{D5CDD505-2E9C-101B-9397-08002B2CF9AE}" pid="12" name="titlebackground">
    <vt:lpwstr/>
  </property>
  <property fmtid="{D5CDD505-2E9C-101B-9397-08002B2CF9AE}" pid="13" name="cldocument">
    <vt:lpwstr>1043</vt:lpwstr>
  </property>
  <property fmtid="{D5CDD505-2E9C-101B-9397-08002B2CF9AE}" pid="14" name="sliden">
    <vt:lpwstr>No</vt:lpwstr>
  </property>
  <property fmtid="{D5CDD505-2E9C-101B-9397-08002B2CF9AE}" pid="15" name="level1">
    <vt:lpwstr>Academie voor Engineering en ICT</vt:lpwstr>
  </property>
  <property fmtid="{D5CDD505-2E9C-101B-9397-08002B2CF9AE}" pid="16" name="level11">
    <vt:lpwstr/>
  </property>
</Properties>
</file>