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3" autoAdjust="0"/>
    <p:restoredTop sz="94660"/>
  </p:normalViewPr>
  <p:slideViewPr>
    <p:cSldViewPr snapToGrid="0">
      <p:cViewPr varScale="1">
        <p:scale>
          <a:sx n="57" d="100"/>
          <a:sy n="57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B01A-4DD6-46BD-BE57-DA726163C286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0D8-409A-40E6-9291-F53FD39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1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B01A-4DD6-46BD-BE57-DA726163C286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0D8-409A-40E6-9291-F53FD39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4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B01A-4DD6-46BD-BE57-DA726163C286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0D8-409A-40E6-9291-F53FD39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B01A-4DD6-46BD-BE57-DA726163C286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0D8-409A-40E6-9291-F53FD39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1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B01A-4DD6-46BD-BE57-DA726163C286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0D8-409A-40E6-9291-F53FD39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4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B01A-4DD6-46BD-BE57-DA726163C286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0D8-409A-40E6-9291-F53FD39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3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B01A-4DD6-46BD-BE57-DA726163C286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0D8-409A-40E6-9291-F53FD39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1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B01A-4DD6-46BD-BE57-DA726163C286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0D8-409A-40E6-9291-F53FD39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9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B01A-4DD6-46BD-BE57-DA726163C286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0D8-409A-40E6-9291-F53FD39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6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B01A-4DD6-46BD-BE57-DA726163C286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0D8-409A-40E6-9291-F53FD39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6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B01A-4DD6-46BD-BE57-DA726163C286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00D8-409A-40E6-9291-F53FD39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9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AB01A-4DD6-46BD-BE57-DA726163C286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00D8-409A-40E6-9291-F53FD39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3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kobar.github.io/InDoorZ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InDoorZ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Way-finding for Buildings and Campus Settings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50" y="502180"/>
            <a:ext cx="3007783" cy="300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GPS and Google Maps for Outside</a:t>
            </a:r>
            <a:endParaRPr lang="en-US" dirty="0"/>
          </a:p>
        </p:txBody>
      </p:sp>
      <p:pic>
        <p:nvPicPr>
          <p:cNvPr id="1026" name="Picture 2" descr="http://www.gadgetreview.com/wp-content/uploads/2010/06/google-maps-trac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251" y="1825625"/>
            <a:ext cx="446149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61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nothing for inside</a:t>
            </a:r>
            <a:endParaRPr lang="en-US" dirty="0"/>
          </a:p>
        </p:txBody>
      </p:sp>
      <p:pic>
        <p:nvPicPr>
          <p:cNvPr id="2050" name="Picture 2" descr="http://www.535missionsf.com/images/photo_design_floorplans_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36647"/>
            <a:ext cx="10515600" cy="432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18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InDoorZ</a:t>
            </a:r>
            <a:r>
              <a:rPr lang="en-US" dirty="0" smtClean="0"/>
              <a:t> – and off-the –shelf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is using or plans to use:</a:t>
            </a:r>
          </a:p>
          <a:p>
            <a:r>
              <a:rPr lang="en-US" dirty="0" smtClean="0"/>
              <a:t>Smartphones</a:t>
            </a:r>
          </a:p>
          <a:p>
            <a:r>
              <a:rPr lang="en-US" dirty="0" smtClean="0"/>
              <a:t>GPS</a:t>
            </a:r>
          </a:p>
          <a:p>
            <a:r>
              <a:rPr lang="en-US" dirty="0" smtClean="0"/>
              <a:t>Crowd sharing / Social networks</a:t>
            </a:r>
          </a:p>
          <a:p>
            <a:r>
              <a:rPr lang="en-US" dirty="0" smtClean="0"/>
              <a:t>Beacons</a:t>
            </a:r>
          </a:p>
          <a:p>
            <a:r>
              <a:rPr lang="en-US" dirty="0" smtClean="0"/>
              <a:t>Sensors in the smartphone (accelerometer – as a pedometer?)</a:t>
            </a:r>
          </a:p>
          <a:p>
            <a:r>
              <a:rPr lang="en-US" dirty="0" smtClean="0"/>
              <a:t>wearables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5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– the 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38" y="1825625"/>
            <a:ext cx="2631523" cy="4351338"/>
          </a:xfrm>
        </p:spPr>
      </p:pic>
    </p:spTree>
    <p:extLst>
      <p:ext uri="{BB962C8B-B14F-4D97-AF65-F5344CB8AC3E}">
        <p14:creationId xmlns:p14="http://schemas.microsoft.com/office/powerpoint/2010/main" val="122546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it stands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 (it’s just the demo) on GitHub and hosted at:</a:t>
            </a:r>
          </a:p>
          <a:p>
            <a:r>
              <a:rPr lang="en-US" dirty="0" smtClean="0">
                <a:hlinkClick r:id="rId2"/>
              </a:rPr>
              <a:t>http://mkobar.github.io/InDoorZ/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Two APK (Android applications) are in testing now (were built at 3pm today).</a:t>
            </a:r>
          </a:p>
          <a:p>
            <a:r>
              <a:rPr lang="en-US" dirty="0" smtClean="0"/>
              <a:t>Need more good target building and floorplans</a:t>
            </a:r>
          </a:p>
          <a:p>
            <a:r>
              <a:rPr lang="en-US" dirty="0" smtClean="0"/>
              <a:t>Want to add beacons and the social portion next.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86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InDoorZ</a:t>
            </a:r>
            <a:r>
              <a:rPr lang="en-US" dirty="0" smtClean="0"/>
              <a:t> – A “Virtual” Curb-Cut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this could be really valuable for people with vision problems . . .</a:t>
            </a:r>
          </a:p>
          <a:p>
            <a:endParaRPr lang="en-US" dirty="0"/>
          </a:p>
          <a:p>
            <a:r>
              <a:rPr lang="en-US" dirty="0" smtClean="0"/>
              <a:t>I think many more people would like a service like this</a:t>
            </a:r>
          </a:p>
          <a:p>
            <a:endParaRPr lang="en-US" dirty="0"/>
          </a:p>
          <a:p>
            <a:r>
              <a:rPr lang="en-US" dirty="0" smtClean="0"/>
              <a:t>And anyone can find this useful.</a:t>
            </a:r>
          </a:p>
          <a:p>
            <a:endParaRPr lang="en-US" dirty="0"/>
          </a:p>
          <a:p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3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157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InDoorZ</vt:lpstr>
      <vt:lpstr>We have GPS and Google Maps for Outside</vt:lpstr>
      <vt:lpstr>But nothing for inside</vt:lpstr>
      <vt:lpstr>InDoorZ – and off-the –shelf technology</vt:lpstr>
      <vt:lpstr>How it works – the demo</vt:lpstr>
      <vt:lpstr>Where it stands</vt:lpstr>
      <vt:lpstr>InDoorZ – A “Virtual” Curb-Cut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InDoorZ</dc:title>
  <dc:creator>dbadmin</dc:creator>
  <cp:lastModifiedBy>dbadmin</cp:lastModifiedBy>
  <cp:revision>2</cp:revision>
  <dcterms:created xsi:type="dcterms:W3CDTF">2015-04-19T19:43:39Z</dcterms:created>
  <dcterms:modified xsi:type="dcterms:W3CDTF">2015-04-19T21:40:38Z</dcterms:modified>
</cp:coreProperties>
</file>