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82" d="100"/>
          <a:sy n="82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C6DD-2E53-434F-9AF8-61413F609E7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391-472E-4E43-8DEC-B2F9F54A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6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C6DD-2E53-434F-9AF8-61413F609E7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391-472E-4E43-8DEC-B2F9F54A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C6DD-2E53-434F-9AF8-61413F609E7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391-472E-4E43-8DEC-B2F9F54A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C6DD-2E53-434F-9AF8-61413F609E7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391-472E-4E43-8DEC-B2F9F54A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C6DD-2E53-434F-9AF8-61413F609E7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391-472E-4E43-8DEC-B2F9F54A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7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C6DD-2E53-434F-9AF8-61413F609E7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391-472E-4E43-8DEC-B2F9F54A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4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C6DD-2E53-434F-9AF8-61413F609E7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391-472E-4E43-8DEC-B2F9F54A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7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C6DD-2E53-434F-9AF8-61413F609E7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391-472E-4E43-8DEC-B2F9F54A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0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C6DD-2E53-434F-9AF8-61413F609E7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391-472E-4E43-8DEC-B2F9F54A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C6DD-2E53-434F-9AF8-61413F609E7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391-472E-4E43-8DEC-B2F9F54A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C6DD-2E53-434F-9AF8-61413F609E7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391-472E-4E43-8DEC-B2F9F54A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7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7C6DD-2E53-434F-9AF8-61413F609E7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1391-472E-4E43-8DEC-B2F9F54A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8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06BD-A2E7-4BD7-8787-004D83688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Iterative 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6FCB4-80DD-4CAA-AE05-1F5C3F9BE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Front Page Taglines</a:t>
            </a:r>
          </a:p>
        </p:txBody>
      </p:sp>
    </p:spTree>
    <p:extLst>
      <p:ext uri="{BB962C8B-B14F-4D97-AF65-F5344CB8AC3E}">
        <p14:creationId xmlns:p14="http://schemas.microsoft.com/office/powerpoint/2010/main" val="170866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A867-8DD6-4F80-9770-91D29AA9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Page Taglines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F5F1FCF-E0A1-4AB9-8255-2627DCBB1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79" y="1405262"/>
            <a:ext cx="2187957" cy="1914461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77E7106-2D56-4018-8B74-0459622C094D}"/>
              </a:ext>
            </a:extLst>
          </p:cNvPr>
          <p:cNvGrpSpPr/>
          <p:nvPr/>
        </p:nvGrpSpPr>
        <p:grpSpPr>
          <a:xfrm>
            <a:off x="863082" y="3660938"/>
            <a:ext cx="7417836" cy="1791800"/>
            <a:chOff x="559837" y="559837"/>
            <a:chExt cx="7417836" cy="17918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97FB7A-665D-4AEB-9B92-541608CC6E93}"/>
                </a:ext>
              </a:extLst>
            </p:cNvPr>
            <p:cNvGrpSpPr/>
            <p:nvPr/>
          </p:nvGrpSpPr>
          <p:grpSpPr>
            <a:xfrm>
              <a:off x="680224" y="631479"/>
              <a:ext cx="7059888" cy="1665478"/>
              <a:chOff x="1495036" y="3429000"/>
              <a:chExt cx="7059888" cy="1665478"/>
            </a:xfrm>
          </p:grpSpPr>
          <p:pic>
            <p:nvPicPr>
              <p:cNvPr id="14" name="Picture 13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590F9289-540F-4E97-AE32-35875A7AF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036" y="3429000"/>
                <a:ext cx="6153925" cy="163677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71412E-6239-4D08-A112-130A326F0D0F}"/>
                  </a:ext>
                </a:extLst>
              </p:cNvPr>
              <p:cNvSpPr txBox="1"/>
              <p:nvPr/>
            </p:nvSpPr>
            <p:spPr>
              <a:xfrm>
                <a:off x="3110143" y="4571258"/>
                <a:ext cx="544478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2800" b="1" dirty="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90FE06-4FA0-4250-9E0C-E871B4A771D3}"/>
                </a:ext>
              </a:extLst>
            </p:cNvPr>
            <p:cNvSpPr/>
            <p:nvPr/>
          </p:nvSpPr>
          <p:spPr>
            <a:xfrm>
              <a:off x="559837" y="559837"/>
              <a:ext cx="7417836" cy="179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42E4242-96CA-4883-831A-D43AAFFA76E0}"/>
              </a:ext>
            </a:extLst>
          </p:cNvPr>
          <p:cNvSpPr txBox="1"/>
          <p:nvPr/>
        </p:nvSpPr>
        <p:spPr>
          <a:xfrm>
            <a:off x="699796" y="3319723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20489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161D08-6B56-4725-A684-F455CE5F8FA5}"/>
              </a:ext>
            </a:extLst>
          </p:cNvPr>
          <p:cNvGrpSpPr/>
          <p:nvPr/>
        </p:nvGrpSpPr>
        <p:grpSpPr>
          <a:xfrm>
            <a:off x="559837" y="559837"/>
            <a:ext cx="7417836" cy="1791800"/>
            <a:chOff x="559837" y="559837"/>
            <a:chExt cx="7417836" cy="17918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32F5AA9-E400-49A6-B134-4AA207A0C913}"/>
                </a:ext>
              </a:extLst>
            </p:cNvPr>
            <p:cNvGrpSpPr/>
            <p:nvPr/>
          </p:nvGrpSpPr>
          <p:grpSpPr>
            <a:xfrm>
              <a:off x="680224" y="631479"/>
              <a:ext cx="7059888" cy="1665478"/>
              <a:chOff x="1495036" y="3429000"/>
              <a:chExt cx="7059888" cy="1665478"/>
            </a:xfrm>
          </p:grpSpPr>
          <p:pic>
            <p:nvPicPr>
              <p:cNvPr id="5" name="Picture 4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1BF10BA-4E8C-42D4-8DEE-13FEB99A1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036" y="3429000"/>
                <a:ext cx="6153925" cy="163677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294F48-3580-4F1F-B4C0-F4DF075BA837}"/>
                  </a:ext>
                </a:extLst>
              </p:cNvPr>
              <p:cNvSpPr txBox="1"/>
              <p:nvPr/>
            </p:nvSpPr>
            <p:spPr>
              <a:xfrm>
                <a:off x="3110143" y="4571258"/>
                <a:ext cx="544478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/>
                  <a:t>How do YOU Search?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5DDC2E-0351-4F68-A287-1BF439FFCC15}"/>
                </a:ext>
              </a:extLst>
            </p:cNvPr>
            <p:cNvSpPr/>
            <p:nvPr/>
          </p:nvSpPr>
          <p:spPr>
            <a:xfrm>
              <a:off x="559837" y="559837"/>
              <a:ext cx="7417836" cy="179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95F0A3-7D13-4723-A340-C6A6C576F6E4}"/>
              </a:ext>
            </a:extLst>
          </p:cNvPr>
          <p:cNvGrpSpPr/>
          <p:nvPr/>
        </p:nvGrpSpPr>
        <p:grpSpPr>
          <a:xfrm>
            <a:off x="559837" y="2586258"/>
            <a:ext cx="7417836" cy="1791800"/>
            <a:chOff x="559837" y="559837"/>
            <a:chExt cx="7417836" cy="17918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36F315-C886-4E7A-92A1-53BA0D99D5DF}"/>
                </a:ext>
              </a:extLst>
            </p:cNvPr>
            <p:cNvGrpSpPr/>
            <p:nvPr/>
          </p:nvGrpSpPr>
          <p:grpSpPr>
            <a:xfrm>
              <a:off x="680224" y="631479"/>
              <a:ext cx="7059888" cy="1665478"/>
              <a:chOff x="1495036" y="3429000"/>
              <a:chExt cx="7059888" cy="1665478"/>
            </a:xfrm>
          </p:grpSpPr>
          <p:pic>
            <p:nvPicPr>
              <p:cNvPr id="10" name="Picture 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3B0F1D09-6758-4E4D-9026-26290D9C6F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036" y="3429000"/>
                <a:ext cx="6153925" cy="163677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6C625B-FB86-4D2F-8967-02454437A2E1}"/>
                  </a:ext>
                </a:extLst>
              </p:cNvPr>
              <p:cNvSpPr txBox="1"/>
              <p:nvPr/>
            </p:nvSpPr>
            <p:spPr>
              <a:xfrm>
                <a:off x="3110143" y="4571258"/>
                <a:ext cx="544478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/>
                  <a:t>Intuitive Iterative Manageable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C1CB69-57F6-46B2-A616-6FAD1EDEF8B7}"/>
                </a:ext>
              </a:extLst>
            </p:cNvPr>
            <p:cNvSpPr/>
            <p:nvPr/>
          </p:nvSpPr>
          <p:spPr>
            <a:xfrm>
              <a:off x="559837" y="559837"/>
              <a:ext cx="7417836" cy="179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FD53FA-F710-4DB5-9789-51A48096B419}"/>
              </a:ext>
            </a:extLst>
          </p:cNvPr>
          <p:cNvGrpSpPr/>
          <p:nvPr/>
        </p:nvGrpSpPr>
        <p:grpSpPr>
          <a:xfrm>
            <a:off x="559837" y="4641378"/>
            <a:ext cx="7417836" cy="1791800"/>
            <a:chOff x="559837" y="559837"/>
            <a:chExt cx="7417836" cy="17918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CEC93E-E69C-4201-A594-1B3CE207F65F}"/>
                </a:ext>
              </a:extLst>
            </p:cNvPr>
            <p:cNvGrpSpPr/>
            <p:nvPr/>
          </p:nvGrpSpPr>
          <p:grpSpPr>
            <a:xfrm>
              <a:off x="680224" y="631479"/>
              <a:ext cx="7059888" cy="1665478"/>
              <a:chOff x="1495036" y="3429000"/>
              <a:chExt cx="7059888" cy="1665478"/>
            </a:xfrm>
          </p:grpSpPr>
          <p:pic>
            <p:nvPicPr>
              <p:cNvPr id="15" name="Picture 14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24494FF8-08AD-48D1-BB57-3AC9F08B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036" y="3429000"/>
                <a:ext cx="6153925" cy="163677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CB8A85-03F0-40BA-8B89-8CB5A2643507}"/>
                  </a:ext>
                </a:extLst>
              </p:cNvPr>
              <p:cNvSpPr txBox="1"/>
              <p:nvPr/>
            </p:nvSpPr>
            <p:spPr>
              <a:xfrm>
                <a:off x="3110143" y="4571258"/>
                <a:ext cx="544478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/>
                  <a:t>Search is Easy, Research is Complex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C5E3E7-E8E5-48FF-8D98-430589B24E3D}"/>
                </a:ext>
              </a:extLst>
            </p:cNvPr>
            <p:cNvSpPr/>
            <p:nvPr/>
          </p:nvSpPr>
          <p:spPr>
            <a:xfrm>
              <a:off x="559837" y="559837"/>
              <a:ext cx="7417836" cy="179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387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0B26B2-2937-4A7B-A60C-F3523044E7AD}"/>
              </a:ext>
            </a:extLst>
          </p:cNvPr>
          <p:cNvGrpSpPr/>
          <p:nvPr/>
        </p:nvGrpSpPr>
        <p:grpSpPr>
          <a:xfrm>
            <a:off x="559837" y="559837"/>
            <a:ext cx="7417836" cy="1791800"/>
            <a:chOff x="559837" y="559837"/>
            <a:chExt cx="7417836" cy="17918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AFF677-3A43-4F09-89DF-3E5BED7C4779}"/>
                </a:ext>
              </a:extLst>
            </p:cNvPr>
            <p:cNvGrpSpPr/>
            <p:nvPr/>
          </p:nvGrpSpPr>
          <p:grpSpPr>
            <a:xfrm>
              <a:off x="680224" y="631479"/>
              <a:ext cx="7059888" cy="1665478"/>
              <a:chOff x="1495036" y="3429000"/>
              <a:chExt cx="7059888" cy="1665478"/>
            </a:xfrm>
          </p:grpSpPr>
          <p:pic>
            <p:nvPicPr>
              <p:cNvPr id="5" name="Picture 4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27136B2F-0586-4FB9-8AE0-CB7ED861B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036" y="3429000"/>
                <a:ext cx="6153925" cy="163677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A8C763-AF1B-4683-9CA3-7C7959883A64}"/>
                  </a:ext>
                </a:extLst>
              </p:cNvPr>
              <p:cNvSpPr txBox="1"/>
              <p:nvPr/>
            </p:nvSpPr>
            <p:spPr>
              <a:xfrm>
                <a:off x="3110143" y="4571258"/>
                <a:ext cx="544478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/>
                  <a:t>Remember where YOU left off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2771E-4A95-4D32-BA2F-DE5D9658ED16}"/>
                </a:ext>
              </a:extLst>
            </p:cNvPr>
            <p:cNvSpPr/>
            <p:nvPr/>
          </p:nvSpPr>
          <p:spPr>
            <a:xfrm>
              <a:off x="559837" y="559837"/>
              <a:ext cx="7417836" cy="179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BA3300-4205-4C33-A62F-0231EF8DA438}"/>
              </a:ext>
            </a:extLst>
          </p:cNvPr>
          <p:cNvGrpSpPr/>
          <p:nvPr/>
        </p:nvGrpSpPr>
        <p:grpSpPr>
          <a:xfrm>
            <a:off x="559837" y="2597995"/>
            <a:ext cx="7417836" cy="1791800"/>
            <a:chOff x="559837" y="559837"/>
            <a:chExt cx="7417836" cy="17918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628869-E6C6-48CE-AB38-A3A7EB10831F}"/>
                </a:ext>
              </a:extLst>
            </p:cNvPr>
            <p:cNvGrpSpPr/>
            <p:nvPr/>
          </p:nvGrpSpPr>
          <p:grpSpPr>
            <a:xfrm>
              <a:off x="680224" y="631479"/>
              <a:ext cx="7059888" cy="1665478"/>
              <a:chOff x="1495036" y="3429000"/>
              <a:chExt cx="7059888" cy="1665478"/>
            </a:xfrm>
          </p:grpSpPr>
          <p:pic>
            <p:nvPicPr>
              <p:cNvPr id="10" name="Picture 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468EF033-E497-4DD4-A32F-8B98B3935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036" y="3429000"/>
                <a:ext cx="6153925" cy="163677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B299F-DFD2-45DE-87F9-A8C700FEACDE}"/>
                  </a:ext>
                </a:extLst>
              </p:cNvPr>
              <p:cNvSpPr txBox="1"/>
              <p:nvPr/>
            </p:nvSpPr>
            <p:spPr>
              <a:xfrm>
                <a:off x="3110143" y="4571258"/>
                <a:ext cx="544478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/>
                  <a:t>A Useful Tool for Modern Research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B1620A-47D6-4898-AED8-A3BB61585CB6}"/>
                </a:ext>
              </a:extLst>
            </p:cNvPr>
            <p:cNvSpPr/>
            <p:nvPr/>
          </p:nvSpPr>
          <p:spPr>
            <a:xfrm>
              <a:off x="559837" y="559837"/>
              <a:ext cx="7417836" cy="179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EE20D8-0E36-4C88-8AE5-BDB8EC3164DF}"/>
              </a:ext>
            </a:extLst>
          </p:cNvPr>
          <p:cNvGrpSpPr/>
          <p:nvPr/>
        </p:nvGrpSpPr>
        <p:grpSpPr>
          <a:xfrm>
            <a:off x="559837" y="4707795"/>
            <a:ext cx="7417836" cy="1791800"/>
            <a:chOff x="559837" y="559837"/>
            <a:chExt cx="7417836" cy="17918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7B1270-E3D2-4193-B516-09A01F3F7C71}"/>
                </a:ext>
              </a:extLst>
            </p:cNvPr>
            <p:cNvGrpSpPr/>
            <p:nvPr/>
          </p:nvGrpSpPr>
          <p:grpSpPr>
            <a:xfrm>
              <a:off x="680224" y="631479"/>
              <a:ext cx="7059888" cy="1665478"/>
              <a:chOff x="1495036" y="3429000"/>
              <a:chExt cx="7059888" cy="1665478"/>
            </a:xfrm>
          </p:grpSpPr>
          <p:pic>
            <p:nvPicPr>
              <p:cNvPr id="15" name="Picture 14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29A9413C-1AAB-4D5F-99E9-1A416C069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036" y="3429000"/>
                <a:ext cx="6153925" cy="163677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10025D-C507-480E-8BCD-47FE088B9DAD}"/>
                  </a:ext>
                </a:extLst>
              </p:cNvPr>
              <p:cNvSpPr txBox="1"/>
              <p:nvPr/>
            </p:nvSpPr>
            <p:spPr>
              <a:xfrm>
                <a:off x="3110143" y="4571258"/>
                <a:ext cx="544478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/>
                  <a:t>When Search becomes Research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D94AE9-D367-495E-88C3-AF9B443CFCFA}"/>
                </a:ext>
              </a:extLst>
            </p:cNvPr>
            <p:cNvSpPr/>
            <p:nvPr/>
          </p:nvSpPr>
          <p:spPr>
            <a:xfrm>
              <a:off x="559837" y="559837"/>
              <a:ext cx="7417836" cy="179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18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143DE1-B8BF-400A-8A4F-EBE1DD7F6408}"/>
              </a:ext>
            </a:extLst>
          </p:cNvPr>
          <p:cNvGrpSpPr/>
          <p:nvPr/>
        </p:nvGrpSpPr>
        <p:grpSpPr>
          <a:xfrm>
            <a:off x="559837" y="559837"/>
            <a:ext cx="7417836" cy="1791800"/>
            <a:chOff x="559837" y="559837"/>
            <a:chExt cx="7417836" cy="17918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4BBE82B-DFAA-4493-A3A0-4997B82495B5}"/>
                </a:ext>
              </a:extLst>
            </p:cNvPr>
            <p:cNvGrpSpPr/>
            <p:nvPr/>
          </p:nvGrpSpPr>
          <p:grpSpPr>
            <a:xfrm>
              <a:off x="680224" y="631479"/>
              <a:ext cx="7059888" cy="1665478"/>
              <a:chOff x="1495036" y="3429000"/>
              <a:chExt cx="7059888" cy="1665478"/>
            </a:xfrm>
          </p:grpSpPr>
          <p:pic>
            <p:nvPicPr>
              <p:cNvPr id="5" name="Picture 4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5DBC97CD-0CFC-4961-B247-D1C920C11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036" y="3429000"/>
                <a:ext cx="6153925" cy="163677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A4AA50-61C5-4492-94A0-E230703FCACE}"/>
                  </a:ext>
                </a:extLst>
              </p:cNvPr>
              <p:cNvSpPr txBox="1"/>
              <p:nvPr/>
            </p:nvSpPr>
            <p:spPr>
              <a:xfrm>
                <a:off x="3110143" y="4571258"/>
                <a:ext cx="544478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/>
                  <a:t>Save and Share your Research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1C93551-880B-43DB-A234-EF8D08CE3E8A}"/>
                </a:ext>
              </a:extLst>
            </p:cNvPr>
            <p:cNvSpPr/>
            <p:nvPr/>
          </p:nvSpPr>
          <p:spPr>
            <a:xfrm>
              <a:off x="559837" y="559837"/>
              <a:ext cx="7417836" cy="179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672341-CCD4-42C6-A297-8743C05DA015}"/>
              </a:ext>
            </a:extLst>
          </p:cNvPr>
          <p:cNvGrpSpPr/>
          <p:nvPr/>
        </p:nvGrpSpPr>
        <p:grpSpPr>
          <a:xfrm>
            <a:off x="559837" y="2669637"/>
            <a:ext cx="7417836" cy="1791800"/>
            <a:chOff x="559837" y="559837"/>
            <a:chExt cx="7417836" cy="17918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2B67B5-1F86-4790-AC38-05EED8949F3F}"/>
                </a:ext>
              </a:extLst>
            </p:cNvPr>
            <p:cNvGrpSpPr/>
            <p:nvPr/>
          </p:nvGrpSpPr>
          <p:grpSpPr>
            <a:xfrm>
              <a:off x="680224" y="631479"/>
              <a:ext cx="7059888" cy="1665478"/>
              <a:chOff x="1495036" y="3429000"/>
              <a:chExt cx="7059888" cy="1665478"/>
            </a:xfrm>
          </p:grpSpPr>
          <p:pic>
            <p:nvPicPr>
              <p:cNvPr id="10" name="Picture 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AF47AFD4-6571-4D90-9236-390114F23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036" y="3429000"/>
                <a:ext cx="6153925" cy="163677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0D1297-0BF2-4012-A14C-706B719B265F}"/>
                  </a:ext>
                </a:extLst>
              </p:cNvPr>
              <p:cNvSpPr txBox="1"/>
              <p:nvPr/>
            </p:nvSpPr>
            <p:spPr>
              <a:xfrm>
                <a:off x="3110143" y="4571258"/>
                <a:ext cx="544478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/>
                  <a:t>Making Research as Easy as Search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DA9B16-BE9E-40ED-9437-459962ECCD16}"/>
                </a:ext>
              </a:extLst>
            </p:cNvPr>
            <p:cNvSpPr/>
            <p:nvPr/>
          </p:nvSpPr>
          <p:spPr>
            <a:xfrm>
              <a:off x="559837" y="559837"/>
              <a:ext cx="7417836" cy="179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93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</TotalTime>
  <Words>50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Iterative Search </vt:lpstr>
      <vt:lpstr>Front Page Taglines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 Search</dc:title>
  <dc:creator>John Ireland</dc:creator>
  <cp:lastModifiedBy>John Ireland</cp:lastModifiedBy>
  <cp:revision>8</cp:revision>
  <dcterms:created xsi:type="dcterms:W3CDTF">2020-08-18T10:48:51Z</dcterms:created>
  <dcterms:modified xsi:type="dcterms:W3CDTF">2020-08-25T15:54:06Z</dcterms:modified>
</cp:coreProperties>
</file>