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Explanation is a way of understanding why something happens or exists. It is a way of providing a logical or causal account for an event or phenomenon. Explanations can be based on scientific theories, logical reasoning, or personal beliefs.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2023-02-06T00:23:00Z</dcterms:created>
  <dcterms:modified xsi:type="dcterms:W3CDTF">2023-02-06T00:23:00Z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