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700F6-B09E-4AEE-93FC-65DB29B7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6BDD19-CC1F-48CA-BD80-BA94AE35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53313-D9C2-4208-BE74-8EC1C645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CC1AE-7287-42DF-ADED-1868EA1F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0CFA7-DCE7-4E85-B3AC-61500708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62947-EB5B-4D08-AB7F-083A78E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0DC125-4C93-46DC-9C4A-FD32450E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774D1-E89A-48FC-9D62-ECD3DC45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9B4AE-8EBF-4296-AC47-9C061535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85AEE-1102-4AB4-97A8-A6709622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9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F7135F-512E-4E0A-954F-18672246C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9F7215-12C9-4A3D-9205-9C9E73E1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32B4D-6128-4142-BF76-5EE00F7D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E7153-0B78-4B35-97F6-A2EEBA1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CFDFE-B731-45FB-A607-1908ABEA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5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CAF1D-4840-4F02-B145-A064678E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AE7A2-E6D2-4CEF-933B-BCD15112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8BF2F-0B58-4018-8159-285B6F4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50EAD5-234E-4A4F-A60B-96B65E3C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805E0-A741-4914-AAA7-2DFB85AA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62E27-57BB-4D48-BC63-6CE78721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519687-7607-4589-A9B3-A4BE391C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E20DB-0664-4593-A243-624759E7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3F14B-59C0-496E-B3FD-0606366D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C97FC-06F5-4C36-A77F-44B7A19F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76501-4C12-48AA-9D95-B1D34DA4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D9555-E9D6-4CB0-8364-034E7D208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178F52-CDD9-40E2-8D24-87B8FA14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F3472-4439-4CA7-B784-9920CA5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852146-2F0F-4A68-A2EE-BFA06B2B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42181-5C39-4D1E-848A-414610D9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F629-B3F3-4FC5-8712-41D38D2D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7228D-1B66-451A-B4C0-8D0AAE3F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4AB801-5C4E-470A-9718-3F775B41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EF26F3-B05D-46B8-B9A9-22478FBF9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303247-88EB-4037-8600-72934F2A1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1DC8DF-D72A-45C4-95BB-397641AB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715AD2-436F-429F-9CA3-2784C80B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6BABBD-2A2D-4B25-8C34-AE8B87C4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9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2373A-6F04-4752-9AF2-5BF3F1FE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7888B7-CC4B-4FE1-BA2B-DBDC2C0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B060AC-77C2-4DC2-A119-B06C0E77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2CEFB7-CD2D-4119-8739-00A81536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E031E0-4E82-4581-A332-F28081DE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D4418-4F28-448F-AD22-1A0D95A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3C50B0-D8CB-43BD-A11C-40E4D809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2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CA679-8A4E-4B2F-A4DB-062549F5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B9F06-7752-4F96-AA3E-3047FB25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3B5C63-B0B5-4664-AE5F-9E198606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B0F8A-D8CE-43C9-B271-F67EBE93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D76244-4538-4DCE-A032-D1880744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60E734-1DF5-46BB-B88B-03D809F0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E6553-9783-4073-A667-F08864DE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1DE17E-29B0-4FEB-8377-06CDDA9F9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0961FA-27A9-465B-AB50-4E226D5B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835C9-C0E6-44AC-AEEF-704D491E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B435F-FAAC-41E8-BA29-B202BD6C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03CF50-5983-4779-9349-046E6841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726D84-C6CD-490A-A570-001CAF5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BEC62-87CC-4656-8C1D-FBEAE2CB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55159-834A-4933-9D9F-8281A41F9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3396-D498-45E9-BE8A-1972DADAB65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3B181-1A2F-4291-8133-E27661A57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5AD67-C1D4-4802-8B19-2BD3FAA7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EA47-CC2C-43B2-B801-728C657D50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5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00824CF-0A33-4621-BC7D-3DAAF834C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931" r="12367" b="14339"/>
          <a:stretch/>
        </p:blipFill>
        <p:spPr>
          <a:xfrm>
            <a:off x="0" y="0"/>
            <a:ext cx="5138057" cy="5631543"/>
          </a:xfrm>
          <a:prstGeom prst="rect">
            <a:avLst/>
          </a:prstGeom>
        </p:spPr>
      </p:pic>
      <p:sp>
        <p:nvSpPr>
          <p:cNvPr id="9" name="Stern: 5 Zacken 8">
            <a:extLst>
              <a:ext uri="{FF2B5EF4-FFF2-40B4-BE49-F238E27FC236}">
                <a16:creationId xmlns:a16="http://schemas.microsoft.com/office/drawing/2014/main" id="{DB735451-2761-401F-91A5-5F78653E326A}"/>
              </a:ext>
            </a:extLst>
          </p:cNvPr>
          <p:cNvSpPr/>
          <p:nvPr/>
        </p:nvSpPr>
        <p:spPr>
          <a:xfrm>
            <a:off x="2452914" y="1647371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0FE9C173-0CFA-4193-AA1D-FBDAD2B7EF24}"/>
              </a:ext>
            </a:extLst>
          </p:cNvPr>
          <p:cNvSpPr/>
          <p:nvPr/>
        </p:nvSpPr>
        <p:spPr>
          <a:xfrm>
            <a:off x="2220686" y="1937658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250A20C4-4E22-4271-BBF6-170C4A78B84A}"/>
              </a:ext>
            </a:extLst>
          </p:cNvPr>
          <p:cNvSpPr/>
          <p:nvPr/>
        </p:nvSpPr>
        <p:spPr>
          <a:xfrm>
            <a:off x="2677883" y="1937663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76C4E993-C0BF-4DE9-A3F2-8BEF4F72B563}"/>
              </a:ext>
            </a:extLst>
          </p:cNvPr>
          <p:cNvSpPr/>
          <p:nvPr/>
        </p:nvSpPr>
        <p:spPr>
          <a:xfrm>
            <a:off x="2068282" y="1676397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9673A584-EBD9-44C0-871D-F52EB03422B9}"/>
              </a:ext>
            </a:extLst>
          </p:cNvPr>
          <p:cNvSpPr/>
          <p:nvPr/>
        </p:nvSpPr>
        <p:spPr>
          <a:xfrm>
            <a:off x="2097309" y="1371601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C286AC8B-B6DC-4EB6-B7FB-F9A49DD60837}"/>
              </a:ext>
            </a:extLst>
          </p:cNvPr>
          <p:cNvSpPr/>
          <p:nvPr/>
        </p:nvSpPr>
        <p:spPr>
          <a:xfrm>
            <a:off x="2823030" y="1661888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055F8272-AE7C-440C-B339-D39189FB949C}"/>
              </a:ext>
            </a:extLst>
          </p:cNvPr>
          <p:cNvSpPr/>
          <p:nvPr/>
        </p:nvSpPr>
        <p:spPr>
          <a:xfrm>
            <a:off x="2808510" y="1386114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noFill/>
              </a:rPr>
              <a:t>v</a:t>
            </a:r>
          </a:p>
        </p:txBody>
      </p:sp>
      <p:sp>
        <p:nvSpPr>
          <p:cNvPr id="16" name="Stern: 5 Zacken 15">
            <a:extLst>
              <a:ext uri="{FF2B5EF4-FFF2-40B4-BE49-F238E27FC236}">
                <a16:creationId xmlns:a16="http://schemas.microsoft.com/office/drawing/2014/main" id="{92562248-5166-44F9-BC06-5C1A71E50E1B}"/>
              </a:ext>
            </a:extLst>
          </p:cNvPr>
          <p:cNvSpPr/>
          <p:nvPr/>
        </p:nvSpPr>
        <p:spPr>
          <a:xfrm>
            <a:off x="2460168" y="1342569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7457FA3-3F5F-4EC6-9A82-B23E5620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2" t="93146" r="37596" b="102"/>
          <a:stretch/>
        </p:blipFill>
        <p:spPr>
          <a:xfrm>
            <a:off x="892625" y="5631543"/>
            <a:ext cx="3367314" cy="9252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5AF4ABC-FDDA-42BB-A8F8-460ED012F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3427" r="11894" b="15326"/>
          <a:stretch/>
        </p:blipFill>
        <p:spPr>
          <a:xfrm>
            <a:off x="5268688" y="3623"/>
            <a:ext cx="5281115" cy="5630400"/>
          </a:xfrm>
          <a:prstGeom prst="rect">
            <a:avLst/>
          </a:prstGeom>
        </p:spPr>
      </p:pic>
      <p:sp>
        <p:nvSpPr>
          <p:cNvPr id="21" name="Stern: 5 Zacken 20">
            <a:extLst>
              <a:ext uri="{FF2B5EF4-FFF2-40B4-BE49-F238E27FC236}">
                <a16:creationId xmlns:a16="http://schemas.microsoft.com/office/drawing/2014/main" id="{03EC3B3D-9792-41F2-8FA4-8E5D8DFBCEC9}"/>
              </a:ext>
            </a:extLst>
          </p:cNvPr>
          <p:cNvSpPr/>
          <p:nvPr/>
        </p:nvSpPr>
        <p:spPr>
          <a:xfrm>
            <a:off x="7779659" y="4383317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45A18C7D-06BF-40BB-9B7E-2136CA7B15D6}"/>
              </a:ext>
            </a:extLst>
          </p:cNvPr>
          <p:cNvSpPr/>
          <p:nvPr/>
        </p:nvSpPr>
        <p:spPr>
          <a:xfrm>
            <a:off x="7779660" y="4005939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3E16058-6032-4D73-A8D9-5DACE1978AC3}"/>
              </a:ext>
            </a:extLst>
          </p:cNvPr>
          <p:cNvSpPr/>
          <p:nvPr/>
        </p:nvSpPr>
        <p:spPr>
          <a:xfrm>
            <a:off x="7358742" y="3846275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E77CE67F-D7FA-4F61-80ED-5F9FE3FFEC7F}"/>
              </a:ext>
            </a:extLst>
          </p:cNvPr>
          <p:cNvSpPr/>
          <p:nvPr/>
        </p:nvSpPr>
        <p:spPr>
          <a:xfrm>
            <a:off x="8215085" y="3846285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CEEF6AF8-1C9C-4928-896D-5F0C6998D1A1}"/>
              </a:ext>
            </a:extLst>
          </p:cNvPr>
          <p:cNvSpPr/>
          <p:nvPr/>
        </p:nvSpPr>
        <p:spPr>
          <a:xfrm>
            <a:off x="7358738" y="4223655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8D864FBB-74E8-450E-BD67-D37341767200}"/>
              </a:ext>
            </a:extLst>
          </p:cNvPr>
          <p:cNvSpPr/>
          <p:nvPr/>
        </p:nvSpPr>
        <p:spPr>
          <a:xfrm>
            <a:off x="8200566" y="4223654"/>
            <a:ext cx="232228" cy="24674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20C97B1-D1A9-460D-9266-0724C0F59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6" t="93146" r="37926" b="225"/>
          <a:stretch/>
        </p:blipFill>
        <p:spPr>
          <a:xfrm>
            <a:off x="6225588" y="5631542"/>
            <a:ext cx="3367313" cy="9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David Kobi</dc:creator>
  <cp:lastModifiedBy>Matthias David Kobi</cp:lastModifiedBy>
  <cp:revision>1</cp:revision>
  <dcterms:created xsi:type="dcterms:W3CDTF">2022-04-07T23:26:22Z</dcterms:created>
  <dcterms:modified xsi:type="dcterms:W3CDTF">2022-04-07T23:50:06Z</dcterms:modified>
</cp:coreProperties>
</file>