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C4997-2562-4829-AA86-3B49747A2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7C5B16-07C6-40D4-8EE0-6A27C9A5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B0300-9121-4399-AFE2-74C1CAE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0C470-F0A5-47B0-B712-40541802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59458-9FD2-4645-8D35-F379D7C3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05776-8DFC-40B3-B1D1-274FB2F5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A128F6-2BCD-48F2-A962-C2DE53C3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2E38A-09BD-4BA2-BC4F-651BBCAB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7F025-B71A-4A01-963D-F068AE2F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FC9495-C6FB-4DAA-A9BC-88EBA386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04ACD5-1432-4D5C-A5BA-E2FFFA8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8952AF-53D1-4044-858D-09052B9F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F38A4-0F52-45A6-AA02-235E28A3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F493D-CD61-4DFE-964F-5A6CB3FC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F21396-05E4-4F17-8FF2-CA56DB7B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026AF-EA96-49C1-8262-AC1A36A4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9C68D-6B4D-49E6-82A7-D3070704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63020-339B-4656-85A7-321D30A8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66419-957E-43D0-A3E6-1067536C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10D6-4090-42DF-ADB1-46B42129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9E29F-0485-468C-9AE2-48BE1326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DDBB50-1643-4FAF-A47E-0033CE7E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28A11-F2BB-4927-963C-30D2D0FD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12E1F-DA75-4DE3-B416-461ADB41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01C92-F316-401E-9EA1-314E07B3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0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89BA-4A71-4915-853F-783AEE79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38BD7-6689-424E-A76F-1FD55D552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CB9E95-F576-4223-B940-CA09CAA2D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50D5E-256E-49CF-A3F3-DA2B34C9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827B73-F28E-40C1-8312-A1B1548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704D4-7F9D-4026-87AA-7A55A53E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01CE8-7B32-4DD1-9B15-AFFB03F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FBAC2-B1C8-4734-9094-3FB4A4E4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254ABB-E35F-4557-B748-5676D2E5F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68CD7C-1DEF-4B1C-A203-DF7D57A6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A3C23B-B878-4398-965F-2E9995662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91717-D0C1-4A02-91F6-B43AB312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965A90-C4CE-4BE2-A275-D6D93D6E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DA561A-85F0-481E-8A35-BB6B91E8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DEBB-7A2B-4ECB-8E11-22DFB2DD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E45F0F-D5E7-456D-A081-FF44D236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8EFFBA-9E0C-4E56-9023-426CDD9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D91713-B4ED-473A-B913-A6B13FE9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474D80-E60D-4628-8A48-D1C0CF07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395AD0-3CAF-48F6-9D5F-92F5B8BC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3D3A27-C97F-4A8D-B56C-A943559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4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A1819-3AB4-48DA-9860-B15A9C16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C4928-6B40-4FE2-A90B-BC625C7A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9AD0D-D129-4322-A8D8-8505671F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5D7449-8568-4EF9-A0F1-90B2F49C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AC67B9-70CA-4A87-995D-D2BBAD3E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583A49-F4EA-4BA8-AD79-2B78C7BA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0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9D10D-C470-48EB-922E-0C1776F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B222E8-B3A6-466E-8867-E89D1C914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93C36A-1F80-489B-A3AC-1E5CD0A7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46A9A-882A-4414-98E4-6E7C80AE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C3228D-BE2C-4C98-B0D1-2C22EAB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F01DBF-478F-4720-A622-50620A3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F2C8F9-A848-4573-87BA-3777F8BA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24E16C-221F-42EA-A94B-214E5464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F6588-AB86-4E4D-8868-CE897055B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8412-1DB8-4FE8-A237-DEAA89A57FD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A8970-3057-4B40-BE64-EC03DD4F0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2CF11-AE1F-450A-BF88-33780321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4FF3-7992-48B7-9961-4895364882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5077B87D-DE99-411C-8CBC-ECC6BE97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54" y="924888"/>
            <a:ext cx="7915291" cy="52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5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matthias.kobi@uzh.ch</dc:creator>
  <cp:lastModifiedBy>matthias.kobi@uzh.ch</cp:lastModifiedBy>
  <cp:revision>3</cp:revision>
  <dcterms:created xsi:type="dcterms:W3CDTF">2019-06-21T09:12:45Z</dcterms:created>
  <dcterms:modified xsi:type="dcterms:W3CDTF">2019-06-21T09:34:01Z</dcterms:modified>
</cp:coreProperties>
</file>