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308" r:id="rId2"/>
    <p:sldId id="307" r:id="rId3"/>
    <p:sldId id="345" r:id="rId4"/>
    <p:sldId id="34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31" autoAdjust="0"/>
    <p:restoredTop sz="94697"/>
  </p:normalViewPr>
  <p:slideViewPr>
    <p:cSldViewPr snapToGrid="0" snapToObjects="1">
      <p:cViewPr>
        <p:scale>
          <a:sx n="100" d="100"/>
          <a:sy n="100" d="100"/>
        </p:scale>
        <p:origin x="2604" y="137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388" y="6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1F0C3D-4053-48D8-B06F-94B618498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88D1F-235D-4698-B72E-197D5CCF7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3072-3EAD-4E44-9854-C96E3011F967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2021/5/6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97086-B791-42DA-8FBD-50AF4EF9C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1A8B9-2370-4590-B3A2-AFD5998F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40F-3EEF-42BF-BBE8-CE075F218188}" type="slidenum"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2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5BCD21-C3D9-BF4A-88B3-97AD34AAD1CD}" type="datetimeFigureOut">
              <a:rPr lang="ja-JP" altLang="en-US" smtClean="0"/>
              <a:pPr/>
              <a:t>2021/5/6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1D34137-EAE0-D040-827A-470C1008D7B7}" type="slidenum">
              <a:rPr lang="ja-JP" altLang="en-US" smtClean="0"/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3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344177"/>
            <a:ext cx="103632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09995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85AD04-BA21-6B4E-9F6B-9E5607B3B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0500" y="4089400"/>
            <a:ext cx="3111500" cy="2768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78100-FCD0-4AB3-8571-E9F333F6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352373C1-99CD-F146-9A95-64CC47B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6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55545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3CA428E-F521-1846-A125-C846684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6">
            <a:extLst>
              <a:ext uri="{FF2B5EF4-FFF2-40B4-BE49-F238E27FC236}">
                <a16:creationId xmlns:a16="http://schemas.microsoft.com/office/drawing/2014/main" id="{3CB8FA5C-3343-A643-99F8-4DD4A393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020"/>
            <a:ext cx="11617291" cy="64818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22EF4FB6-79FC-DB49-B27E-1E8A2BB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B1F2930D-7CAE-154F-A2DF-329BC30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20316"/>
            <a:ext cx="11617291" cy="9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61729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7" r:id="rId3"/>
    <p:sldLayoutId id="2147483686" r:id="rId4"/>
    <p:sldLayoutId id="2147483691" r:id="rId5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ducation.lego.com/en-us/product-resources/mindstorms-ev3/teacher-resources/python-for-ev3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urceforge.net/projects/win32diskimager/files/Archive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53ED1D2-9F98-4815-BE25-12284F6C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2.2</a:t>
            </a:r>
            <a:r>
              <a:rPr lang="ja-JP" altLang="en-US" cap="none" dirty="0"/>
              <a:t>　</a:t>
            </a:r>
            <a:r>
              <a:rPr lang="en-US" altLang="ja-JP" cap="none" dirty="0"/>
              <a:t>MicroPython2</a:t>
            </a:r>
            <a:r>
              <a:rPr lang="ja-JP" altLang="en-US" cap="none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F685E8C-A5A2-4DEC-9BB2-5380DED72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470EA9-10D8-4928-8B17-8B56DBF3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E6D506-0E7F-402F-B950-535FA613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513739" cy="555455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MINDSTORMS EV3 Support | LEGO® Education </a:t>
            </a:r>
            <a:r>
              <a:rPr lang="en-US" altLang="ja-JP" sz="2400" dirty="0">
                <a:hlinkClick r:id="rId2"/>
              </a:rPr>
              <a:t>https://education.lego.com/en-us/product-resources/mindstorms-ev3/teacher-resources/python-for-ev3</a:t>
            </a:r>
            <a:br>
              <a:rPr lang="en-US" altLang="ja-JP" sz="2400" dirty="0"/>
            </a:br>
            <a:r>
              <a:rPr lang="ja-JP" altLang="en-US" sz="2400" dirty="0"/>
              <a:t>から，</a:t>
            </a:r>
            <a:r>
              <a:rPr kumimoji="1" lang="en-US" altLang="ja-JP" sz="2400" dirty="0"/>
              <a:t>ev3micropythonv200sdcardimage.zip (359MB) </a:t>
            </a:r>
            <a:r>
              <a:rPr kumimoji="1" lang="ja-JP" altLang="en-US" sz="2400" dirty="0"/>
              <a:t>をダウンロード</a:t>
            </a:r>
            <a:endParaRPr kumimoji="1" lang="en-US" altLang="ja-JP" sz="2400" dirty="0"/>
          </a:p>
          <a:p>
            <a:r>
              <a:rPr lang="ja-JP" altLang="en-US" sz="2400" dirty="0"/>
              <a:t>右クリックして，すべて展開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ACCEF2-7D99-4A0A-BE35-281D75C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4B97490-98E4-4518-89F4-A1B9C28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EV3 MicroPython2</a:t>
            </a:r>
            <a:r>
              <a:rPr kumimoji="1" lang="ja-JP" altLang="en-US" dirty="0"/>
              <a:t>のイメージのダウンロード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A6B53A-D9D0-4D6E-919D-508C168CA4E3}"/>
              </a:ext>
            </a:extLst>
          </p:cNvPr>
          <p:cNvGrpSpPr/>
          <p:nvPr/>
        </p:nvGrpSpPr>
        <p:grpSpPr>
          <a:xfrm>
            <a:off x="171451" y="3189413"/>
            <a:ext cx="4172774" cy="3427038"/>
            <a:chOff x="5478325" y="1107239"/>
            <a:chExt cx="6476388" cy="531896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051206F-1A66-4DD5-94DF-20A81419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8325" y="1107239"/>
              <a:ext cx="6476388" cy="5318961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C5C8C20-2EBA-4293-BC2A-5BD7B7A5C152}"/>
                </a:ext>
              </a:extLst>
            </p:cNvPr>
            <p:cNvSpPr/>
            <p:nvPr/>
          </p:nvSpPr>
          <p:spPr>
            <a:xfrm>
              <a:off x="8966201" y="5800725"/>
              <a:ext cx="1400186" cy="6254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CA9E40E2-F041-49D4-8A8A-954BAB7B3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225" y="3878166"/>
            <a:ext cx="2893769" cy="21150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0072788-7605-4C1A-BFFC-5F48A0B55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109" y="3540003"/>
            <a:ext cx="4072353" cy="272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4AFDD3-70D4-4955-BC88-72C687D2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Win32 Disk Imager - Browse /Archive SourceForge.net </a:t>
            </a:r>
            <a:r>
              <a:rPr lang="en-US" altLang="ja-JP" sz="2400" dirty="0">
                <a:hlinkClick r:id="rId2"/>
              </a:rPr>
              <a:t>https://sourceforge.net/projects/win32diskimager/files/Archive/</a:t>
            </a:r>
            <a:br>
              <a:rPr lang="en-US" altLang="ja-JP" sz="2400" dirty="0"/>
            </a:br>
            <a:r>
              <a:rPr lang="ja-JP" altLang="en-US" sz="2400" dirty="0"/>
              <a:t>から</a:t>
            </a:r>
            <a:r>
              <a:rPr lang="en-US" altLang="ja-JP" sz="2400" dirty="0"/>
              <a:t>Win32DiskImager-1.0.0-binary.zip</a:t>
            </a:r>
            <a:r>
              <a:rPr lang="ja-JP" altLang="en-US" sz="2400" dirty="0"/>
              <a:t>を</a:t>
            </a:r>
            <a:r>
              <a:rPr lang="en-US" altLang="ja-JP" sz="2400" dirty="0"/>
              <a:t>Download</a:t>
            </a:r>
            <a:r>
              <a:rPr lang="ja-JP" altLang="en-US" sz="2400" dirty="0"/>
              <a:t> </a:t>
            </a:r>
            <a:r>
              <a:rPr lang="en-US" altLang="ja-JP" sz="2400" dirty="0"/>
              <a:t>(170MB)</a:t>
            </a:r>
          </a:p>
          <a:p>
            <a:r>
              <a:rPr lang="en-US" altLang="ja-JP" sz="2400" dirty="0"/>
              <a:t>Win32DiskImager-1.0.0-binary.zip </a:t>
            </a:r>
            <a:r>
              <a:rPr lang="ja-JP" altLang="en-US" sz="2400" dirty="0"/>
              <a:t>を右クリック，すべて展開</a:t>
            </a:r>
            <a:endParaRPr lang="en-US" altLang="ja-JP" sz="2400" dirty="0"/>
          </a:p>
          <a:p>
            <a:r>
              <a:rPr lang="ja-JP" altLang="en-US" sz="2400" dirty="0"/>
              <a:t>展開したフォルダ内の</a:t>
            </a:r>
            <a:r>
              <a:rPr lang="en-US" altLang="ja-JP" sz="2400" dirty="0"/>
              <a:t>Win32DiskImager.exe</a:t>
            </a:r>
            <a:r>
              <a:rPr lang="ja-JP" altLang="en-US" sz="2400" dirty="0"/>
              <a:t>を実行</a:t>
            </a:r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652AAD-6F24-4760-8C5C-0D40868C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8268334-D81A-4AD1-9C98-4B5BB3D7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Win32 Disk Imager</a:t>
            </a:r>
            <a:r>
              <a:rPr lang="ja-JP" altLang="en-US" dirty="0"/>
              <a:t>のインストール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085D89-79EA-401F-84A7-3CEA386B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3396621"/>
            <a:ext cx="3229603" cy="236049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0AD468E-CFBC-4824-BF10-9FBB2F92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741" y="3429000"/>
            <a:ext cx="5055309" cy="30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F7FF79-E66D-436C-BDD8-58393A32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ev3-micropython-v2.0.0-sd-card-image.img </a:t>
            </a:r>
          </a:p>
          <a:p>
            <a:r>
              <a:rPr lang="en-US" altLang="ja-JP" dirty="0"/>
              <a:t>SD</a:t>
            </a:r>
            <a:r>
              <a:rPr lang="ja-JP" altLang="en-US" dirty="0"/>
              <a:t>カードに書き込む</a:t>
            </a:r>
            <a:endParaRPr lang="en-US" altLang="ja-JP" dirty="0"/>
          </a:p>
          <a:p>
            <a:r>
              <a:rPr lang="ja-JP" altLang="en-US" dirty="0"/>
              <a:t>本体に</a:t>
            </a:r>
            <a:r>
              <a:rPr lang="en-US" altLang="ja-JP" dirty="0"/>
              <a:t>SD</a:t>
            </a:r>
            <a:r>
              <a:rPr lang="ja-JP" altLang="en-US" dirty="0"/>
              <a:t>カードを差し込んで，中央ボタンを押して起動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E80BECA-4372-4A29-829E-B7E0245E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F597A3F-8A32-4836-9961-ACD862DE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イメージの書き込み，起動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D30B5FD-3C13-4C05-9CD3-9C06E4EB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40" y="4161644"/>
            <a:ext cx="3101492" cy="23312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D98A1A2-6AF3-45E2-97CD-2A4A76A6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60" y="4161644"/>
            <a:ext cx="3203739" cy="8520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F0D5E4-A697-466D-8681-7BE68985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60" y="5458366"/>
            <a:ext cx="3108308" cy="10633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ED640B8-8C3B-47E6-8608-E6F37C7F7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426" y="4161644"/>
            <a:ext cx="3380967" cy="23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5423"/>
      </p:ext>
    </p:extLst>
  </p:cSld>
  <p:clrMapOvr>
    <a:masterClrMapping/>
  </p:clrMapOvr>
</p:sld>
</file>

<file path=ppt/theme/theme1.xml><?xml version="1.0" encoding="utf-8"?>
<a:theme xmlns:a="http://schemas.openxmlformats.org/drawingml/2006/main" name="ueda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9" id="{D26727BD-8653-C345-9F14-83533E8A5A4E}" vid="{CB7F83BA-B170-9140-AAEE-10F1BEAE76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LEGO+Python</Template>
  <TotalTime>1658</TotalTime>
  <Words>136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Arial</vt:lpstr>
      <vt:lpstr>Calibri</vt:lpstr>
      <vt:lpstr>ueda_lecture</vt:lpstr>
      <vt:lpstr>2.2　MicroPython2のインストール</vt:lpstr>
      <vt:lpstr>EV3 MicroPython2のイメージのダウンロード</vt:lpstr>
      <vt:lpstr>Win32 Disk Imagerのインストール</vt:lpstr>
      <vt:lpstr>イメージの書き込み，起動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正直 小枝</dc:creator>
  <cp:lastModifiedBy>小枝　正直</cp:lastModifiedBy>
  <cp:revision>135</cp:revision>
  <dcterms:created xsi:type="dcterms:W3CDTF">2020-11-18T06:10:47Z</dcterms:created>
  <dcterms:modified xsi:type="dcterms:W3CDTF">2021-05-06T08:21:32Z</dcterms:modified>
</cp:coreProperties>
</file>