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413" r:id="rId2"/>
    <p:sldId id="407" r:id="rId3"/>
    <p:sldId id="40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31" autoAdjust="0"/>
    <p:restoredTop sz="94697"/>
  </p:normalViewPr>
  <p:slideViewPr>
    <p:cSldViewPr snapToGrid="0" snapToObjects="1">
      <p:cViewPr varScale="1">
        <p:scale>
          <a:sx n="130" d="100"/>
          <a:sy n="130" d="100"/>
        </p:scale>
        <p:origin x="114" y="3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388" y="6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E1F0C3D-4053-48D8-B06F-94B618498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88D1F-235D-4698-B72E-197D5CCF7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3072-3EAD-4E44-9854-C96E3011F967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2021/5/6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97086-B791-42DA-8FBD-50AF4EF9C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11A8B9-2370-4590-B3A2-AFD5998F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A40F-3EEF-42BF-BBE8-CE075F218188}" type="slidenum">
              <a:rPr kumimoji="1"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12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5BCD21-C3D9-BF4A-88B3-97AD34AAD1CD}" type="datetimeFigureOut">
              <a:rPr lang="ja-JP" altLang="en-US" smtClean="0"/>
              <a:pPr/>
              <a:t>2021/5/6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1D34137-EAE0-D040-827A-470C1008D7B7}" type="slidenum">
              <a:rPr lang="ja-JP" altLang="en-US" smtClean="0"/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3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344177"/>
            <a:ext cx="103632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09995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85AD04-BA21-6B4E-9F6B-9E5607B3B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0500" y="4089400"/>
            <a:ext cx="3111500" cy="27686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78100-FCD0-4AB3-8571-E9F333F63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352373C1-99CD-F146-9A95-64CC47B0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6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555455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53CA428E-F521-1846-A125-C846684B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3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6">
            <a:extLst>
              <a:ext uri="{FF2B5EF4-FFF2-40B4-BE49-F238E27FC236}">
                <a16:creationId xmlns:a16="http://schemas.microsoft.com/office/drawing/2014/main" id="{3CB8FA5C-3343-A643-99F8-4DD4A393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1020"/>
            <a:ext cx="11617291" cy="64818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22EF4FB6-79FC-DB49-B27E-1E8A2BB0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B1F2930D-7CAE-154F-A2DF-329BC30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35360" y="120316"/>
            <a:ext cx="11617291" cy="9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61729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9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7" r:id="rId3"/>
    <p:sldLayoutId id="2147483686" r:id="rId4"/>
    <p:sldLayoutId id="2147483691" r:id="rId5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C90ABC9-745A-4BD9-8409-49F1EEB0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cap="none" dirty="0"/>
              <a:t>2.5.4</a:t>
            </a:r>
            <a:r>
              <a:rPr lang="ja-JP" altLang="en-US" cap="none" dirty="0"/>
              <a:t>　プログラムの作成と実行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E9B1029-0753-42F8-89F5-FA8AA7C6F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AC2BA4-A2E1-4222-9EB2-E2235DA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89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6F5B77-ED9A-45E2-A24C-70414B50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ver.1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ver.2</a:t>
            </a:r>
            <a:endParaRPr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114B2-FB37-461D-A625-03AE6B6A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8F99C12-ECEF-45AD-B8D6-76CED1EA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2-1.py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89C793-46B9-4BAF-8A4C-86BC9BF99968}"/>
              </a:ext>
            </a:extLst>
          </p:cNvPr>
          <p:cNvSpPr/>
          <p:nvPr/>
        </p:nvSpPr>
        <p:spPr>
          <a:xfrm>
            <a:off x="1045043" y="1716410"/>
            <a:ext cx="8184682" cy="11661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24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2400" dirty="0">
              <a:latin typeface="Consolas" panose="020B0609020204030204" pitchFamily="49" charset="0"/>
            </a:endParaRP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from </a:t>
            </a:r>
            <a:r>
              <a:rPr kumimoji="1" lang="en-US" altLang="ja-JP" sz="2400" dirty="0" err="1">
                <a:latin typeface="Consolas" panose="020B0609020204030204" pitchFamily="49" charset="0"/>
              </a:rPr>
              <a:t>pybricks</a:t>
            </a:r>
            <a:r>
              <a:rPr kumimoji="1" lang="en-US" altLang="ja-JP" sz="2400" dirty="0">
                <a:latin typeface="Consolas" panose="020B0609020204030204" pitchFamily="49" charset="0"/>
              </a:rPr>
              <a:t> import ev3brick as brick</a:t>
            </a:r>
          </a:p>
          <a:p>
            <a:r>
              <a:rPr kumimoji="1" lang="en-US" altLang="ja-JP" sz="24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2400" dirty="0">
                <a:latin typeface="Consolas" panose="020B0609020204030204" pitchFamily="49" charset="0"/>
              </a:rPr>
              <a:t>()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6263DDF-7948-496C-89F7-11A33C338896}"/>
              </a:ext>
            </a:extLst>
          </p:cNvPr>
          <p:cNvSpPr/>
          <p:nvPr/>
        </p:nvSpPr>
        <p:spPr>
          <a:xfrm>
            <a:off x="1045044" y="4284618"/>
            <a:ext cx="8184682" cy="16480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2400" dirty="0" err="1">
                <a:latin typeface="Consolas" panose="020B0609020204030204" pitchFamily="49" charset="0"/>
              </a:rPr>
              <a:t>pybricks-micropythonfrom</a:t>
            </a:r>
            <a:r>
              <a:rPr kumimoji="1" lang="en-US" altLang="ja-JP" sz="2400" dirty="0">
                <a:latin typeface="Consolas" panose="020B0609020204030204" pitchFamily="49" charset="0"/>
              </a:rPr>
              <a:t> </a:t>
            </a:r>
            <a:r>
              <a:rPr kumimoji="1" lang="en-US" altLang="ja-JP" sz="2400" dirty="0" err="1">
                <a:latin typeface="Consolas" panose="020B0609020204030204" pitchFamily="49" charset="0"/>
              </a:rPr>
              <a:t>pybricks.hubs</a:t>
            </a:r>
            <a:r>
              <a:rPr lang="en-US" altLang="ja-JP" sz="2400" dirty="0">
                <a:latin typeface="Consolas" panose="020B0609020204030204" pitchFamily="49" charset="0"/>
              </a:rPr>
              <a:t> </a:t>
            </a:r>
            <a:r>
              <a:rPr kumimoji="1" lang="en-US" altLang="ja-JP" sz="2400" dirty="0">
                <a:latin typeface="Consolas" panose="020B0609020204030204" pitchFamily="49" charset="0"/>
              </a:rPr>
              <a:t>import EV3Brick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ev3 = EV3Brick()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ev3.speaker.beep()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6F5B77-ED9A-45E2-A24C-70414B50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200" dirty="0" err="1"/>
              <a:t>MicroPython</a:t>
            </a:r>
            <a:r>
              <a:rPr lang="en-US" altLang="ja-JP" sz="3200" dirty="0"/>
              <a:t> ver.1</a:t>
            </a:r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r>
              <a:rPr lang="en-US" altLang="ja-JP" sz="3200" dirty="0" err="1"/>
              <a:t>MicroPython</a:t>
            </a:r>
            <a:r>
              <a:rPr lang="en-US" altLang="ja-JP" sz="3200" dirty="0"/>
              <a:t> ver.2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114B2-FB37-461D-A625-03AE6B6A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8F99C12-ECEF-45AD-B8D6-76CED1EA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common.py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4795AF6-F44E-4C0B-9639-6AAA4B4A7052}"/>
              </a:ext>
            </a:extLst>
          </p:cNvPr>
          <p:cNvSpPr/>
          <p:nvPr/>
        </p:nvSpPr>
        <p:spPr>
          <a:xfrm>
            <a:off x="335360" y="1788977"/>
            <a:ext cx="11617291" cy="200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</a:t>
            </a:r>
            <a:r>
              <a:rPr kumimoji="1" lang="en-US" altLang="ja-JP" sz="1400" dirty="0">
                <a:latin typeface="Consolas" panose="020B0609020204030204" pitchFamily="49" charset="0"/>
              </a:rPr>
              <a:t> import ev3brick as brick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pybricks.ev3devices import Motor,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TouchSensor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ColorSensor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InfraredSensor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UltrasonicSensor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GyroSensor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pybricks.parameters</a:t>
            </a:r>
            <a:r>
              <a:rPr kumimoji="1" lang="en-US" altLang="ja-JP" sz="1400" dirty="0">
                <a:latin typeface="Consolas" panose="020B0609020204030204" pitchFamily="49" charset="0"/>
              </a:rPr>
              <a:t> import Port, Direction, Stop, Color, Button, Align,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ImageFile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SoundFile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pybricks.tools</a:t>
            </a:r>
            <a:r>
              <a:rPr kumimoji="1" lang="en-US" altLang="ja-JP" sz="1400" dirty="0">
                <a:latin typeface="Consolas" panose="020B0609020204030204" pitchFamily="49" charset="0"/>
              </a:rPr>
              <a:t> import wait,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StopWatch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pybricks.robotics</a:t>
            </a:r>
            <a:r>
              <a:rPr kumimoji="1" lang="en-US" altLang="ja-JP" sz="1400" dirty="0">
                <a:latin typeface="Consolas" panose="020B0609020204030204" pitchFamily="49" charset="0"/>
              </a:rPr>
              <a:t> import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DriveBase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ここからプログラムを書きましょう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8D1CED-6E9B-42A0-BF4C-B5329C58ADA0}"/>
              </a:ext>
            </a:extLst>
          </p:cNvPr>
          <p:cNvSpPr/>
          <p:nvPr/>
        </p:nvSpPr>
        <p:spPr>
          <a:xfrm>
            <a:off x="335360" y="4667532"/>
            <a:ext cx="11617291" cy="200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pybricks.hubs</a:t>
            </a:r>
            <a:r>
              <a:rPr kumimoji="1" lang="en-US" altLang="ja-JP" sz="1400" dirty="0">
                <a:latin typeface="Consolas" panose="020B0609020204030204" pitchFamily="49" charset="0"/>
              </a:rPr>
              <a:t> import EV3Brick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pybricks.ev3devices import Motor,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TouchSensor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ColorSensor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InfraredSensor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UltrasonicSensor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GyroSensor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pybricks.parameters</a:t>
            </a:r>
            <a:r>
              <a:rPr kumimoji="1" lang="en-US" altLang="ja-JP" sz="1400" dirty="0">
                <a:latin typeface="Consolas" panose="020B0609020204030204" pitchFamily="49" charset="0"/>
              </a:rPr>
              <a:t> import Port, Direction, Stop, Color, Button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pybricks.media.ev3dev import Font,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ImageFile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SoundFile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pybricks.tools</a:t>
            </a:r>
            <a:r>
              <a:rPr kumimoji="1" lang="en-US" altLang="ja-JP" sz="1400" dirty="0">
                <a:latin typeface="Consolas" panose="020B0609020204030204" pitchFamily="49" charset="0"/>
              </a:rPr>
              <a:t> import wait,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StopWatch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pybricks.robotics</a:t>
            </a:r>
            <a:r>
              <a:rPr kumimoji="1" lang="en-US" altLang="ja-JP" sz="1400" dirty="0">
                <a:latin typeface="Consolas" panose="020B0609020204030204" pitchFamily="49" charset="0"/>
              </a:rPr>
              <a:t> import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DriveBase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ここからプログラムを書きましょう</a:t>
            </a:r>
          </a:p>
        </p:txBody>
      </p:sp>
    </p:spTree>
    <p:extLst>
      <p:ext uri="{BB962C8B-B14F-4D97-AF65-F5344CB8AC3E}">
        <p14:creationId xmlns:p14="http://schemas.microsoft.com/office/powerpoint/2010/main" val="3449689096"/>
      </p:ext>
    </p:extLst>
  </p:cSld>
  <p:clrMapOvr>
    <a:masterClrMapping/>
  </p:clrMapOvr>
</p:sld>
</file>

<file path=ppt/theme/theme1.xml><?xml version="1.0" encoding="utf-8"?>
<a:theme xmlns:a="http://schemas.openxmlformats.org/drawingml/2006/main" name="ueda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9" id="{D26727BD-8653-C345-9F14-83533E8A5A4E}" vid="{CB7F83BA-B170-9140-AAEE-10F1BEAE76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LEGO+Python</Template>
  <TotalTime>1663</TotalTime>
  <Words>216</Words>
  <Application>Microsoft Office PowerPoint</Application>
  <PresentationFormat>ワイド画面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Calibri</vt:lpstr>
      <vt:lpstr>Consolas</vt:lpstr>
      <vt:lpstr>ueda_lecture</vt:lpstr>
      <vt:lpstr>2.5.4　プログラムの作成と実行</vt:lpstr>
      <vt:lpstr>2-1.py</vt:lpstr>
      <vt:lpstr>common.py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正直 小枝</dc:creator>
  <cp:lastModifiedBy>小枝　正直</cp:lastModifiedBy>
  <cp:revision>134</cp:revision>
  <dcterms:created xsi:type="dcterms:W3CDTF">2020-11-18T06:10:47Z</dcterms:created>
  <dcterms:modified xsi:type="dcterms:W3CDTF">2021-05-06T08:28:47Z</dcterms:modified>
</cp:coreProperties>
</file>