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76" r:id="rId2"/>
    <p:sldId id="392" r:id="rId3"/>
    <p:sldId id="37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331" autoAdjust="0"/>
    <p:restoredTop sz="94697"/>
  </p:normalViewPr>
  <p:slideViewPr>
    <p:cSldViewPr snapToGrid="0" snapToObjects="1">
      <p:cViewPr varScale="1">
        <p:scale>
          <a:sx n="130" d="100"/>
          <a:sy n="130" d="100"/>
        </p:scale>
        <p:origin x="156" y="38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5388" y="6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9E1F0C3D-4053-48D8-B06F-94B618498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E88D1F-235D-4698-B72E-197D5CCF70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B3072-3EAD-4E44-9854-C96E3011F967}" type="datetimeFigureOut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2021/5/6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797086-B791-42DA-8FBD-50AF4EF9C7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11A8B9-2370-4590-B3A2-AFD5998F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4A40F-3EEF-42BF-BBE8-CE075F218188}" type="slidenum">
              <a:rPr kumimoji="1" lang="ja-JP" altLang="en-US" sz="20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012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035BCD21-C3D9-BF4A-88B3-97AD34AAD1CD}" type="datetimeFigureOut">
              <a:rPr lang="ja-JP" altLang="en-US" smtClean="0"/>
              <a:pPr/>
              <a:t>2021/5/6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B1D34137-EAE0-D040-827A-470C1008D7B7}" type="slidenum">
              <a:rPr lang="ja-JP" altLang="en-US" smtClean="0"/>
              <a:pPr/>
              <a:t>‹#›</a:t>
            </a:fld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034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344177"/>
            <a:ext cx="10363200" cy="1470025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409995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85AD04-BA21-6B4E-9F6B-9E5607B3B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80500" y="4089400"/>
            <a:ext cx="3111500" cy="2768600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78100-FCD0-4AB3-8571-E9F333F636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603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352373C1-99CD-F146-9A95-64CC47B0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967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35360" y="1100889"/>
            <a:ext cx="11617291" cy="5554554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53CA428E-F521-1846-A125-C846684B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7036"/>
            <a:ext cx="11617291" cy="8694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23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6">
            <a:extLst>
              <a:ext uri="{FF2B5EF4-FFF2-40B4-BE49-F238E27FC236}">
                <a16:creationId xmlns:a16="http://schemas.microsoft.com/office/drawing/2014/main" id="{3CB8FA5C-3343-A643-99F8-4DD4A393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1020"/>
            <a:ext cx="11617291" cy="64818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スライド番号プレースホルダ 5">
            <a:extLst>
              <a:ext uri="{FF2B5EF4-FFF2-40B4-BE49-F238E27FC236}">
                <a16:creationId xmlns:a16="http://schemas.microsoft.com/office/drawing/2014/main" id="{22EF4FB6-79FC-DB49-B27E-1E8A2BB0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44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B1F2930D-7CAE-154F-A2DF-329BC304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223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35360" y="120316"/>
            <a:ext cx="11617291" cy="9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35360" y="1268760"/>
            <a:ext cx="11617291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394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97" r:id="rId3"/>
    <p:sldLayoutId id="2147483686" r:id="rId4"/>
    <p:sldLayoutId id="2147483691" r:id="rId5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100138"/>
            <a:ext cx="11617325" cy="3529919"/>
          </a:xfrm>
        </p:spPr>
        <p:txBody>
          <a:bodyPr>
            <a:normAutofit fontScale="85000" lnSpcReduction="10000"/>
          </a:bodyPr>
          <a:lstStyle/>
          <a:p>
            <a:r>
              <a:rPr lang="ja-JP" altLang="en-US" dirty="0"/>
              <a:t>ブロック①：ステータスライトブロックで「モード：オン」「色：</a:t>
            </a:r>
            <a:r>
              <a:rPr lang="en-US" altLang="ja-JP" dirty="0"/>
              <a:t>0</a:t>
            </a:r>
            <a:r>
              <a:rPr lang="ja-JP" altLang="en-US" dirty="0"/>
              <a:t>（緑）」「パルス：真」に設定して，ステータスライトが緑色に点灯しています．</a:t>
            </a:r>
          </a:p>
          <a:p>
            <a:r>
              <a:rPr lang="ja-JP" altLang="en-US" dirty="0"/>
              <a:t>ブロック②：待機ブロックを使って </a:t>
            </a:r>
            <a:r>
              <a:rPr lang="en-US" altLang="ja-JP" dirty="0"/>
              <a:t>2 </a:t>
            </a:r>
            <a:r>
              <a:rPr lang="ja-JP" altLang="en-US" dirty="0"/>
              <a:t>秒間の処理待ちをしています．</a:t>
            </a:r>
          </a:p>
          <a:p>
            <a:r>
              <a:rPr lang="ja-JP" altLang="en-US" dirty="0"/>
              <a:t>ブロック③④：①②と同様に，ステータスライトをオレンジ色に点灯して </a:t>
            </a:r>
            <a:r>
              <a:rPr lang="en-US" altLang="ja-JP" dirty="0"/>
              <a:t>2 </a:t>
            </a:r>
            <a:r>
              <a:rPr lang="ja-JP" altLang="en-US" dirty="0"/>
              <a:t>秒間待機します．</a:t>
            </a:r>
          </a:p>
          <a:p>
            <a:r>
              <a:rPr lang="ja-JP" altLang="en-US" dirty="0"/>
              <a:t>ブロック⑤⑥：①②と同様に，ステータスライトを赤色に点灯して </a:t>
            </a:r>
            <a:r>
              <a:rPr lang="en-US" altLang="ja-JP" dirty="0"/>
              <a:t>2 </a:t>
            </a:r>
            <a:r>
              <a:rPr lang="ja-JP" altLang="en-US" dirty="0"/>
              <a:t>秒間待機します．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/>
          <a:p>
            <a:fld id="{13AB05CA-B2B8-0B46-A3D3-7CDE1DE4FAD6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7036"/>
            <a:ext cx="11617291" cy="869475"/>
          </a:xfrm>
        </p:spPr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ステータスライトを光らせる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73C2B4A-B602-4B75-B35A-B7532800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21" y="4501321"/>
            <a:ext cx="9775508" cy="22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0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100138"/>
            <a:ext cx="11617325" cy="3529919"/>
          </a:xfrm>
        </p:spPr>
        <p:txBody>
          <a:bodyPr>
            <a:normAutofit/>
          </a:bodyPr>
          <a:lstStyle/>
          <a:p>
            <a:r>
              <a:rPr lang="en-US" altLang="ja-JP" dirty="0"/>
              <a:t>EV3 Classroom</a:t>
            </a:r>
            <a:r>
              <a:rPr lang="ja-JP" altLang="en-US" dirty="0"/>
              <a:t>のプログラム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/>
          <a:p>
            <a:fld id="{13AB05CA-B2B8-0B46-A3D3-7CDE1DE4FAD6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7036"/>
            <a:ext cx="11617291" cy="869475"/>
          </a:xfrm>
        </p:spPr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ステータスライトを光らせる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39F52B-0A94-4868-A54A-5093C01EE2C7}"/>
              </a:ext>
            </a:extLst>
          </p:cNvPr>
          <p:cNvSpPr txBox="1"/>
          <p:nvPr/>
        </p:nvSpPr>
        <p:spPr>
          <a:xfrm>
            <a:off x="2629317" y="2715955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2DC8AE0-86E9-4AC3-B398-4BF8BC79DF08}"/>
              </a:ext>
            </a:extLst>
          </p:cNvPr>
          <p:cNvSpPr txBox="1"/>
          <p:nvPr/>
        </p:nvSpPr>
        <p:spPr>
          <a:xfrm>
            <a:off x="2629317" y="3264101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D3C87F-9C50-4903-821D-2645901AB004}"/>
              </a:ext>
            </a:extLst>
          </p:cNvPr>
          <p:cNvSpPr txBox="1"/>
          <p:nvPr/>
        </p:nvSpPr>
        <p:spPr>
          <a:xfrm>
            <a:off x="2629317" y="3812247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7EF327-1541-4A7E-8780-E61CAF369C70}"/>
              </a:ext>
            </a:extLst>
          </p:cNvPr>
          <p:cNvSpPr txBox="1"/>
          <p:nvPr/>
        </p:nvSpPr>
        <p:spPr>
          <a:xfrm>
            <a:off x="2629317" y="4360393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④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3B31A99-4392-4C61-9CD5-FBA4F72E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78" y="1881586"/>
            <a:ext cx="5149136" cy="477708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517B98-D60E-4E2C-A626-B43A89A3B15D}"/>
              </a:ext>
            </a:extLst>
          </p:cNvPr>
          <p:cNvSpPr txBox="1"/>
          <p:nvPr/>
        </p:nvSpPr>
        <p:spPr>
          <a:xfrm>
            <a:off x="2629317" y="4908539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⑤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2B95E0B-8A62-46B2-A651-382096D6E9B4}"/>
              </a:ext>
            </a:extLst>
          </p:cNvPr>
          <p:cNvSpPr txBox="1"/>
          <p:nvPr/>
        </p:nvSpPr>
        <p:spPr>
          <a:xfrm>
            <a:off x="2629317" y="5456687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312497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CBC3FE5E-AC3B-4D93-82CA-AE2F0B11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990792"/>
            <a:ext cx="5797153" cy="5554554"/>
          </a:xfrm>
        </p:spPr>
        <p:txBody>
          <a:bodyPr>
            <a:normAutofit/>
          </a:bodyPr>
          <a:lstStyle/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ver.1</a:t>
            </a:r>
            <a:endParaRPr lang="ja-JP" altLang="en-US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/>
          <a:p>
            <a:fld id="{13AB05CA-B2B8-0B46-A3D3-7CDE1DE4FAD6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7036"/>
            <a:ext cx="11617291" cy="869475"/>
          </a:xfrm>
        </p:spPr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ステータスライトを光らせる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D80C05-99BB-4D9B-9865-E309ED1588E9}"/>
              </a:ext>
            </a:extLst>
          </p:cNvPr>
          <p:cNvSpPr/>
          <p:nvPr/>
        </p:nvSpPr>
        <p:spPr>
          <a:xfrm>
            <a:off x="563980" y="1476015"/>
            <a:ext cx="5241874" cy="52718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from common import *</a:t>
            </a:r>
          </a:p>
          <a:p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# 2</a:t>
            </a:r>
            <a:r>
              <a:rPr kumimoji="1" lang="ja-JP" altLang="en-US" dirty="0">
                <a:latin typeface="Consolas" panose="020B0609020204030204" pitchFamily="49" charset="0"/>
              </a:rPr>
              <a:t>秒間，緑色に点灯する</a:t>
            </a:r>
          </a:p>
          <a:p>
            <a:r>
              <a:rPr kumimoji="1" lang="en-US" altLang="ja-JP" dirty="0" err="1">
                <a:latin typeface="Consolas" panose="020B0609020204030204" pitchFamily="49" charset="0"/>
              </a:rPr>
              <a:t>brick.light</a:t>
            </a:r>
            <a:r>
              <a:rPr kumimoji="1" lang="en-US" altLang="ja-JP" dirty="0">
                <a:latin typeface="Consolas" panose="020B0609020204030204" pitchFamily="49" charset="0"/>
              </a:rPr>
              <a:t>(</a:t>
            </a:r>
            <a:r>
              <a:rPr kumimoji="1" lang="en-US" altLang="ja-JP" dirty="0" err="1">
                <a:latin typeface="Consolas" panose="020B0609020204030204" pitchFamily="49" charset="0"/>
              </a:rPr>
              <a:t>Color.GREEN</a:t>
            </a:r>
            <a:r>
              <a:rPr kumimoji="1" lang="en-US" altLang="ja-JP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wait(2000)</a:t>
            </a:r>
          </a:p>
          <a:p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# 2</a:t>
            </a:r>
            <a:r>
              <a:rPr kumimoji="1" lang="ja-JP" altLang="en-US" dirty="0">
                <a:latin typeface="Consolas" panose="020B0609020204030204" pitchFamily="49" charset="0"/>
              </a:rPr>
              <a:t>秒間，オレンジ色に点灯する</a:t>
            </a:r>
          </a:p>
          <a:p>
            <a:r>
              <a:rPr kumimoji="1" lang="en-US" altLang="ja-JP" dirty="0" err="1">
                <a:latin typeface="Consolas" panose="020B0609020204030204" pitchFamily="49" charset="0"/>
              </a:rPr>
              <a:t>brick.light</a:t>
            </a:r>
            <a:r>
              <a:rPr kumimoji="1" lang="en-US" altLang="ja-JP" dirty="0">
                <a:latin typeface="Consolas" panose="020B0609020204030204" pitchFamily="49" charset="0"/>
              </a:rPr>
              <a:t>(</a:t>
            </a:r>
            <a:r>
              <a:rPr kumimoji="1" lang="en-US" altLang="ja-JP" dirty="0" err="1">
                <a:latin typeface="Consolas" panose="020B0609020204030204" pitchFamily="49" charset="0"/>
              </a:rPr>
              <a:t>Color.ORANGE</a:t>
            </a:r>
            <a:r>
              <a:rPr kumimoji="1" lang="en-US" altLang="ja-JP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wait(2000)</a:t>
            </a:r>
          </a:p>
          <a:p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# 2</a:t>
            </a:r>
            <a:r>
              <a:rPr kumimoji="1" lang="ja-JP" altLang="en-US" dirty="0">
                <a:latin typeface="Consolas" panose="020B0609020204030204" pitchFamily="49" charset="0"/>
              </a:rPr>
              <a:t>秒間，赤色に点灯する</a:t>
            </a:r>
          </a:p>
          <a:p>
            <a:r>
              <a:rPr kumimoji="1" lang="en-US" altLang="ja-JP" dirty="0" err="1">
                <a:latin typeface="Consolas" panose="020B0609020204030204" pitchFamily="49" charset="0"/>
              </a:rPr>
              <a:t>brick.light</a:t>
            </a:r>
            <a:r>
              <a:rPr kumimoji="1" lang="en-US" altLang="ja-JP" dirty="0">
                <a:latin typeface="Consolas" panose="020B0609020204030204" pitchFamily="49" charset="0"/>
              </a:rPr>
              <a:t>(</a:t>
            </a:r>
            <a:r>
              <a:rPr kumimoji="1" lang="en-US" altLang="ja-JP" dirty="0" err="1">
                <a:latin typeface="Consolas" panose="020B0609020204030204" pitchFamily="49" charset="0"/>
              </a:rPr>
              <a:t>Color.RED</a:t>
            </a:r>
            <a:r>
              <a:rPr kumimoji="1" lang="en-US" altLang="ja-JP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wait(2000)</a:t>
            </a:r>
          </a:p>
          <a:p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# </a:t>
            </a:r>
            <a:r>
              <a:rPr kumimoji="1" lang="ja-JP" altLang="en-US" dirty="0">
                <a:latin typeface="Consolas" panose="020B0609020204030204" pitchFamily="49" charset="0"/>
              </a:rPr>
              <a:t>消す</a:t>
            </a:r>
          </a:p>
          <a:p>
            <a:r>
              <a:rPr kumimoji="1" lang="en-US" altLang="ja-JP" dirty="0" err="1">
                <a:latin typeface="Consolas" panose="020B0609020204030204" pitchFamily="49" charset="0"/>
              </a:rPr>
              <a:t>brick.light</a:t>
            </a:r>
            <a:r>
              <a:rPr kumimoji="1" lang="en-US" altLang="ja-JP" dirty="0">
                <a:latin typeface="Consolas" panose="020B0609020204030204" pitchFamily="49" charset="0"/>
              </a:rPr>
              <a:t>(None)</a:t>
            </a:r>
          </a:p>
        </p:txBody>
      </p:sp>
      <p:sp>
        <p:nvSpPr>
          <p:cNvPr id="10" name="コンテンツ プレースホルダー 8">
            <a:extLst>
              <a:ext uri="{FF2B5EF4-FFF2-40B4-BE49-F238E27FC236}">
                <a16:creationId xmlns:a16="http://schemas.microsoft.com/office/drawing/2014/main" id="{05A81B85-C090-44B9-9AD2-2383B0419B07}"/>
              </a:ext>
            </a:extLst>
          </p:cNvPr>
          <p:cNvSpPr txBox="1">
            <a:spLocks/>
          </p:cNvSpPr>
          <p:nvPr/>
        </p:nvSpPr>
        <p:spPr>
          <a:xfrm>
            <a:off x="6361133" y="990792"/>
            <a:ext cx="5797153" cy="555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ver.2</a:t>
            </a:r>
            <a:endParaRPr lang="ja-JP" altLang="en-US" sz="2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05E7DC-0488-4E8B-BB47-38479A8BA3CE}"/>
              </a:ext>
            </a:extLst>
          </p:cNvPr>
          <p:cNvSpPr/>
          <p:nvPr/>
        </p:nvSpPr>
        <p:spPr>
          <a:xfrm>
            <a:off x="6553709" y="1476015"/>
            <a:ext cx="5241874" cy="52718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from common import *</a:t>
            </a:r>
          </a:p>
          <a:p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ev3 = EV3Brick()</a:t>
            </a:r>
          </a:p>
          <a:p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# 2</a:t>
            </a:r>
            <a:r>
              <a:rPr kumimoji="1" lang="ja-JP" altLang="en-US" dirty="0">
                <a:latin typeface="Consolas" panose="020B0609020204030204" pitchFamily="49" charset="0"/>
              </a:rPr>
              <a:t>秒間，緑色に点灯する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ev3.light.on(</a:t>
            </a:r>
            <a:r>
              <a:rPr kumimoji="1" lang="en-US" altLang="ja-JP" dirty="0" err="1">
                <a:latin typeface="Consolas" panose="020B0609020204030204" pitchFamily="49" charset="0"/>
              </a:rPr>
              <a:t>Color.GREEN</a:t>
            </a:r>
            <a:r>
              <a:rPr kumimoji="1" lang="en-US" altLang="ja-JP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wait(2000)</a:t>
            </a:r>
          </a:p>
          <a:p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# 2</a:t>
            </a:r>
            <a:r>
              <a:rPr kumimoji="1" lang="ja-JP" altLang="en-US" dirty="0">
                <a:latin typeface="Consolas" panose="020B0609020204030204" pitchFamily="49" charset="0"/>
              </a:rPr>
              <a:t>秒間，オレンジ色に点灯する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ev3.light.on(</a:t>
            </a:r>
            <a:r>
              <a:rPr kumimoji="1" lang="en-US" altLang="ja-JP" dirty="0" err="1">
                <a:latin typeface="Consolas" panose="020B0609020204030204" pitchFamily="49" charset="0"/>
              </a:rPr>
              <a:t>Color.ORANGE</a:t>
            </a:r>
            <a:r>
              <a:rPr kumimoji="1" lang="en-US" altLang="ja-JP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wait(2000)</a:t>
            </a:r>
          </a:p>
          <a:p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# 2</a:t>
            </a:r>
            <a:r>
              <a:rPr kumimoji="1" lang="ja-JP" altLang="en-US" dirty="0">
                <a:latin typeface="Consolas" panose="020B0609020204030204" pitchFamily="49" charset="0"/>
              </a:rPr>
              <a:t>秒間，赤色に点灯する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ev3.light.on(</a:t>
            </a:r>
            <a:r>
              <a:rPr kumimoji="1" lang="en-US" altLang="ja-JP" dirty="0" err="1">
                <a:latin typeface="Consolas" panose="020B0609020204030204" pitchFamily="49" charset="0"/>
              </a:rPr>
              <a:t>Color.RED</a:t>
            </a:r>
            <a:r>
              <a:rPr kumimoji="1" lang="en-US" altLang="ja-JP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wait(2000)</a:t>
            </a:r>
          </a:p>
          <a:p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# </a:t>
            </a:r>
            <a:r>
              <a:rPr kumimoji="1" lang="ja-JP" altLang="en-US" dirty="0">
                <a:latin typeface="Consolas" panose="020B0609020204030204" pitchFamily="49" charset="0"/>
              </a:rPr>
              <a:t>消す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ev3.light.off()</a:t>
            </a:r>
          </a:p>
        </p:txBody>
      </p:sp>
    </p:spTree>
    <p:extLst>
      <p:ext uri="{BB962C8B-B14F-4D97-AF65-F5344CB8AC3E}">
        <p14:creationId xmlns:p14="http://schemas.microsoft.com/office/powerpoint/2010/main" val="3355730047"/>
      </p:ext>
    </p:extLst>
  </p:cSld>
  <p:clrMapOvr>
    <a:masterClrMapping/>
  </p:clrMapOvr>
</p:sld>
</file>

<file path=ppt/theme/theme1.xml><?xml version="1.0" encoding="utf-8"?>
<a:theme xmlns:a="http://schemas.openxmlformats.org/drawingml/2006/main" name="ueda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9" id="{D26727BD-8653-C345-9F14-83533E8A5A4E}" vid="{CB7F83BA-B170-9140-AAEE-10F1BEAE761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LEGO+Python</Template>
  <TotalTime>1658</TotalTime>
  <Words>297</Words>
  <Application>Microsoft Office PowerPoint</Application>
  <PresentationFormat>ワイド画面</PresentationFormat>
  <Paragraphs>55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Arial</vt:lpstr>
      <vt:lpstr>Calibri</vt:lpstr>
      <vt:lpstr>Consolas</vt:lpstr>
      <vt:lpstr>ueda_lecture</vt:lpstr>
      <vt:lpstr>4.2　ステータスライトを光らせる</vt:lpstr>
      <vt:lpstr>4.2　ステータスライトを光らせる</vt:lpstr>
      <vt:lpstr>4.2　ステータスライトを光らせる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正直 小枝</dc:creator>
  <cp:lastModifiedBy>小枝　正直</cp:lastModifiedBy>
  <cp:revision>136</cp:revision>
  <dcterms:created xsi:type="dcterms:W3CDTF">2020-11-18T06:10:47Z</dcterms:created>
  <dcterms:modified xsi:type="dcterms:W3CDTF">2021-05-06T08:29:41Z</dcterms:modified>
</cp:coreProperties>
</file>