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8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331" autoAdjust="0"/>
    <p:restoredTop sz="94697"/>
  </p:normalViewPr>
  <p:slideViewPr>
    <p:cSldViewPr snapToGrid="0" snapToObjects="1">
      <p:cViewPr varScale="1">
        <p:scale>
          <a:sx n="130" d="100"/>
          <a:sy n="130" d="100"/>
        </p:scale>
        <p:origin x="156" y="38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5388" y="6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9E1F0C3D-4053-48D8-B06F-94B618498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E88D1F-235D-4698-B72E-197D5CCF7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B3072-3EAD-4E44-9854-C96E3011F967}" type="datetimeFigureOut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2021/5/6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797086-B791-42DA-8FBD-50AF4EF9C7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11A8B9-2370-4590-B3A2-AFD5998F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4A40F-3EEF-42BF-BBE8-CE075F218188}" type="slidenum">
              <a:rPr kumimoji="1" lang="ja-JP" altLang="en-US" sz="20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012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035BCD21-C3D9-BF4A-88B3-97AD34AAD1CD}" type="datetimeFigureOut">
              <a:rPr lang="ja-JP" altLang="en-US" smtClean="0"/>
              <a:pPr/>
              <a:t>2021/5/6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B1D34137-EAE0-D040-827A-470C1008D7B7}" type="slidenum">
              <a:rPr lang="ja-JP" altLang="en-US" smtClean="0"/>
              <a:pPr/>
              <a:t>‹#›</a:t>
            </a:fld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34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344177"/>
            <a:ext cx="10363200" cy="1470025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409995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85AD04-BA21-6B4E-9F6B-9E5607B3B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80500" y="4089400"/>
            <a:ext cx="3111500" cy="2768600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78100-FCD0-4AB3-8571-E9F333F63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603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352373C1-99CD-F146-9A95-64CC47B0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967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555455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53CA428E-F521-1846-A125-C846684B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7036"/>
            <a:ext cx="11617291" cy="8694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23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6">
            <a:extLst>
              <a:ext uri="{FF2B5EF4-FFF2-40B4-BE49-F238E27FC236}">
                <a16:creationId xmlns:a16="http://schemas.microsoft.com/office/drawing/2014/main" id="{3CB8FA5C-3343-A643-99F8-4DD4A393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1020"/>
            <a:ext cx="11617291" cy="64818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スライド番号プレースホルダ 5">
            <a:extLst>
              <a:ext uri="{FF2B5EF4-FFF2-40B4-BE49-F238E27FC236}">
                <a16:creationId xmlns:a16="http://schemas.microsoft.com/office/drawing/2014/main" id="{22EF4FB6-79FC-DB49-B27E-1E8A2BB0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44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B1F2930D-7CAE-154F-A2DF-329BC304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223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35360" y="120316"/>
            <a:ext cx="11617291" cy="9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35360" y="1268760"/>
            <a:ext cx="11617291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39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97" r:id="rId3"/>
    <p:sldLayoutId id="2147483686" r:id="rId4"/>
    <p:sldLayoutId id="2147483691" r:id="rId5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428B145B-E5FE-46F3-ABA7-22185098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7.1</a:t>
            </a:r>
            <a:r>
              <a:rPr lang="ja-JP" altLang="en-US" dirty="0"/>
              <a:t>　ボタンを押してすぐに実行する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D96719-AD3F-4355-805F-82E400D7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D6F936-7EF3-46C8-8E1F-F51EBA93EC86}"/>
              </a:ext>
            </a:extLst>
          </p:cNvPr>
          <p:cNvSpPr/>
          <p:nvPr/>
        </p:nvSpPr>
        <p:spPr>
          <a:xfrm>
            <a:off x="335361" y="1768829"/>
            <a:ext cx="5570140" cy="38318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from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pybricks</a:t>
            </a:r>
            <a:r>
              <a:rPr kumimoji="1" lang="en-US" altLang="ja-JP" sz="2000" dirty="0">
                <a:latin typeface="Consolas" panose="020B0609020204030204" pitchFamily="49" charset="0"/>
              </a:rPr>
              <a:t> import ev3brick as brick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from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pybricks.tools</a:t>
            </a:r>
            <a:r>
              <a:rPr kumimoji="1" lang="en-US" altLang="ja-JP" sz="2000" dirty="0">
                <a:latin typeface="Consolas" panose="020B0609020204030204" pitchFamily="49" charset="0"/>
              </a:rPr>
              <a:t> import wait</a:t>
            </a:r>
          </a:p>
          <a:p>
            <a:endParaRPr kumimoji="1"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# </a:t>
            </a:r>
            <a:r>
              <a:rPr kumimoji="1" lang="ja-JP" altLang="en-US" sz="2000" dirty="0">
                <a:latin typeface="Consolas" panose="020B0609020204030204" pitchFamily="49" charset="0"/>
              </a:rPr>
              <a:t>ボタン入力待ち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while not any(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brick.buttons</a:t>
            </a:r>
            <a:r>
              <a:rPr kumimoji="1" lang="en-US" altLang="ja-JP" sz="2000" dirty="0">
                <a:latin typeface="Consolas" panose="020B0609020204030204" pitchFamily="49" charset="0"/>
              </a:rPr>
              <a:t>()):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    wait(10)</a:t>
            </a:r>
          </a:p>
          <a:p>
            <a:endParaRPr kumimoji="1"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 err="1">
                <a:latin typeface="Consolas" panose="020B0609020204030204" pitchFamily="49" charset="0"/>
              </a:rPr>
              <a:t>brick.sound.beep</a:t>
            </a:r>
            <a:r>
              <a:rPr kumimoji="1" lang="en-US" altLang="ja-JP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コンテンツ プレースホルダー 8">
            <a:extLst>
              <a:ext uri="{FF2B5EF4-FFF2-40B4-BE49-F238E27FC236}">
                <a16:creationId xmlns:a16="http://schemas.microsoft.com/office/drawing/2014/main" id="{EFB9009A-F4CB-4F89-AA52-8BD1274E44B2}"/>
              </a:ext>
            </a:extLst>
          </p:cNvPr>
          <p:cNvSpPr txBox="1">
            <a:spLocks/>
          </p:cNvSpPr>
          <p:nvPr/>
        </p:nvSpPr>
        <p:spPr>
          <a:xfrm>
            <a:off x="335360" y="1097622"/>
            <a:ext cx="5797153" cy="60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ver.1</a:t>
            </a:r>
            <a:endParaRPr lang="ja-JP" altLang="en-US" sz="2800" dirty="0"/>
          </a:p>
        </p:txBody>
      </p:sp>
      <p:sp>
        <p:nvSpPr>
          <p:cNvPr id="8" name="コンテンツ プレースホルダー 8">
            <a:extLst>
              <a:ext uri="{FF2B5EF4-FFF2-40B4-BE49-F238E27FC236}">
                <a16:creationId xmlns:a16="http://schemas.microsoft.com/office/drawing/2014/main" id="{94FC0FFD-6147-4929-926C-179881E3F8DA}"/>
              </a:ext>
            </a:extLst>
          </p:cNvPr>
          <p:cNvSpPr txBox="1">
            <a:spLocks/>
          </p:cNvSpPr>
          <p:nvPr/>
        </p:nvSpPr>
        <p:spPr>
          <a:xfrm>
            <a:off x="6361133" y="1097622"/>
            <a:ext cx="5797153" cy="60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ver.2</a:t>
            </a:r>
            <a:endParaRPr lang="ja-JP" altLang="en-US" sz="2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FD4D055-EE64-43BC-AF14-1F30BCB37E59}"/>
              </a:ext>
            </a:extLst>
          </p:cNvPr>
          <p:cNvSpPr/>
          <p:nvPr/>
        </p:nvSpPr>
        <p:spPr>
          <a:xfrm>
            <a:off x="6382511" y="1768829"/>
            <a:ext cx="5570140" cy="38318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from common import *</a:t>
            </a:r>
          </a:p>
          <a:p>
            <a:endParaRPr kumimoji="1"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ev3 = EV3Brick()</a:t>
            </a:r>
          </a:p>
          <a:p>
            <a:endParaRPr kumimoji="1"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# </a:t>
            </a:r>
            <a:r>
              <a:rPr kumimoji="1" lang="ja-JP" altLang="en-US" sz="2000" dirty="0">
                <a:latin typeface="Consolas" panose="020B0609020204030204" pitchFamily="49" charset="0"/>
              </a:rPr>
              <a:t>ボタン入力待ち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while not any(ev3.buttons.pressed()):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    wait(10)</a:t>
            </a:r>
          </a:p>
          <a:p>
            <a:endParaRPr kumimoji="1"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ev3.speaker.set_volume(100)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ev3.speaker.beep()</a:t>
            </a:r>
          </a:p>
        </p:txBody>
      </p:sp>
    </p:spTree>
    <p:extLst>
      <p:ext uri="{BB962C8B-B14F-4D97-AF65-F5344CB8AC3E}">
        <p14:creationId xmlns:p14="http://schemas.microsoft.com/office/powerpoint/2010/main" val="1406164816"/>
      </p:ext>
    </p:extLst>
  </p:cSld>
  <p:clrMapOvr>
    <a:masterClrMapping/>
  </p:clrMapOvr>
</p:sld>
</file>

<file path=ppt/theme/theme1.xml><?xml version="1.0" encoding="utf-8"?>
<a:theme xmlns:a="http://schemas.openxmlformats.org/drawingml/2006/main" name="ueda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9" id="{D26727BD-8653-C345-9F14-83533E8A5A4E}" vid="{CB7F83BA-B170-9140-AAEE-10F1BEAE761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LEGO+Python</Template>
  <TotalTime>1659</TotalTime>
  <Words>109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Consolas</vt:lpstr>
      <vt:lpstr>ueda_lecture</vt:lpstr>
      <vt:lpstr>7.1　ボタンを押してすぐに実行する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正直 小枝</dc:creator>
  <cp:lastModifiedBy>小枝　正直</cp:lastModifiedBy>
  <cp:revision>140</cp:revision>
  <dcterms:created xsi:type="dcterms:W3CDTF">2020-11-18T06:10:47Z</dcterms:created>
  <dcterms:modified xsi:type="dcterms:W3CDTF">2021-05-06T08:30:55Z</dcterms:modified>
</cp:coreProperties>
</file>