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3"/>
  </p:notesMasterIdLst>
  <p:handoutMasterIdLst>
    <p:handoutMasterId r:id="rId14"/>
  </p:handoutMasterIdLst>
  <p:sldIdLst>
    <p:sldId id="305" r:id="rId2"/>
    <p:sldId id="306" r:id="rId3"/>
    <p:sldId id="346" r:id="rId4"/>
    <p:sldId id="351" r:id="rId5"/>
    <p:sldId id="348" r:id="rId6"/>
    <p:sldId id="349" r:id="rId7"/>
    <p:sldId id="357" r:id="rId8"/>
    <p:sldId id="350" r:id="rId9"/>
    <p:sldId id="352" r:id="rId10"/>
    <p:sldId id="356" r:id="rId11"/>
    <p:sldId id="353"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6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31" autoAdjust="0"/>
    <p:restoredTop sz="94697"/>
  </p:normalViewPr>
  <p:slideViewPr>
    <p:cSldViewPr snapToGrid="0" snapToObjects="1">
      <p:cViewPr>
        <p:scale>
          <a:sx n="100" d="100"/>
          <a:sy n="100" d="100"/>
        </p:scale>
        <p:origin x="1278" y="1014"/>
      </p:cViewPr>
      <p:guideLst>
        <p:guide orient="horz" pos="2137"/>
        <p:guide pos="3863"/>
      </p:guideLst>
    </p:cSldViewPr>
  </p:slideViewPr>
  <p:notesTextViewPr>
    <p:cViewPr>
      <p:scale>
        <a:sx n="1" d="1"/>
        <a:sy n="1" d="1"/>
      </p:scale>
      <p:origin x="0" y="0"/>
    </p:cViewPr>
  </p:notesTextViewPr>
  <p:sorterViewPr>
    <p:cViewPr varScale="1">
      <p:scale>
        <a:sx n="1" d="1"/>
        <a:sy n="1" d="1"/>
      </p:scale>
      <p:origin x="0" y="0"/>
    </p:cViewPr>
  </p:sorterViewPr>
  <p:notesViewPr>
    <p:cSldViewPr snapToGrid="0" snapToObjects="1" showGuides="1">
      <p:cViewPr>
        <p:scale>
          <a:sx n="100" d="100"/>
          <a:sy n="100" d="100"/>
        </p:scale>
        <p:origin x="5388" y="6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9E1F0C3D-4053-48D8-B06F-94B61849810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latin typeface="メイリオ" panose="020B0604030504040204" pitchFamily="50" charset="-128"/>
              <a:ea typeface="メイリオ" panose="020B0604030504040204" pitchFamily="50" charset="-128"/>
            </a:endParaRPr>
          </a:p>
        </p:txBody>
      </p:sp>
      <p:sp>
        <p:nvSpPr>
          <p:cNvPr id="3" name="日付プレースホルダー 2">
            <a:extLst>
              <a:ext uri="{FF2B5EF4-FFF2-40B4-BE49-F238E27FC236}">
                <a16:creationId xmlns:a16="http://schemas.microsoft.com/office/drawing/2014/main" id="{52E88D1F-235D-4698-B72E-197D5CCF70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AB3072-3EAD-4E44-9854-C96E3011F967}" type="datetimeFigureOut">
              <a:rPr kumimoji="1" lang="ja-JP" altLang="en-US" smtClean="0">
                <a:latin typeface="メイリオ" panose="020B0604030504040204" pitchFamily="50" charset="-128"/>
                <a:ea typeface="メイリオ" panose="020B0604030504040204" pitchFamily="50" charset="-128"/>
              </a:rPr>
              <a:t>2021/5/6</a:t>
            </a:fld>
            <a:endParaRPr kumimoji="1" lang="ja-JP" altLang="en-US">
              <a:latin typeface="メイリオ" panose="020B0604030504040204" pitchFamily="50" charset="-128"/>
              <a:ea typeface="メイリオ" panose="020B0604030504040204" pitchFamily="50" charset="-128"/>
            </a:endParaRPr>
          </a:p>
        </p:txBody>
      </p:sp>
      <p:sp>
        <p:nvSpPr>
          <p:cNvPr id="4" name="フッター プレースホルダー 3">
            <a:extLst>
              <a:ext uri="{FF2B5EF4-FFF2-40B4-BE49-F238E27FC236}">
                <a16:creationId xmlns:a16="http://schemas.microsoft.com/office/drawing/2014/main" id="{1F797086-B791-42DA-8FBD-50AF4EF9C73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latin typeface="メイリオ" panose="020B0604030504040204" pitchFamily="50" charset="-128"/>
              <a:ea typeface="メイリオ" panose="020B0604030504040204" pitchFamily="50" charset="-128"/>
            </a:endParaRPr>
          </a:p>
        </p:txBody>
      </p:sp>
      <p:sp>
        <p:nvSpPr>
          <p:cNvPr id="5" name="スライド番号プレースホルダー 4">
            <a:extLst>
              <a:ext uri="{FF2B5EF4-FFF2-40B4-BE49-F238E27FC236}">
                <a16:creationId xmlns:a16="http://schemas.microsoft.com/office/drawing/2014/main" id="{3F11A8B9-2370-4590-B3A2-AFD5998FEF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54A40F-3EEF-42BF-BBE8-CE075F218188}" type="slidenum">
              <a:rPr kumimoji="1" lang="ja-JP" altLang="en-US" sz="2000" smtClean="0">
                <a:latin typeface="メイリオ" panose="020B0604030504040204" pitchFamily="50" charset="-128"/>
                <a:ea typeface="メイリオ" panose="020B0604030504040204" pitchFamily="50" charset="-128"/>
              </a:rPr>
              <a:t>‹#›</a:t>
            </a:fld>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8401242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メイリオ" panose="020B0604030504040204" pitchFamily="50" charset="-128"/>
                <a:ea typeface="メイリオ"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メイリオ" panose="020B0604030504040204" pitchFamily="50" charset="-128"/>
                <a:ea typeface="メイリオ" panose="020B0604030504040204" pitchFamily="50" charset="-128"/>
              </a:defRPr>
            </a:lvl1pPr>
          </a:lstStyle>
          <a:p>
            <a:fld id="{035BCD21-C3D9-BF4A-88B3-97AD34AAD1CD}" type="datetimeFigureOut">
              <a:rPr lang="ja-JP" altLang="en-US" smtClean="0"/>
              <a:pPr/>
              <a:t>2021/5/6</a:t>
            </a:fld>
            <a:endParaRPr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メイリオ" panose="020B0604030504040204" pitchFamily="50" charset="-128"/>
                <a:ea typeface="メイリオ" panose="020B0604030504040204" pitchFamily="50" charset="-128"/>
              </a:defRPr>
            </a:lvl1pPr>
          </a:lstStyle>
          <a:p>
            <a:endParaRPr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2000">
                <a:latin typeface="メイリオ" panose="020B0604030504040204" pitchFamily="50" charset="-128"/>
                <a:ea typeface="メイリオ" panose="020B0604030504040204" pitchFamily="50" charset="-128"/>
              </a:defRPr>
            </a:lvl1pPr>
          </a:lstStyle>
          <a:p>
            <a:fld id="{B1D34137-EAE0-D040-827A-470C1008D7B7}" type="slidenum">
              <a:rPr lang="ja-JP" altLang="en-US" smtClean="0"/>
              <a:pPr/>
              <a:t>‹#›</a:t>
            </a:fld>
            <a:endParaRPr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01034516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メイリオ" panose="020B0604030504040204" pitchFamily="50" charset="-128"/>
        <a:ea typeface="メイリオ" panose="020B0604030504040204" pitchFamily="50" charset="-128"/>
        <a:cs typeface="+mn-cs"/>
      </a:defRPr>
    </a:lvl1pPr>
    <a:lvl2pPr marL="457200" algn="l" defTabSz="914400" rtl="0" eaLnBrk="1" latinLnBrk="0" hangingPunct="1">
      <a:defRPr kumimoji="1" sz="1200" kern="1200">
        <a:solidFill>
          <a:schemeClr val="tx1"/>
        </a:solidFill>
        <a:latin typeface="メイリオ" panose="020B0604030504040204" pitchFamily="50" charset="-128"/>
        <a:ea typeface="メイリオ" panose="020B0604030504040204" pitchFamily="50" charset="-128"/>
        <a:cs typeface="+mn-cs"/>
      </a:defRPr>
    </a:lvl2pPr>
    <a:lvl3pPr marL="914400" algn="l" defTabSz="914400" rtl="0" eaLnBrk="1" latinLnBrk="0" hangingPunct="1">
      <a:defRPr kumimoji="1" sz="1200" kern="1200">
        <a:solidFill>
          <a:schemeClr val="tx1"/>
        </a:solidFill>
        <a:latin typeface="メイリオ" panose="020B0604030504040204" pitchFamily="50" charset="-128"/>
        <a:ea typeface="メイリオ" panose="020B0604030504040204" pitchFamily="50" charset="-128"/>
        <a:cs typeface="+mn-cs"/>
      </a:defRPr>
    </a:lvl3pPr>
    <a:lvl4pPr marL="1371600" algn="l" defTabSz="914400" rtl="0" eaLnBrk="1" latinLnBrk="0" hangingPunct="1">
      <a:defRPr kumimoji="1" sz="1200" kern="1200">
        <a:solidFill>
          <a:schemeClr val="tx1"/>
        </a:solidFill>
        <a:latin typeface="メイリオ" panose="020B0604030504040204" pitchFamily="50" charset="-128"/>
        <a:ea typeface="メイリオ" panose="020B0604030504040204" pitchFamily="50" charset="-128"/>
        <a:cs typeface="+mn-cs"/>
      </a:defRPr>
    </a:lvl4pPr>
    <a:lvl5pPr marL="1828800" algn="l" defTabSz="914400" rtl="0" eaLnBrk="1" latinLnBrk="0" hangingPunct="1">
      <a:defRPr kumimoji="1" sz="1200" kern="1200">
        <a:solidFill>
          <a:schemeClr val="tx1"/>
        </a:solidFill>
        <a:latin typeface="メイリオ" panose="020B0604030504040204" pitchFamily="50" charset="-128"/>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4400" y="2344177"/>
            <a:ext cx="10363200" cy="1470025"/>
          </a:xfrm>
        </p:spPr>
        <p:txBody>
          <a:bodyPr>
            <a:normAutofit/>
          </a:bodyPr>
          <a:lstStyle>
            <a:lvl1pPr>
              <a:defRPr sz="4800" b="1"/>
            </a:lvl1pPr>
          </a:lstStyle>
          <a:p>
            <a:r>
              <a:rPr kumimoji="1" lang="ja-JP" altLang="en-US" dirty="0"/>
              <a:t>マスター タイトルの書式設定</a:t>
            </a:r>
          </a:p>
        </p:txBody>
      </p:sp>
      <p:sp>
        <p:nvSpPr>
          <p:cNvPr id="3" name="サブタイトル 2"/>
          <p:cNvSpPr>
            <a:spLocks noGrp="1"/>
          </p:cNvSpPr>
          <p:nvPr>
            <p:ph type="subTitle" idx="1"/>
          </p:nvPr>
        </p:nvSpPr>
        <p:spPr>
          <a:xfrm>
            <a:off x="1828800" y="4099951"/>
            <a:ext cx="85344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kumimoji="1" lang="ja-JP" altLang="en-US"/>
              <a:t>マスター サブタイトルの書式設定</a:t>
            </a:r>
          </a:p>
        </p:txBody>
      </p:sp>
      <p:pic>
        <p:nvPicPr>
          <p:cNvPr id="5" name="図 4">
            <a:extLst>
              <a:ext uri="{FF2B5EF4-FFF2-40B4-BE49-F238E27FC236}">
                <a16:creationId xmlns:a16="http://schemas.microsoft.com/office/drawing/2014/main" id="{8F85AD04-BA21-6B4E-9F6B-9E5607B3B120}"/>
              </a:ext>
            </a:extLst>
          </p:cNvPr>
          <p:cNvPicPr>
            <a:picLocks noChangeAspect="1"/>
          </p:cNvPicPr>
          <p:nvPr userDrawn="1"/>
        </p:nvPicPr>
        <p:blipFill>
          <a:blip r:embed="rId2"/>
          <a:stretch>
            <a:fillRect/>
          </a:stretch>
        </p:blipFill>
        <p:spPr>
          <a:xfrm>
            <a:off x="9080500" y="4089400"/>
            <a:ext cx="3111500" cy="2768600"/>
          </a:xfrm>
          <a:prstGeom prst="rect">
            <a:avLst/>
          </a:prstGeom>
        </p:spPr>
      </p:pic>
      <p:sp>
        <p:nvSpPr>
          <p:cNvPr id="6" name="スライド番号プレースホルダー 5">
            <a:extLst>
              <a:ext uri="{FF2B5EF4-FFF2-40B4-BE49-F238E27FC236}">
                <a16:creationId xmlns:a16="http://schemas.microsoft.com/office/drawing/2014/main" id="{D8C78100-FCD0-4AB3-8571-E9F333F636C5}"/>
              </a:ext>
            </a:extLst>
          </p:cNvPr>
          <p:cNvSpPr>
            <a:spLocks noGrp="1"/>
          </p:cNvSpPr>
          <p:nvPr>
            <p:ph type="sldNum" sz="quarter" idx="10"/>
          </p:nvPr>
        </p:nvSpPr>
        <p:spPr/>
        <p:txBody>
          <a:bodyPr/>
          <a:lstStyle/>
          <a:p>
            <a:fld id="{13AB05CA-B2B8-0B46-A3D3-7CDE1DE4FAD6}" type="slidenum">
              <a:rPr lang="ja-JP" altLang="en-US" smtClean="0"/>
              <a:pPr/>
              <a:t>‹#›</a:t>
            </a:fld>
            <a:endParaRPr lang="ja-JP" altLang="en-US" dirty="0"/>
          </a:p>
        </p:txBody>
      </p:sp>
    </p:spTree>
    <p:extLst>
      <p:ext uri="{BB962C8B-B14F-4D97-AF65-F5344CB8AC3E}">
        <p14:creationId xmlns:p14="http://schemas.microsoft.com/office/powerpoint/2010/main" val="2526037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nchor="t"/>
          <a:lstStyle>
            <a:lvl1pPr algn="l">
              <a:defRPr sz="4000" b="1" cap="none" baseline="0"/>
            </a:lvl1pPr>
          </a:lstStyle>
          <a:p>
            <a:r>
              <a:rPr kumimoji="1" lang="ja-JP" altLang="en-US" dirty="0"/>
              <a:t>マスター タイトルの書式設定</a:t>
            </a:r>
          </a:p>
        </p:txBody>
      </p:sp>
      <p:sp>
        <p:nvSpPr>
          <p:cNvPr id="3" name="テキスト プレースホルダ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kumimoji="1" lang="ja-JP" altLang="en-US"/>
              <a:t>マスター テキストの書式設定</a:t>
            </a:r>
          </a:p>
        </p:txBody>
      </p:sp>
      <p:sp>
        <p:nvSpPr>
          <p:cNvPr id="7" name="スライド番号プレースホルダ 5">
            <a:extLst>
              <a:ext uri="{FF2B5EF4-FFF2-40B4-BE49-F238E27FC236}">
                <a16:creationId xmlns:a16="http://schemas.microsoft.com/office/drawing/2014/main" id="{352373C1-99CD-F146-9A95-64CC47B0B365}"/>
              </a:ext>
            </a:extLst>
          </p:cNvPr>
          <p:cNvSpPr>
            <a:spLocks noGrp="1"/>
          </p:cNvSpPr>
          <p:nvPr>
            <p:ph type="sldNum" sz="quarter" idx="12"/>
          </p:nvPr>
        </p:nvSpPr>
        <p:spPr>
          <a:xfrm>
            <a:off x="11468924" y="6492875"/>
            <a:ext cx="723076" cy="365125"/>
          </a:xfrm>
        </p:spPr>
        <p:txBody>
          <a:bodyPr/>
          <a:lstStyle>
            <a:lvl1pPr>
              <a:defRPr sz="2000"/>
            </a:lvl1pPr>
          </a:lstStyle>
          <a:p>
            <a:fld id="{13AB05CA-B2B8-0B46-A3D3-7CDE1DE4FAD6}" type="slidenum">
              <a:rPr lang="ja-JP" altLang="en-US" smtClean="0"/>
              <a:pPr/>
              <a:t>‹#›</a:t>
            </a:fld>
            <a:endParaRPr lang="ja-JP" altLang="en-US" dirty="0"/>
          </a:p>
        </p:txBody>
      </p:sp>
    </p:spTree>
    <p:extLst>
      <p:ext uri="{BB962C8B-B14F-4D97-AF65-F5344CB8AC3E}">
        <p14:creationId xmlns:p14="http://schemas.microsoft.com/office/powerpoint/2010/main" val="2789675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335360" y="1100889"/>
            <a:ext cx="11617291" cy="5554554"/>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スライド番号プレースホルダ 5"/>
          <p:cNvSpPr>
            <a:spLocks noGrp="1"/>
          </p:cNvSpPr>
          <p:nvPr>
            <p:ph type="sldNum" sz="quarter" idx="12"/>
          </p:nvPr>
        </p:nvSpPr>
        <p:spPr>
          <a:xfrm>
            <a:off x="11468924" y="6492875"/>
            <a:ext cx="723076" cy="365125"/>
          </a:xfrm>
        </p:spPr>
        <p:txBody>
          <a:bodyPr/>
          <a:lstStyle>
            <a:lvl1pPr>
              <a:defRPr sz="2000"/>
            </a:lvl1pPr>
          </a:lstStyle>
          <a:p>
            <a:fld id="{13AB05CA-B2B8-0B46-A3D3-7CDE1DE4FAD6}" type="slidenum">
              <a:rPr lang="ja-JP" altLang="en-US" smtClean="0"/>
              <a:pPr/>
              <a:t>‹#›</a:t>
            </a:fld>
            <a:endParaRPr lang="ja-JP" altLang="en-US" dirty="0"/>
          </a:p>
        </p:txBody>
      </p:sp>
      <p:sp>
        <p:nvSpPr>
          <p:cNvPr id="7" name="タイトル 6">
            <a:extLst>
              <a:ext uri="{FF2B5EF4-FFF2-40B4-BE49-F238E27FC236}">
                <a16:creationId xmlns:a16="http://schemas.microsoft.com/office/drawing/2014/main" id="{53CA428E-F521-1846-A125-C846684BF4B2}"/>
              </a:ext>
            </a:extLst>
          </p:cNvPr>
          <p:cNvSpPr>
            <a:spLocks noGrp="1"/>
          </p:cNvSpPr>
          <p:nvPr>
            <p:ph type="title"/>
          </p:nvPr>
        </p:nvSpPr>
        <p:spPr>
          <a:xfrm>
            <a:off x="335360" y="87036"/>
            <a:ext cx="11617291" cy="869475"/>
          </a:xfrm>
        </p:spPr>
        <p:txBody>
          <a:bodyPr>
            <a:normAutofit/>
          </a:bodyPr>
          <a:lstStyle>
            <a:lvl1pPr>
              <a:defRPr sz="4000"/>
            </a:lvl1pPr>
          </a:lstStyle>
          <a:p>
            <a:r>
              <a:rPr kumimoji="1" lang="ja-JP" altLang="en-US" dirty="0"/>
              <a:t>マスター タイトルの書式設定</a:t>
            </a:r>
          </a:p>
        </p:txBody>
      </p:sp>
    </p:spTree>
    <p:extLst>
      <p:ext uri="{BB962C8B-B14F-4D97-AF65-F5344CB8AC3E}">
        <p14:creationId xmlns:p14="http://schemas.microsoft.com/office/powerpoint/2010/main" val="352315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8" name="タイトル 6">
            <a:extLst>
              <a:ext uri="{FF2B5EF4-FFF2-40B4-BE49-F238E27FC236}">
                <a16:creationId xmlns:a16="http://schemas.microsoft.com/office/drawing/2014/main" id="{3CB8FA5C-3343-A643-99F8-4DD4A3930904}"/>
              </a:ext>
            </a:extLst>
          </p:cNvPr>
          <p:cNvSpPr>
            <a:spLocks noGrp="1"/>
          </p:cNvSpPr>
          <p:nvPr>
            <p:ph type="title"/>
          </p:nvPr>
        </p:nvSpPr>
        <p:spPr>
          <a:xfrm>
            <a:off x="335360" y="81020"/>
            <a:ext cx="11617291" cy="648183"/>
          </a:xfrm>
        </p:spPr>
        <p:txBody>
          <a:bodyPr>
            <a:normAutofit/>
          </a:bodyPr>
          <a:lstStyle>
            <a:lvl1pPr>
              <a:defRPr sz="4000"/>
            </a:lvl1pPr>
          </a:lstStyle>
          <a:p>
            <a:r>
              <a:rPr kumimoji="1" lang="ja-JP" altLang="en-US"/>
              <a:t>マスター タイトルの書式設定</a:t>
            </a:r>
          </a:p>
        </p:txBody>
      </p:sp>
      <p:sp>
        <p:nvSpPr>
          <p:cNvPr id="9" name="スライド番号プレースホルダ 5">
            <a:extLst>
              <a:ext uri="{FF2B5EF4-FFF2-40B4-BE49-F238E27FC236}">
                <a16:creationId xmlns:a16="http://schemas.microsoft.com/office/drawing/2014/main" id="{22EF4FB6-79FC-DB49-B27E-1E8A2BB058F1}"/>
              </a:ext>
            </a:extLst>
          </p:cNvPr>
          <p:cNvSpPr>
            <a:spLocks noGrp="1"/>
          </p:cNvSpPr>
          <p:nvPr>
            <p:ph type="sldNum" sz="quarter" idx="12"/>
          </p:nvPr>
        </p:nvSpPr>
        <p:spPr>
          <a:xfrm>
            <a:off x="11468924" y="6492875"/>
            <a:ext cx="723076" cy="365125"/>
          </a:xfrm>
        </p:spPr>
        <p:txBody>
          <a:bodyPr/>
          <a:lstStyle>
            <a:lvl1pPr>
              <a:defRPr sz="2000"/>
            </a:lvl1pPr>
          </a:lstStyle>
          <a:p>
            <a:fld id="{13AB05CA-B2B8-0B46-A3D3-7CDE1DE4FAD6}" type="slidenum">
              <a:rPr lang="ja-JP" altLang="en-US" smtClean="0"/>
              <a:pPr/>
              <a:t>‹#›</a:t>
            </a:fld>
            <a:endParaRPr lang="ja-JP" altLang="en-US" dirty="0"/>
          </a:p>
        </p:txBody>
      </p:sp>
    </p:spTree>
    <p:extLst>
      <p:ext uri="{BB962C8B-B14F-4D97-AF65-F5344CB8AC3E}">
        <p14:creationId xmlns:p14="http://schemas.microsoft.com/office/powerpoint/2010/main" val="3694454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6" name="スライド番号プレースホルダ 5">
            <a:extLst>
              <a:ext uri="{FF2B5EF4-FFF2-40B4-BE49-F238E27FC236}">
                <a16:creationId xmlns:a16="http://schemas.microsoft.com/office/drawing/2014/main" id="{B1F2930D-7CAE-154F-A2DF-329BC3046313}"/>
              </a:ext>
            </a:extLst>
          </p:cNvPr>
          <p:cNvSpPr>
            <a:spLocks noGrp="1"/>
          </p:cNvSpPr>
          <p:nvPr>
            <p:ph type="sldNum" sz="quarter" idx="12"/>
          </p:nvPr>
        </p:nvSpPr>
        <p:spPr>
          <a:xfrm>
            <a:off x="11468924" y="6492875"/>
            <a:ext cx="723076" cy="365125"/>
          </a:xfrm>
        </p:spPr>
        <p:txBody>
          <a:bodyPr/>
          <a:lstStyle>
            <a:lvl1pPr>
              <a:defRPr sz="2000"/>
            </a:lvl1pPr>
          </a:lstStyle>
          <a:p>
            <a:fld id="{13AB05CA-B2B8-0B46-A3D3-7CDE1DE4FAD6}" type="slidenum">
              <a:rPr lang="ja-JP" altLang="en-US" smtClean="0"/>
              <a:pPr/>
              <a:t>‹#›</a:t>
            </a:fld>
            <a:endParaRPr lang="ja-JP" altLang="en-US" dirty="0"/>
          </a:p>
        </p:txBody>
      </p:sp>
    </p:spTree>
    <p:extLst>
      <p:ext uri="{BB962C8B-B14F-4D97-AF65-F5344CB8AC3E}">
        <p14:creationId xmlns:p14="http://schemas.microsoft.com/office/powerpoint/2010/main" val="32622311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335360" y="120316"/>
            <a:ext cx="11617291" cy="995300"/>
          </a:xfrm>
          <a:prstGeom prst="rect">
            <a:avLst/>
          </a:prstGeom>
        </p:spPr>
        <p:txBody>
          <a:bodyPr vert="horz" lIns="91440" tIns="45720" rIns="91440" bIns="45720" rtlCol="0" anchor="ctr">
            <a:normAutofit/>
          </a:bodyPr>
          <a:lstStyle/>
          <a:p>
            <a:r>
              <a:rPr kumimoji="1" lang="ja-JP" altLang="en-US" dirty="0"/>
              <a:t>マスタ タイトルの書式設定</a:t>
            </a:r>
          </a:p>
        </p:txBody>
      </p:sp>
      <p:sp>
        <p:nvSpPr>
          <p:cNvPr id="3" name="テキスト プレースホルダ 2"/>
          <p:cNvSpPr>
            <a:spLocks noGrp="1"/>
          </p:cNvSpPr>
          <p:nvPr>
            <p:ph type="body" idx="1"/>
          </p:nvPr>
        </p:nvSpPr>
        <p:spPr>
          <a:xfrm>
            <a:off x="335360" y="1268760"/>
            <a:ext cx="11617291" cy="5112568"/>
          </a:xfrm>
          <a:prstGeom prst="rect">
            <a:avLst/>
          </a:prstGeom>
        </p:spPr>
        <p:txBody>
          <a:bodyPr vert="horz" lIns="91440" tIns="45720" rIns="91440" bIns="45720" rtlCol="0">
            <a:normAutofit/>
          </a:bodyPr>
          <a:lstStyle/>
          <a:p>
            <a:pPr lvl="0"/>
            <a:r>
              <a:rPr kumimoji="1" lang="ja-JP" altLang="en-US" dirty="0"/>
              <a:t>マスタ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スライド番号プレースホルダ 5"/>
          <p:cNvSpPr>
            <a:spLocks noGrp="1"/>
          </p:cNvSpPr>
          <p:nvPr>
            <p:ph type="sldNum" sz="quarter" idx="4"/>
          </p:nvPr>
        </p:nvSpPr>
        <p:spPr>
          <a:xfrm>
            <a:off x="9347200" y="6492875"/>
            <a:ext cx="2844800" cy="365125"/>
          </a:xfrm>
          <a:prstGeom prst="rect">
            <a:avLst/>
          </a:prstGeom>
        </p:spPr>
        <p:txBody>
          <a:bodyPr vert="horz" lIns="91440" tIns="45720" rIns="91440" bIns="45720" rtlCol="0" anchor="ctr"/>
          <a:lstStyle>
            <a:lvl1pPr algn="r">
              <a:defRPr sz="2000">
                <a:solidFill>
                  <a:schemeClr val="tx1">
                    <a:tint val="75000"/>
                  </a:schemeClr>
                </a:solidFill>
              </a:defRPr>
            </a:lvl1pPr>
          </a:lstStyle>
          <a:p>
            <a:fld id="{13AB05CA-B2B8-0B46-A3D3-7CDE1DE4FAD6}" type="slidenum">
              <a:rPr lang="ja-JP" altLang="en-US" smtClean="0"/>
              <a:pPr/>
              <a:t>‹#›</a:t>
            </a:fld>
            <a:endParaRPr lang="ja-JP" altLang="en-US" dirty="0"/>
          </a:p>
        </p:txBody>
      </p:sp>
    </p:spTree>
    <p:extLst>
      <p:ext uri="{BB962C8B-B14F-4D97-AF65-F5344CB8AC3E}">
        <p14:creationId xmlns:p14="http://schemas.microsoft.com/office/powerpoint/2010/main" val="3113946247"/>
      </p:ext>
    </p:extLst>
  </p:cSld>
  <p:clrMap bg1="lt1" tx1="dk1" bg2="lt2" tx2="dk2" accent1="accent1" accent2="accent2" accent3="accent3" accent4="accent4" accent5="accent5" accent6="accent6" hlink="hlink" folHlink="folHlink"/>
  <p:sldLayoutIdLst>
    <p:sldLayoutId id="2147483685" r:id="rId1"/>
    <p:sldLayoutId id="2147483687" r:id="rId2"/>
    <p:sldLayoutId id="2147483697" r:id="rId3"/>
    <p:sldLayoutId id="2147483686" r:id="rId4"/>
    <p:sldLayoutId id="2147483691" r:id="rId5"/>
  </p:sldLayoutIdLst>
  <p:hf hdr="0" ftr="0" dt="0"/>
  <p:txStyles>
    <p:titleStyle>
      <a:lvl1pPr algn="ctr" defTabSz="914377" rtl="0" eaLnBrk="1" latinLnBrk="0" hangingPunct="1">
        <a:spcBef>
          <a:spcPct val="0"/>
        </a:spcBef>
        <a:buNone/>
        <a:defRPr kumimoji="1" sz="4400" kern="1200">
          <a:solidFill>
            <a:schemeClr val="tx1"/>
          </a:solidFill>
          <a:latin typeface="+mj-ea"/>
          <a:ea typeface="+mj-ea"/>
          <a:cs typeface="+mj-cs"/>
        </a:defRPr>
      </a:lvl1pPr>
    </p:titleStyle>
    <p:bodyStyle>
      <a:lvl1pPr marL="342891" indent="-342891" algn="l" defTabSz="914377" rtl="0" eaLnBrk="1" latinLnBrk="0" hangingPunct="1">
        <a:spcBef>
          <a:spcPct val="20000"/>
        </a:spcBef>
        <a:buFont typeface="Arial" pitchFamily="34" charset="0"/>
        <a:buChar char="•"/>
        <a:defRPr kumimoji="1" sz="3200" kern="1200">
          <a:solidFill>
            <a:schemeClr val="tx1"/>
          </a:solidFill>
          <a:latin typeface="メイリオ"/>
          <a:ea typeface="メイリオ"/>
          <a:cs typeface="メイリオ"/>
        </a:defRPr>
      </a:lvl1pPr>
      <a:lvl2pPr marL="742932" indent="-285744" algn="l" defTabSz="914377" rtl="0" eaLnBrk="1" latinLnBrk="0" hangingPunct="1">
        <a:spcBef>
          <a:spcPct val="20000"/>
        </a:spcBef>
        <a:buFont typeface="Arial" panose="020B0604020202020204" pitchFamily="34" charset="0"/>
        <a:buChar char="•"/>
        <a:defRPr kumimoji="1" sz="2800" kern="1200">
          <a:solidFill>
            <a:schemeClr val="tx1"/>
          </a:solidFill>
          <a:latin typeface="メイリオ"/>
          <a:ea typeface="メイリオ"/>
          <a:cs typeface="メイリオ"/>
        </a:defRPr>
      </a:lvl2pPr>
      <a:lvl3pPr marL="1142971" indent="-228594" algn="l" defTabSz="914377" rtl="0" eaLnBrk="1" latinLnBrk="0" hangingPunct="1">
        <a:spcBef>
          <a:spcPct val="20000"/>
        </a:spcBef>
        <a:buFont typeface="Arial" pitchFamily="34" charset="0"/>
        <a:buChar char="•"/>
        <a:defRPr kumimoji="1" sz="2400" kern="1200">
          <a:solidFill>
            <a:schemeClr val="tx1"/>
          </a:solidFill>
          <a:latin typeface="メイリオ"/>
          <a:ea typeface="メイリオ"/>
          <a:cs typeface="メイリオ"/>
        </a:defRPr>
      </a:lvl3pPr>
      <a:lvl4pPr marL="1600160" indent="-228594" algn="l" defTabSz="914377" rtl="0" eaLnBrk="1" latinLnBrk="0" hangingPunct="1">
        <a:spcBef>
          <a:spcPct val="20000"/>
        </a:spcBef>
        <a:buFont typeface="Arial" panose="020B0604020202020204" pitchFamily="34" charset="0"/>
        <a:buChar char="•"/>
        <a:defRPr kumimoji="1" sz="2000" kern="1200">
          <a:solidFill>
            <a:schemeClr val="tx1"/>
          </a:solidFill>
          <a:latin typeface="メイリオ"/>
          <a:ea typeface="メイリオ"/>
          <a:cs typeface="メイリオ"/>
        </a:defRPr>
      </a:lvl4pPr>
      <a:lvl5pPr marL="2057349" indent="-228594" algn="l" defTabSz="914377" rtl="0" eaLnBrk="1" latinLnBrk="0" hangingPunct="1">
        <a:spcBef>
          <a:spcPct val="20000"/>
        </a:spcBef>
        <a:buFont typeface="Arial" panose="020B0604020202020204" pitchFamily="34" charset="0"/>
        <a:buChar char="•"/>
        <a:defRPr kumimoji="1" sz="2000" kern="1200">
          <a:solidFill>
            <a:schemeClr val="tx1"/>
          </a:solidFill>
          <a:latin typeface="メイリオ"/>
          <a:ea typeface="メイリオ"/>
          <a:cs typeface="メイリオ"/>
        </a:defRPr>
      </a:lvl5pPr>
      <a:lvl6pPr marL="2514537" indent="-228594" algn="l" defTabSz="914377"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ybricks.github.io/ev3-micropython/startupgrade.html"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64AA728-C267-4183-A294-4EF51C29324B}"/>
              </a:ext>
            </a:extLst>
          </p:cNvPr>
          <p:cNvSpPr>
            <a:spLocks noGrp="1"/>
          </p:cNvSpPr>
          <p:nvPr>
            <p:ph type="title"/>
          </p:nvPr>
        </p:nvSpPr>
        <p:spPr>
          <a:xfrm>
            <a:off x="963084" y="4406901"/>
            <a:ext cx="10363200" cy="1851024"/>
          </a:xfrm>
        </p:spPr>
        <p:txBody>
          <a:bodyPr>
            <a:normAutofit fontScale="90000"/>
          </a:bodyPr>
          <a:lstStyle/>
          <a:p>
            <a:r>
              <a:rPr lang="en-US" altLang="ja-JP" cap="none" dirty="0" err="1"/>
              <a:t>MicroPython1</a:t>
            </a:r>
            <a:r>
              <a:rPr lang="ja-JP" altLang="en-US" cap="none" dirty="0"/>
              <a:t>と</a:t>
            </a:r>
            <a:r>
              <a:rPr lang="en-US" altLang="ja-JP" cap="none" dirty="0"/>
              <a:t>2</a:t>
            </a:r>
            <a:r>
              <a:rPr lang="ja-JP" altLang="en-US" cap="none" dirty="0"/>
              <a:t>の違い</a:t>
            </a:r>
            <a:br>
              <a:rPr lang="en-US" altLang="ja-JP" cap="none" dirty="0"/>
            </a:br>
            <a:br>
              <a:rPr lang="en-US" altLang="ja-JP" sz="2200" cap="none" dirty="0"/>
            </a:br>
            <a:r>
              <a:rPr lang="en-US" altLang="ja-JP" sz="2200" dirty="0"/>
              <a:t>Upgrading from v1.0 to v2.0 — ev3-micropython 2.0.0 documentation </a:t>
            </a:r>
            <a:br>
              <a:rPr lang="en-US" altLang="ja-JP" sz="2200" dirty="0"/>
            </a:br>
            <a:r>
              <a:rPr lang="en-US" altLang="ja-JP" sz="2200" dirty="0">
                <a:hlinkClick r:id="rId2"/>
              </a:rPr>
              <a:t>https://pybricks.github.io/ev3-micropython/startupgrade.html</a:t>
            </a:r>
            <a:endParaRPr lang="ja-JP" altLang="en-US" sz="2200" cap="none" dirty="0"/>
          </a:p>
        </p:txBody>
      </p:sp>
      <p:sp>
        <p:nvSpPr>
          <p:cNvPr id="6" name="テキスト プレースホルダー 5">
            <a:extLst>
              <a:ext uri="{FF2B5EF4-FFF2-40B4-BE49-F238E27FC236}">
                <a16:creationId xmlns:a16="http://schemas.microsoft.com/office/drawing/2014/main" id="{F902C539-27FD-4BD5-8AB4-FD691883B388}"/>
              </a:ext>
            </a:extLst>
          </p:cNvPr>
          <p:cNvSpPr>
            <a:spLocks noGrp="1"/>
          </p:cNvSpPr>
          <p:nvPr>
            <p:ph type="body" idx="1"/>
          </p:nvPr>
        </p:nvSpPr>
        <p:spPr/>
        <p:txBody>
          <a:bodyPr/>
          <a:lstStyle/>
          <a:p>
            <a:endParaRPr lang="ja-JP" altLang="en-US"/>
          </a:p>
        </p:txBody>
      </p:sp>
      <p:sp>
        <p:nvSpPr>
          <p:cNvPr id="3" name="スライド番号プレースホルダー 2">
            <a:extLst>
              <a:ext uri="{FF2B5EF4-FFF2-40B4-BE49-F238E27FC236}">
                <a16:creationId xmlns:a16="http://schemas.microsoft.com/office/drawing/2014/main" id="{B8168AFB-58CB-4756-8E3F-43D65FC4FA0D}"/>
              </a:ext>
            </a:extLst>
          </p:cNvPr>
          <p:cNvSpPr>
            <a:spLocks noGrp="1"/>
          </p:cNvSpPr>
          <p:nvPr>
            <p:ph type="sldNum" sz="quarter" idx="12"/>
          </p:nvPr>
        </p:nvSpPr>
        <p:spPr/>
        <p:txBody>
          <a:bodyPr/>
          <a:lstStyle/>
          <a:p>
            <a:fld id="{13AB05CA-B2B8-0B46-A3D3-7CDE1DE4FAD6}" type="slidenum">
              <a:rPr lang="ja-JP" altLang="en-US" smtClean="0"/>
              <a:pPr/>
              <a:t>1</a:t>
            </a:fld>
            <a:endParaRPr lang="ja-JP" altLang="en-US" dirty="0"/>
          </a:p>
        </p:txBody>
      </p:sp>
    </p:spTree>
    <p:extLst>
      <p:ext uri="{BB962C8B-B14F-4D97-AF65-F5344CB8AC3E}">
        <p14:creationId xmlns:p14="http://schemas.microsoft.com/office/powerpoint/2010/main" val="2408894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F167CE3-AADB-4184-B3AB-C0D3BEB38891}"/>
              </a:ext>
            </a:extLst>
          </p:cNvPr>
          <p:cNvSpPr>
            <a:spLocks noGrp="1"/>
          </p:cNvSpPr>
          <p:nvPr>
            <p:ph idx="1"/>
          </p:nvPr>
        </p:nvSpPr>
        <p:spPr/>
        <p:txBody>
          <a:bodyPr>
            <a:normAutofit fontScale="92500" lnSpcReduction="10000"/>
          </a:bodyPr>
          <a:lstStyle/>
          <a:p>
            <a:r>
              <a:rPr lang="en-US" altLang="ja-JP" sz="3500" dirty="0" err="1">
                <a:latin typeface="Consolas" panose="020B0609020204030204" pitchFamily="49" charset="0"/>
              </a:rPr>
              <a:t>pybricks.tools.print</a:t>
            </a:r>
            <a:r>
              <a:rPr lang="ja-JP" altLang="en-US" dirty="0"/>
              <a:t>はインポート不要になりました．</a:t>
            </a:r>
            <a:r>
              <a:rPr lang="en-US" altLang="ja-JP" sz="3500" dirty="0">
                <a:latin typeface="Consolas" panose="020B0609020204030204" pitchFamily="49" charset="0"/>
              </a:rPr>
              <a:t>print</a:t>
            </a:r>
            <a:r>
              <a:rPr lang="ja-JP" altLang="en-US" dirty="0"/>
              <a:t>機能は内部に取り込まれ，</a:t>
            </a:r>
            <a:r>
              <a:rPr lang="en-US" altLang="ja-JP" dirty="0"/>
              <a:t>Python</a:t>
            </a:r>
            <a:r>
              <a:rPr lang="ja-JP" altLang="en-US" dirty="0"/>
              <a:t>や</a:t>
            </a:r>
            <a:r>
              <a:rPr lang="en-US" altLang="ja-JP" dirty="0" err="1"/>
              <a:t>MicroPython</a:t>
            </a:r>
            <a:r>
              <a:rPr lang="ja-JP" altLang="en-US" dirty="0"/>
              <a:t>と同じように使うことができます．</a:t>
            </a:r>
            <a:endParaRPr lang="en-US" altLang="ja-JP" dirty="0"/>
          </a:p>
          <a:p>
            <a:r>
              <a:rPr lang="en-US" altLang="ja-JP" sz="3500" dirty="0">
                <a:latin typeface="Consolas" panose="020B0609020204030204" pitchFamily="49" charset="0"/>
              </a:rPr>
              <a:t>parameter</a:t>
            </a:r>
            <a:r>
              <a:rPr kumimoji="1" lang="ja-JP" altLang="en-US" dirty="0"/>
              <a:t>クラス？にある多くのパラメータに型と</a:t>
            </a:r>
            <a:r>
              <a:rPr lang="en-US" altLang="ja-JP" sz="3500" dirty="0">
                <a:latin typeface="Consolas" panose="020B0609020204030204" pitchFamily="49" charset="0"/>
              </a:rPr>
              <a:t>representation</a:t>
            </a:r>
            <a:r>
              <a:rPr kumimoji="1" lang="ja-JP" altLang="en-US" dirty="0"/>
              <a:t>が追加されました．</a:t>
            </a:r>
            <a:r>
              <a:rPr lang="ja-JP" altLang="en-US" dirty="0"/>
              <a:t>例えば，色を計測してその結果を画面表示する場合に，</a:t>
            </a:r>
            <a:br>
              <a:rPr lang="en-US" altLang="ja-JP" dirty="0"/>
            </a:br>
            <a:r>
              <a:rPr lang="en-US" altLang="ja-JP" sz="3500" dirty="0">
                <a:latin typeface="Consolas" panose="020B0609020204030204" pitchFamily="49" charset="0"/>
              </a:rPr>
              <a:t>    print(</a:t>
            </a:r>
            <a:r>
              <a:rPr lang="en-US" altLang="ja-JP" sz="3500" dirty="0" err="1">
                <a:latin typeface="Consolas" panose="020B0609020204030204" pitchFamily="49" charset="0"/>
              </a:rPr>
              <a:t>Color.RED</a:t>
            </a:r>
            <a:r>
              <a:rPr lang="en-US" altLang="ja-JP" sz="3500" dirty="0">
                <a:latin typeface="Consolas" panose="020B0609020204030204" pitchFamily="49" charset="0"/>
              </a:rPr>
              <a:t>)</a:t>
            </a:r>
            <a:br>
              <a:rPr lang="en-US" altLang="ja-JP" dirty="0"/>
            </a:br>
            <a:r>
              <a:rPr lang="ja-JP" altLang="en-US" dirty="0"/>
              <a:t>とすれば，</a:t>
            </a:r>
            <a:r>
              <a:rPr lang="en-US" altLang="ja-JP" dirty="0"/>
              <a:t>technical number</a:t>
            </a:r>
            <a:r>
              <a:rPr lang="ja-JP" altLang="en-US" dirty="0"/>
              <a:t>の代わりにパラメータが表示されます．</a:t>
            </a:r>
            <a:endParaRPr lang="en-US" altLang="ja-JP" dirty="0"/>
          </a:p>
          <a:p>
            <a:r>
              <a:rPr kumimoji="1" lang="ja-JP" altLang="en-US" dirty="0"/>
              <a:t>音と画像ファイルを扱う命令が</a:t>
            </a:r>
            <a:r>
              <a:rPr lang="en-US" altLang="ja-JP" sz="3500" dirty="0">
                <a:latin typeface="Consolas" panose="020B0609020204030204" pitchFamily="49" charset="0"/>
              </a:rPr>
              <a:t>media</a:t>
            </a:r>
            <a:r>
              <a:rPr kumimoji="1" lang="ja-JP" altLang="en-US" dirty="0"/>
              <a:t>モジュールに移動しました．このリリースでは古い場所からのインポートでも動作しますが，念のため古いプログラムが動作するか確認してください．</a:t>
            </a:r>
            <a:endParaRPr kumimoji="1" lang="en-US" altLang="ja-JP" dirty="0"/>
          </a:p>
        </p:txBody>
      </p:sp>
      <p:sp>
        <p:nvSpPr>
          <p:cNvPr id="3" name="スライド番号プレースホルダー 2">
            <a:extLst>
              <a:ext uri="{FF2B5EF4-FFF2-40B4-BE49-F238E27FC236}">
                <a16:creationId xmlns:a16="http://schemas.microsoft.com/office/drawing/2014/main" id="{CC75C47D-9B78-44A0-AE67-4735E04D0CE3}"/>
              </a:ext>
            </a:extLst>
          </p:cNvPr>
          <p:cNvSpPr>
            <a:spLocks noGrp="1"/>
          </p:cNvSpPr>
          <p:nvPr>
            <p:ph type="sldNum" sz="quarter" idx="12"/>
          </p:nvPr>
        </p:nvSpPr>
        <p:spPr/>
        <p:txBody>
          <a:bodyPr/>
          <a:lstStyle/>
          <a:p>
            <a:fld id="{13AB05CA-B2B8-0B46-A3D3-7CDE1DE4FAD6}" type="slidenum">
              <a:rPr lang="ja-JP" altLang="en-US" smtClean="0"/>
              <a:pPr/>
              <a:t>10</a:t>
            </a:fld>
            <a:endParaRPr lang="ja-JP" altLang="en-US" dirty="0"/>
          </a:p>
        </p:txBody>
      </p:sp>
      <p:sp>
        <p:nvSpPr>
          <p:cNvPr id="4" name="タイトル 3">
            <a:extLst>
              <a:ext uri="{FF2B5EF4-FFF2-40B4-BE49-F238E27FC236}">
                <a16:creationId xmlns:a16="http://schemas.microsoft.com/office/drawing/2014/main" id="{DA685DE6-14AD-4486-86E6-5E5C3477A374}"/>
              </a:ext>
            </a:extLst>
          </p:cNvPr>
          <p:cNvSpPr>
            <a:spLocks noGrp="1"/>
          </p:cNvSpPr>
          <p:nvPr>
            <p:ph type="title"/>
          </p:nvPr>
        </p:nvSpPr>
        <p:spPr/>
        <p:txBody>
          <a:bodyPr/>
          <a:lstStyle/>
          <a:p>
            <a:r>
              <a:rPr lang="ja-JP" altLang="en-US" dirty="0"/>
              <a:t>その他の変更点</a:t>
            </a:r>
            <a:endParaRPr kumimoji="1" lang="ja-JP" altLang="en-US" dirty="0"/>
          </a:p>
        </p:txBody>
      </p:sp>
    </p:spTree>
    <p:extLst>
      <p:ext uri="{BB962C8B-B14F-4D97-AF65-F5344CB8AC3E}">
        <p14:creationId xmlns:p14="http://schemas.microsoft.com/office/powerpoint/2010/main" val="1015919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F167CE3-AADB-4184-B3AB-C0D3BEB38891}"/>
              </a:ext>
            </a:extLst>
          </p:cNvPr>
          <p:cNvSpPr>
            <a:spLocks noGrp="1"/>
          </p:cNvSpPr>
          <p:nvPr>
            <p:ph idx="1"/>
          </p:nvPr>
        </p:nvSpPr>
        <p:spPr>
          <a:xfrm>
            <a:off x="335360" y="1384299"/>
            <a:ext cx="11617291" cy="5271143"/>
          </a:xfrm>
        </p:spPr>
        <p:txBody>
          <a:bodyPr>
            <a:normAutofit/>
          </a:bodyPr>
          <a:lstStyle/>
          <a:p>
            <a:r>
              <a:rPr kumimoji="1" lang="en-US" altLang="ja-JP" dirty="0"/>
              <a:t>Visual Studio Code</a:t>
            </a:r>
            <a:r>
              <a:rPr kumimoji="1" lang="ja-JP" altLang="en-US" dirty="0"/>
              <a:t>の</a:t>
            </a:r>
            <a:r>
              <a:rPr kumimoji="1" lang="en-US" altLang="ja-JP" dirty="0"/>
              <a:t>Extension</a:t>
            </a:r>
            <a:r>
              <a:rPr kumimoji="1" lang="ja-JP" altLang="en-US" dirty="0"/>
              <a:t>は自動的にアップデートされます．</a:t>
            </a:r>
            <a:endParaRPr kumimoji="1" lang="en-US" altLang="ja-JP" dirty="0"/>
          </a:p>
          <a:p>
            <a:r>
              <a:rPr lang="ja-JP" altLang="en-US" dirty="0"/>
              <a:t>アップデートされた</a:t>
            </a:r>
            <a:r>
              <a:rPr lang="en-US" altLang="ja-JP" dirty="0"/>
              <a:t>Extension</a:t>
            </a:r>
            <a:r>
              <a:rPr lang="ja-JP" altLang="en-US" dirty="0"/>
              <a:t>でも既存のプログラムは使えます．</a:t>
            </a:r>
            <a:endParaRPr lang="en-US" altLang="ja-JP" dirty="0"/>
          </a:p>
          <a:p>
            <a:r>
              <a:rPr kumimoji="1" lang="ja-JP" altLang="en-US" dirty="0"/>
              <a:t>もし古いバージョンを使いたい場合には，</a:t>
            </a:r>
            <a:r>
              <a:rPr kumimoji="1" lang="en-US" altLang="ja-JP" dirty="0" err="1"/>
              <a:t>extenstion</a:t>
            </a:r>
            <a:r>
              <a:rPr kumimoji="1" lang="ja-JP" altLang="en-US" dirty="0"/>
              <a:t>タブにある</a:t>
            </a:r>
            <a:r>
              <a:rPr kumimoji="1" lang="en-US" altLang="ja-JP" dirty="0"/>
              <a:t>EV3 extension</a:t>
            </a:r>
            <a:r>
              <a:rPr kumimoji="1" lang="ja-JP" altLang="en-US" dirty="0"/>
              <a:t>を探して，歯車のアイコンをクリックして，インストールしたいバージョンをクリックしてください．</a:t>
            </a:r>
            <a:endParaRPr kumimoji="1" lang="en-US" altLang="ja-JP" dirty="0"/>
          </a:p>
        </p:txBody>
      </p:sp>
      <p:sp>
        <p:nvSpPr>
          <p:cNvPr id="3" name="スライド番号プレースホルダー 2">
            <a:extLst>
              <a:ext uri="{FF2B5EF4-FFF2-40B4-BE49-F238E27FC236}">
                <a16:creationId xmlns:a16="http://schemas.microsoft.com/office/drawing/2014/main" id="{CC75C47D-9B78-44A0-AE67-4735E04D0CE3}"/>
              </a:ext>
            </a:extLst>
          </p:cNvPr>
          <p:cNvSpPr>
            <a:spLocks noGrp="1"/>
          </p:cNvSpPr>
          <p:nvPr>
            <p:ph type="sldNum" sz="quarter" idx="12"/>
          </p:nvPr>
        </p:nvSpPr>
        <p:spPr/>
        <p:txBody>
          <a:bodyPr/>
          <a:lstStyle/>
          <a:p>
            <a:fld id="{13AB05CA-B2B8-0B46-A3D3-7CDE1DE4FAD6}" type="slidenum">
              <a:rPr lang="ja-JP" altLang="en-US" smtClean="0"/>
              <a:pPr/>
              <a:t>11</a:t>
            </a:fld>
            <a:endParaRPr lang="ja-JP" altLang="en-US" dirty="0"/>
          </a:p>
        </p:txBody>
      </p:sp>
      <p:sp>
        <p:nvSpPr>
          <p:cNvPr id="4" name="タイトル 3">
            <a:extLst>
              <a:ext uri="{FF2B5EF4-FFF2-40B4-BE49-F238E27FC236}">
                <a16:creationId xmlns:a16="http://schemas.microsoft.com/office/drawing/2014/main" id="{DA685DE6-14AD-4486-86E6-5E5C3477A374}"/>
              </a:ext>
            </a:extLst>
          </p:cNvPr>
          <p:cNvSpPr>
            <a:spLocks noGrp="1"/>
          </p:cNvSpPr>
          <p:nvPr>
            <p:ph type="title"/>
          </p:nvPr>
        </p:nvSpPr>
        <p:spPr>
          <a:xfrm>
            <a:off x="335360" y="87036"/>
            <a:ext cx="11617291" cy="1013853"/>
          </a:xfrm>
        </p:spPr>
        <p:txBody>
          <a:bodyPr>
            <a:normAutofit fontScale="90000"/>
          </a:bodyPr>
          <a:lstStyle/>
          <a:p>
            <a:r>
              <a:rPr kumimoji="1" lang="ja-JP" altLang="en-US" dirty="0"/>
              <a:t>旧バージョンの</a:t>
            </a:r>
            <a:r>
              <a:rPr kumimoji="1" lang="en-US" altLang="ja-JP" dirty="0"/>
              <a:t>Visual Studio Code</a:t>
            </a:r>
            <a:r>
              <a:rPr lang="ja-JP" altLang="en-US" dirty="0"/>
              <a:t> </a:t>
            </a:r>
            <a:r>
              <a:rPr kumimoji="1" lang="en-US" altLang="ja-JP" dirty="0"/>
              <a:t>Extension</a:t>
            </a:r>
            <a:r>
              <a:rPr kumimoji="1" lang="ja-JP" altLang="en-US" dirty="0"/>
              <a:t>の</a:t>
            </a:r>
            <a:br>
              <a:rPr kumimoji="1" lang="en-US" altLang="ja-JP" dirty="0"/>
            </a:br>
            <a:r>
              <a:rPr kumimoji="1" lang="ja-JP" altLang="en-US" dirty="0"/>
              <a:t>インストール</a:t>
            </a:r>
          </a:p>
        </p:txBody>
      </p:sp>
    </p:spTree>
    <p:extLst>
      <p:ext uri="{BB962C8B-B14F-4D97-AF65-F5344CB8AC3E}">
        <p14:creationId xmlns:p14="http://schemas.microsoft.com/office/powerpoint/2010/main" val="16894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5">
            <a:extLst>
              <a:ext uri="{FF2B5EF4-FFF2-40B4-BE49-F238E27FC236}">
                <a16:creationId xmlns:a16="http://schemas.microsoft.com/office/drawing/2014/main" id="{68B72D5B-53FB-4DF4-85C8-D4439BE76E86}"/>
              </a:ext>
            </a:extLst>
          </p:cNvPr>
          <p:cNvSpPr>
            <a:spLocks noGrp="1"/>
          </p:cNvSpPr>
          <p:nvPr>
            <p:ph idx="1"/>
          </p:nvPr>
        </p:nvSpPr>
        <p:spPr>
          <a:xfrm>
            <a:off x="629411" y="1100889"/>
            <a:ext cx="11029190" cy="5554554"/>
          </a:xfrm>
        </p:spPr>
        <p:txBody>
          <a:bodyPr/>
          <a:lstStyle/>
          <a:p>
            <a:r>
              <a:rPr lang="en-US" altLang="ja-JP" dirty="0"/>
              <a:t>EV3 MicroPython2.0</a:t>
            </a:r>
            <a:r>
              <a:rPr lang="ja-JP" altLang="en-US" dirty="0"/>
              <a:t>は</a:t>
            </a:r>
            <a:r>
              <a:rPr lang="en-US" altLang="ja-JP" dirty="0"/>
              <a:t>2020</a:t>
            </a:r>
            <a:r>
              <a:rPr lang="ja-JP" altLang="en-US" dirty="0"/>
              <a:t>年</a:t>
            </a:r>
            <a:r>
              <a:rPr lang="en-US" altLang="ja-JP" dirty="0"/>
              <a:t>5</a:t>
            </a:r>
            <a:r>
              <a:rPr lang="ja-JP" altLang="en-US" dirty="0"/>
              <a:t>月</a:t>
            </a:r>
            <a:r>
              <a:rPr lang="en-US" altLang="ja-JP" dirty="0"/>
              <a:t>18</a:t>
            </a:r>
            <a:r>
              <a:rPr lang="ja-JP" altLang="en-US" dirty="0"/>
              <a:t>日にリリースされました．</a:t>
            </a:r>
            <a:endParaRPr lang="en-US" altLang="ja-JP" dirty="0"/>
          </a:p>
          <a:p>
            <a:r>
              <a:rPr lang="en-US" altLang="ja-JP" dirty="0"/>
              <a:t>Ver.2.0</a:t>
            </a:r>
            <a:r>
              <a:rPr lang="ja-JP" altLang="en-US" dirty="0"/>
              <a:t>から始めた方は，これを読まなくても大丈夫です．</a:t>
            </a:r>
          </a:p>
        </p:txBody>
      </p:sp>
      <p:sp>
        <p:nvSpPr>
          <p:cNvPr id="4" name="スライド番号プレースホルダー 3">
            <a:extLst>
              <a:ext uri="{FF2B5EF4-FFF2-40B4-BE49-F238E27FC236}">
                <a16:creationId xmlns:a16="http://schemas.microsoft.com/office/drawing/2014/main" id="{6A160022-7BD3-4481-BCEC-682595685AC6}"/>
              </a:ext>
            </a:extLst>
          </p:cNvPr>
          <p:cNvSpPr>
            <a:spLocks noGrp="1"/>
          </p:cNvSpPr>
          <p:nvPr>
            <p:ph type="sldNum" sz="quarter" idx="12"/>
          </p:nvPr>
        </p:nvSpPr>
        <p:spPr/>
        <p:txBody>
          <a:bodyPr/>
          <a:lstStyle/>
          <a:p>
            <a:fld id="{13AB05CA-B2B8-0B46-A3D3-7CDE1DE4FAD6}" type="slidenum">
              <a:rPr lang="ja-JP" altLang="en-US" smtClean="0"/>
              <a:pPr/>
              <a:t>2</a:t>
            </a:fld>
            <a:endParaRPr lang="ja-JP" altLang="en-US" dirty="0"/>
          </a:p>
        </p:txBody>
      </p:sp>
      <p:sp>
        <p:nvSpPr>
          <p:cNvPr id="5" name="タイトル 4">
            <a:extLst>
              <a:ext uri="{FF2B5EF4-FFF2-40B4-BE49-F238E27FC236}">
                <a16:creationId xmlns:a16="http://schemas.microsoft.com/office/drawing/2014/main" id="{A14C2967-50BD-40CE-B3E8-562E18F970D8}"/>
              </a:ext>
            </a:extLst>
          </p:cNvPr>
          <p:cNvSpPr>
            <a:spLocks noGrp="1"/>
          </p:cNvSpPr>
          <p:nvPr>
            <p:ph type="title"/>
          </p:nvPr>
        </p:nvSpPr>
        <p:spPr/>
        <p:txBody>
          <a:bodyPr/>
          <a:lstStyle/>
          <a:p>
            <a:r>
              <a:rPr lang="ja-JP" altLang="en-US" dirty="0"/>
              <a:t>はじめに</a:t>
            </a:r>
          </a:p>
        </p:txBody>
      </p:sp>
    </p:spTree>
    <p:extLst>
      <p:ext uri="{BB962C8B-B14F-4D97-AF65-F5344CB8AC3E}">
        <p14:creationId xmlns:p14="http://schemas.microsoft.com/office/powerpoint/2010/main" val="2716349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9A915F9-5D88-4155-AF79-F4FBB1D04172}"/>
              </a:ext>
            </a:extLst>
          </p:cNvPr>
          <p:cNvSpPr>
            <a:spLocks noGrp="1"/>
          </p:cNvSpPr>
          <p:nvPr>
            <p:ph idx="1"/>
          </p:nvPr>
        </p:nvSpPr>
        <p:spPr/>
        <p:txBody>
          <a:bodyPr>
            <a:normAutofit/>
          </a:bodyPr>
          <a:lstStyle/>
          <a:p>
            <a:r>
              <a:rPr kumimoji="1" lang="ja-JP" altLang="en-US" dirty="0"/>
              <a:t>アップグレードすると，以前にのデータは全て消えます．</a:t>
            </a:r>
            <a:endParaRPr kumimoji="1" lang="en-US" altLang="ja-JP" dirty="0"/>
          </a:p>
          <a:p>
            <a:r>
              <a:rPr kumimoji="1" lang="ja-JP" altLang="en-US" dirty="0"/>
              <a:t>アップグレードする前に，必要なデータのバックアップを取ってください．</a:t>
            </a:r>
            <a:endParaRPr kumimoji="1" lang="en-US" altLang="ja-JP" dirty="0"/>
          </a:p>
        </p:txBody>
      </p:sp>
      <p:sp>
        <p:nvSpPr>
          <p:cNvPr id="3" name="スライド番号プレースホルダー 2">
            <a:extLst>
              <a:ext uri="{FF2B5EF4-FFF2-40B4-BE49-F238E27FC236}">
                <a16:creationId xmlns:a16="http://schemas.microsoft.com/office/drawing/2014/main" id="{7CBBE906-4ABF-4D99-9BB4-B8B868E04F8F}"/>
              </a:ext>
            </a:extLst>
          </p:cNvPr>
          <p:cNvSpPr>
            <a:spLocks noGrp="1"/>
          </p:cNvSpPr>
          <p:nvPr>
            <p:ph type="sldNum" sz="quarter" idx="12"/>
          </p:nvPr>
        </p:nvSpPr>
        <p:spPr/>
        <p:txBody>
          <a:bodyPr/>
          <a:lstStyle/>
          <a:p>
            <a:fld id="{13AB05CA-B2B8-0B46-A3D3-7CDE1DE4FAD6}" type="slidenum">
              <a:rPr lang="ja-JP" altLang="en-US" smtClean="0"/>
              <a:pPr/>
              <a:t>3</a:t>
            </a:fld>
            <a:endParaRPr lang="ja-JP" altLang="en-US" dirty="0"/>
          </a:p>
        </p:txBody>
      </p:sp>
      <p:sp>
        <p:nvSpPr>
          <p:cNvPr id="4" name="タイトル 3">
            <a:extLst>
              <a:ext uri="{FF2B5EF4-FFF2-40B4-BE49-F238E27FC236}">
                <a16:creationId xmlns:a16="http://schemas.microsoft.com/office/drawing/2014/main" id="{F37E682D-B9AA-4112-A26B-060243EBE055}"/>
              </a:ext>
            </a:extLst>
          </p:cNvPr>
          <p:cNvSpPr>
            <a:spLocks noGrp="1"/>
          </p:cNvSpPr>
          <p:nvPr>
            <p:ph type="title"/>
          </p:nvPr>
        </p:nvSpPr>
        <p:spPr/>
        <p:txBody>
          <a:bodyPr/>
          <a:lstStyle/>
          <a:p>
            <a:r>
              <a:rPr kumimoji="1" lang="en-US" altLang="ja-JP" dirty="0"/>
              <a:t>MicroSD</a:t>
            </a:r>
            <a:r>
              <a:rPr kumimoji="1" lang="ja-JP" altLang="en-US" dirty="0"/>
              <a:t>カードのイメージのアップグレード</a:t>
            </a:r>
          </a:p>
        </p:txBody>
      </p:sp>
    </p:spTree>
    <p:extLst>
      <p:ext uri="{BB962C8B-B14F-4D97-AF65-F5344CB8AC3E}">
        <p14:creationId xmlns:p14="http://schemas.microsoft.com/office/powerpoint/2010/main" val="3935559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F167CE3-AADB-4184-B3AB-C0D3BEB38891}"/>
              </a:ext>
            </a:extLst>
          </p:cNvPr>
          <p:cNvSpPr>
            <a:spLocks noGrp="1"/>
          </p:cNvSpPr>
          <p:nvPr>
            <p:ph idx="1"/>
          </p:nvPr>
        </p:nvSpPr>
        <p:spPr/>
        <p:txBody>
          <a:bodyPr>
            <a:normAutofit/>
          </a:bodyPr>
          <a:lstStyle/>
          <a:p>
            <a:r>
              <a:rPr kumimoji="1" lang="en-US" altLang="ja-JP" sz="2800" dirty="0"/>
              <a:t>Ver.2.0</a:t>
            </a:r>
            <a:r>
              <a:rPr kumimoji="1" lang="ja-JP" altLang="en-US" sz="2800" dirty="0"/>
              <a:t>での大半の変化は</a:t>
            </a:r>
            <a:r>
              <a:rPr lang="ja-JP" altLang="en-US" sz="2800" dirty="0"/>
              <a:t>，新規機能の追加です．</a:t>
            </a:r>
            <a:endParaRPr lang="en-US" altLang="ja-JP" sz="2800" dirty="0"/>
          </a:p>
          <a:p>
            <a:r>
              <a:rPr kumimoji="1" lang="ja-JP" altLang="en-US" sz="2800" dirty="0"/>
              <a:t>そのため基本的には，</a:t>
            </a:r>
            <a:r>
              <a:rPr kumimoji="1" lang="en-US" altLang="ja-JP" sz="2800" dirty="0"/>
              <a:t>Ver.1.0</a:t>
            </a:r>
            <a:r>
              <a:rPr kumimoji="1" lang="ja-JP" altLang="en-US" sz="2800" dirty="0"/>
              <a:t>で書かれたプログラムはそのまま動くはずです．</a:t>
            </a:r>
            <a:endParaRPr kumimoji="1" lang="en-US" altLang="ja-JP" sz="2800" dirty="0"/>
          </a:p>
          <a:p>
            <a:r>
              <a:rPr lang="ja-JP" altLang="en-US" sz="2800" dirty="0"/>
              <a:t>ただし，既存の機能のパフォーマンス改善もされているので，プログラムによっては多少改変が必要になる可能性もあります．</a:t>
            </a:r>
            <a:endParaRPr lang="en-US" altLang="ja-JP" sz="2800" dirty="0"/>
          </a:p>
          <a:p>
            <a:r>
              <a:rPr kumimoji="1" lang="en-US" altLang="ja-JP" sz="2800" dirty="0"/>
              <a:t>Ver.1.0</a:t>
            </a:r>
            <a:r>
              <a:rPr kumimoji="1" lang="ja-JP" altLang="en-US" sz="2800" dirty="0"/>
              <a:t>のドキュメントにかかれている全ての機能は</a:t>
            </a:r>
            <a:r>
              <a:rPr kumimoji="1" lang="en-US" altLang="ja-JP" sz="2800" dirty="0"/>
              <a:t>Ver.2.0</a:t>
            </a:r>
            <a:r>
              <a:rPr kumimoji="1" lang="ja-JP" altLang="en-US" sz="2800" dirty="0"/>
              <a:t>でも使えますので，</a:t>
            </a:r>
            <a:r>
              <a:rPr lang="en-US" altLang="ja-JP" sz="2800" dirty="0"/>
              <a:t>Ver.1.0</a:t>
            </a:r>
            <a:r>
              <a:rPr lang="ja-JP" altLang="en-US" sz="2800" dirty="0"/>
              <a:t>で作っていたプログラムは，そのままで</a:t>
            </a:r>
            <a:r>
              <a:rPr lang="en-US" altLang="ja-JP" sz="2800" dirty="0"/>
              <a:t>Ver.2.0</a:t>
            </a:r>
            <a:r>
              <a:rPr lang="ja-JP" altLang="en-US" sz="2800" dirty="0"/>
              <a:t>でも動くはずです．</a:t>
            </a:r>
            <a:endParaRPr lang="en-US" altLang="ja-JP" sz="2800" dirty="0"/>
          </a:p>
          <a:p>
            <a:r>
              <a:rPr kumimoji="1" lang="ja-JP" altLang="en-US" sz="2800" dirty="0"/>
              <a:t>しかし，思い通りに動作するかしっかり確認しつつ，プログラムも新しく</a:t>
            </a:r>
            <a:r>
              <a:rPr lang="ja-JP" altLang="en-US" sz="2800" dirty="0"/>
              <a:t>書き換えることをお勧めします．</a:t>
            </a:r>
            <a:endParaRPr kumimoji="1" lang="en-US" altLang="ja-JP" sz="2800" dirty="0"/>
          </a:p>
        </p:txBody>
      </p:sp>
      <p:sp>
        <p:nvSpPr>
          <p:cNvPr id="3" name="スライド番号プレースホルダー 2">
            <a:extLst>
              <a:ext uri="{FF2B5EF4-FFF2-40B4-BE49-F238E27FC236}">
                <a16:creationId xmlns:a16="http://schemas.microsoft.com/office/drawing/2014/main" id="{CC75C47D-9B78-44A0-AE67-4735E04D0CE3}"/>
              </a:ext>
            </a:extLst>
          </p:cNvPr>
          <p:cNvSpPr>
            <a:spLocks noGrp="1"/>
          </p:cNvSpPr>
          <p:nvPr>
            <p:ph type="sldNum" sz="quarter" idx="12"/>
          </p:nvPr>
        </p:nvSpPr>
        <p:spPr/>
        <p:txBody>
          <a:bodyPr/>
          <a:lstStyle/>
          <a:p>
            <a:fld id="{13AB05CA-B2B8-0B46-A3D3-7CDE1DE4FAD6}" type="slidenum">
              <a:rPr lang="ja-JP" altLang="en-US" smtClean="0"/>
              <a:pPr/>
              <a:t>4</a:t>
            </a:fld>
            <a:endParaRPr lang="ja-JP" altLang="en-US" dirty="0"/>
          </a:p>
        </p:txBody>
      </p:sp>
      <p:sp>
        <p:nvSpPr>
          <p:cNvPr id="4" name="タイトル 3">
            <a:extLst>
              <a:ext uri="{FF2B5EF4-FFF2-40B4-BE49-F238E27FC236}">
                <a16:creationId xmlns:a16="http://schemas.microsoft.com/office/drawing/2014/main" id="{DA685DE6-14AD-4486-86E6-5E5C3477A374}"/>
              </a:ext>
            </a:extLst>
          </p:cNvPr>
          <p:cNvSpPr>
            <a:spLocks noGrp="1"/>
          </p:cNvSpPr>
          <p:nvPr>
            <p:ph type="title"/>
          </p:nvPr>
        </p:nvSpPr>
        <p:spPr/>
        <p:txBody>
          <a:bodyPr/>
          <a:lstStyle/>
          <a:p>
            <a:r>
              <a:rPr kumimoji="1" lang="ja-JP" altLang="en-US" dirty="0"/>
              <a:t>既存のプログラムのアップグレード</a:t>
            </a:r>
          </a:p>
        </p:txBody>
      </p:sp>
    </p:spTree>
    <p:extLst>
      <p:ext uri="{BB962C8B-B14F-4D97-AF65-F5344CB8AC3E}">
        <p14:creationId xmlns:p14="http://schemas.microsoft.com/office/powerpoint/2010/main" val="1987656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F167CE3-AADB-4184-B3AB-C0D3BEB38891}"/>
              </a:ext>
            </a:extLst>
          </p:cNvPr>
          <p:cNvSpPr>
            <a:spLocks noGrp="1"/>
          </p:cNvSpPr>
          <p:nvPr>
            <p:ph idx="1"/>
          </p:nvPr>
        </p:nvSpPr>
        <p:spPr/>
        <p:txBody>
          <a:bodyPr>
            <a:normAutofit/>
          </a:bodyPr>
          <a:lstStyle/>
          <a:p>
            <a:r>
              <a:rPr kumimoji="1" lang="en-US" altLang="ja-JP" sz="2800" dirty="0"/>
              <a:t>Ver.2.0</a:t>
            </a:r>
            <a:r>
              <a:rPr kumimoji="1" lang="ja-JP" altLang="en-US" sz="2800" dirty="0"/>
              <a:t>では</a:t>
            </a:r>
            <a:r>
              <a:rPr lang="en-US" altLang="ja-JP" dirty="0" err="1">
                <a:latin typeface="Consolas" panose="020B0609020204030204" pitchFamily="49" charset="0"/>
              </a:rPr>
              <a:t>EV3Brick</a:t>
            </a:r>
            <a:r>
              <a:rPr lang="en-US" altLang="ja-JP" dirty="0">
                <a:latin typeface="Consolas" panose="020B0609020204030204" pitchFamily="49" charset="0"/>
              </a:rPr>
              <a:t>()</a:t>
            </a:r>
            <a:r>
              <a:rPr lang="ja-JP" altLang="en-US" sz="2800" dirty="0"/>
              <a:t>クラスが追加され，</a:t>
            </a:r>
            <a:r>
              <a:rPr lang="en-US" altLang="ja-JP" sz="2800" dirty="0" err="1"/>
              <a:t>Ver.1.0</a:t>
            </a:r>
            <a:r>
              <a:rPr lang="ja-JP" altLang="en-US" sz="2800" dirty="0"/>
              <a:t>の</a:t>
            </a:r>
            <a:r>
              <a:rPr lang="en-US" altLang="ja-JP" dirty="0" err="1">
                <a:latin typeface="Consolas" panose="020B0609020204030204" pitchFamily="49" charset="0"/>
              </a:rPr>
              <a:t>ev3brick</a:t>
            </a:r>
            <a:r>
              <a:rPr lang="ja-JP" altLang="en-US" sz="2800" dirty="0"/>
              <a:t>モジュールの代わりとして使えます．</a:t>
            </a:r>
            <a:endParaRPr lang="en-US" altLang="ja-JP" sz="2800" dirty="0"/>
          </a:p>
          <a:p>
            <a:r>
              <a:rPr lang="en-US" altLang="ja-JP" dirty="0">
                <a:latin typeface="Consolas" panose="020B0609020204030204" pitchFamily="49" charset="0"/>
              </a:rPr>
              <a:t>ev3brick</a:t>
            </a:r>
            <a:r>
              <a:rPr lang="ja-JP" altLang="en-US" sz="2800" dirty="0"/>
              <a:t>モジュールもまだ使えますが，今後の使用は非推奨でドキュメントにも載りません．</a:t>
            </a:r>
            <a:endParaRPr lang="en-US" altLang="ja-JP" sz="2800" dirty="0"/>
          </a:p>
          <a:p>
            <a:r>
              <a:rPr lang="en-US" altLang="ja-JP" dirty="0">
                <a:latin typeface="Consolas" panose="020B0609020204030204" pitchFamily="49" charset="0"/>
              </a:rPr>
              <a:t>EV3Brick()</a:t>
            </a:r>
            <a:r>
              <a:rPr lang="ja-JP" altLang="en-US" sz="2800" dirty="0"/>
              <a:t>クラスでは，</a:t>
            </a:r>
            <a:r>
              <a:rPr lang="en-US" altLang="ja-JP" sz="2800" dirty="0"/>
              <a:t>EV3</a:t>
            </a:r>
            <a:r>
              <a:rPr lang="ja-JP" altLang="en-US" sz="2800" dirty="0"/>
              <a:t>の画面制御とスピーカ機能の速度と信頼性が向上しています．</a:t>
            </a:r>
            <a:endParaRPr lang="en-US" altLang="ja-JP" sz="2800" dirty="0"/>
          </a:p>
          <a:p>
            <a:r>
              <a:rPr lang="ja-JP" altLang="en-US" sz="2800" dirty="0"/>
              <a:t>スピーチ機能や図形描画機能などの新機能も追加されています．</a:t>
            </a:r>
            <a:endParaRPr lang="en-US" altLang="ja-JP" sz="2800" dirty="0"/>
          </a:p>
          <a:p>
            <a:r>
              <a:rPr lang="ja-JP" altLang="en-US" sz="2800" dirty="0"/>
              <a:t>デフォルトのフォントサイズも大きくなり，読みやすくなりました．</a:t>
            </a:r>
            <a:endParaRPr lang="en-US" altLang="ja-JP" sz="2800" dirty="0"/>
          </a:p>
          <a:p>
            <a:r>
              <a:rPr lang="ja-JP" altLang="en-US" sz="2800" dirty="0"/>
              <a:t>次の表に従って，既存のプログラムを改変してみてください．</a:t>
            </a:r>
            <a:endParaRPr lang="en-US" altLang="ja-JP" sz="2800" dirty="0"/>
          </a:p>
          <a:p>
            <a:r>
              <a:rPr lang="ja-JP" altLang="en-US" sz="2800" dirty="0"/>
              <a:t>メソッドや引数などの詳細はドキュメントを確認してください．</a:t>
            </a:r>
            <a:endParaRPr lang="en-US" altLang="ja-JP" sz="2800" dirty="0"/>
          </a:p>
          <a:p>
            <a:endParaRPr lang="en-US" altLang="ja-JP" sz="2800" dirty="0"/>
          </a:p>
        </p:txBody>
      </p:sp>
      <p:sp>
        <p:nvSpPr>
          <p:cNvPr id="3" name="スライド番号プレースホルダー 2">
            <a:extLst>
              <a:ext uri="{FF2B5EF4-FFF2-40B4-BE49-F238E27FC236}">
                <a16:creationId xmlns:a16="http://schemas.microsoft.com/office/drawing/2014/main" id="{CC75C47D-9B78-44A0-AE67-4735E04D0CE3}"/>
              </a:ext>
            </a:extLst>
          </p:cNvPr>
          <p:cNvSpPr>
            <a:spLocks noGrp="1"/>
          </p:cNvSpPr>
          <p:nvPr>
            <p:ph type="sldNum" sz="quarter" idx="12"/>
          </p:nvPr>
        </p:nvSpPr>
        <p:spPr/>
        <p:txBody>
          <a:bodyPr/>
          <a:lstStyle/>
          <a:p>
            <a:fld id="{13AB05CA-B2B8-0B46-A3D3-7CDE1DE4FAD6}" type="slidenum">
              <a:rPr lang="ja-JP" altLang="en-US" smtClean="0"/>
              <a:pPr/>
              <a:t>5</a:t>
            </a:fld>
            <a:endParaRPr lang="ja-JP" altLang="en-US" dirty="0"/>
          </a:p>
        </p:txBody>
      </p:sp>
      <p:sp>
        <p:nvSpPr>
          <p:cNvPr id="4" name="タイトル 3">
            <a:extLst>
              <a:ext uri="{FF2B5EF4-FFF2-40B4-BE49-F238E27FC236}">
                <a16:creationId xmlns:a16="http://schemas.microsoft.com/office/drawing/2014/main" id="{DA685DE6-14AD-4486-86E6-5E5C3477A374}"/>
              </a:ext>
            </a:extLst>
          </p:cNvPr>
          <p:cNvSpPr>
            <a:spLocks noGrp="1"/>
          </p:cNvSpPr>
          <p:nvPr>
            <p:ph type="title"/>
          </p:nvPr>
        </p:nvSpPr>
        <p:spPr/>
        <p:txBody>
          <a:bodyPr/>
          <a:lstStyle/>
          <a:p>
            <a:r>
              <a:rPr kumimoji="1" lang="en-US" altLang="ja-JP" dirty="0"/>
              <a:t>ev3brick</a:t>
            </a:r>
            <a:r>
              <a:rPr kumimoji="1" lang="ja-JP" altLang="en-US" dirty="0"/>
              <a:t>モジュールが</a:t>
            </a:r>
            <a:r>
              <a:rPr kumimoji="1" lang="en-US" altLang="ja-JP" dirty="0"/>
              <a:t>EV3Brick()</a:t>
            </a:r>
            <a:r>
              <a:rPr kumimoji="1" lang="ja-JP" altLang="en-US" dirty="0"/>
              <a:t>クラスに</a:t>
            </a:r>
          </a:p>
        </p:txBody>
      </p:sp>
    </p:spTree>
    <p:extLst>
      <p:ext uri="{BB962C8B-B14F-4D97-AF65-F5344CB8AC3E}">
        <p14:creationId xmlns:p14="http://schemas.microsoft.com/office/powerpoint/2010/main" val="791123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コンテンツ プレースホルダー 4">
            <a:extLst>
              <a:ext uri="{FF2B5EF4-FFF2-40B4-BE49-F238E27FC236}">
                <a16:creationId xmlns:a16="http://schemas.microsoft.com/office/drawing/2014/main" id="{FB1C31AA-1133-4629-8430-B08A590C3674}"/>
              </a:ext>
            </a:extLst>
          </p:cNvPr>
          <p:cNvGraphicFramePr>
            <a:graphicFrameLocks noGrp="1"/>
          </p:cNvGraphicFramePr>
          <p:nvPr>
            <p:ph idx="1"/>
            <p:extLst>
              <p:ext uri="{D42A27DB-BD31-4B8C-83A1-F6EECF244321}">
                <p14:modId xmlns:p14="http://schemas.microsoft.com/office/powerpoint/2010/main" val="1495302468"/>
              </p:ext>
            </p:extLst>
          </p:nvPr>
        </p:nvGraphicFramePr>
        <p:xfrm>
          <a:off x="496887" y="430804"/>
          <a:ext cx="11198225" cy="6066335"/>
        </p:xfrm>
        <a:graphic>
          <a:graphicData uri="http://schemas.openxmlformats.org/drawingml/2006/table">
            <a:tbl>
              <a:tblPr/>
              <a:tblGrid>
                <a:gridCol w="2257425">
                  <a:extLst>
                    <a:ext uri="{9D8B030D-6E8A-4147-A177-3AD203B41FA5}">
                      <a16:colId xmlns:a16="http://schemas.microsoft.com/office/drawing/2014/main" val="4283610463"/>
                    </a:ext>
                  </a:extLst>
                </a:gridCol>
                <a:gridCol w="3781391">
                  <a:extLst>
                    <a:ext uri="{9D8B030D-6E8A-4147-A177-3AD203B41FA5}">
                      <a16:colId xmlns:a16="http://schemas.microsoft.com/office/drawing/2014/main" val="1492174993"/>
                    </a:ext>
                  </a:extLst>
                </a:gridCol>
                <a:gridCol w="5159409">
                  <a:extLst>
                    <a:ext uri="{9D8B030D-6E8A-4147-A177-3AD203B41FA5}">
                      <a16:colId xmlns:a16="http://schemas.microsoft.com/office/drawing/2014/main" val="315888477"/>
                    </a:ext>
                  </a:extLst>
                </a:gridCol>
              </a:tblGrid>
              <a:tr h="412715">
                <a:tc>
                  <a:txBody>
                    <a:bodyPr/>
                    <a:lstStyle/>
                    <a:p>
                      <a:pPr fontAlgn="ctr"/>
                      <a:r>
                        <a:rPr lang="en-US" sz="2000" b="1">
                          <a:effectLst/>
                        </a:rPr>
                        <a:t>Action</a:t>
                      </a:r>
                      <a:endParaRPr lang="en-US" sz="2000">
                        <a:effectLst/>
                      </a:endParaRPr>
                    </a:p>
                  </a:txBody>
                  <a:tcPr marL="69607" marR="69607" marT="34804" marB="34804" anchor="ctr">
                    <a:lnL w="12700"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a:noFill/>
                    </a:lnT>
                    <a:lnB w="9525" cap="flat" cmpd="sng" algn="ctr">
                      <a:solidFill>
                        <a:srgbClr val="E1E4E5"/>
                      </a:solidFill>
                      <a:prstDash val="solid"/>
                      <a:round/>
                      <a:headEnd type="none" w="med" len="med"/>
                      <a:tailEnd type="none" w="med" len="med"/>
                    </a:lnB>
                    <a:solidFill>
                      <a:schemeClr val="bg1">
                        <a:lumMod val="75000"/>
                      </a:schemeClr>
                    </a:solidFill>
                  </a:tcPr>
                </a:tc>
                <a:tc>
                  <a:txBody>
                    <a:bodyPr/>
                    <a:lstStyle/>
                    <a:p>
                      <a:pPr fontAlgn="ctr"/>
                      <a:r>
                        <a:rPr lang="en-US" sz="2000" b="1" dirty="0" err="1">
                          <a:effectLst/>
                        </a:rPr>
                        <a:t>v1.0</a:t>
                      </a:r>
                      <a:endParaRPr lang="en-US" sz="2000" dirty="0">
                        <a:effectLst/>
                      </a:endParaRPr>
                    </a:p>
                  </a:txBody>
                  <a:tcPr marL="69607" marR="69607" marT="34804" marB="3480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a:noFill/>
                    </a:lnT>
                    <a:lnB w="9525" cap="flat" cmpd="sng" algn="ctr">
                      <a:solidFill>
                        <a:srgbClr val="E1E4E5"/>
                      </a:solidFill>
                      <a:prstDash val="solid"/>
                      <a:round/>
                      <a:headEnd type="none" w="med" len="med"/>
                      <a:tailEnd type="none" w="med" len="med"/>
                    </a:lnB>
                    <a:solidFill>
                      <a:schemeClr val="bg1">
                        <a:lumMod val="75000"/>
                      </a:schemeClr>
                    </a:solidFill>
                  </a:tcPr>
                </a:tc>
                <a:tc>
                  <a:txBody>
                    <a:bodyPr/>
                    <a:lstStyle/>
                    <a:p>
                      <a:pPr fontAlgn="ctr"/>
                      <a:r>
                        <a:rPr lang="en-US" sz="2000" b="1" dirty="0" err="1">
                          <a:effectLst/>
                        </a:rPr>
                        <a:t>v2.0</a:t>
                      </a:r>
                      <a:endParaRPr lang="en-US" sz="2000" dirty="0">
                        <a:effectLst/>
                      </a:endParaRPr>
                    </a:p>
                  </a:txBody>
                  <a:tcPr marL="69607" marR="69607" marT="34804" marB="34804" anchor="ctr">
                    <a:lnL w="9525" cap="flat" cmpd="sng" algn="ctr">
                      <a:solidFill>
                        <a:srgbClr val="E1E4E5"/>
                      </a:solidFill>
                      <a:prstDash val="solid"/>
                      <a:round/>
                      <a:headEnd type="none" w="med" len="med"/>
                      <a:tailEnd type="none" w="med" len="med"/>
                    </a:lnL>
                    <a:lnR>
                      <a:noFill/>
                    </a:lnR>
                    <a:lnT>
                      <a:noFill/>
                    </a:lnT>
                    <a:lnB w="9525" cap="flat" cmpd="sng" algn="ctr">
                      <a:solidFill>
                        <a:srgbClr val="E1E4E5"/>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94283863"/>
                  </a:ext>
                </a:extLst>
              </a:tr>
              <a:tr h="748701">
                <a:tc>
                  <a:txBody>
                    <a:bodyPr/>
                    <a:lstStyle/>
                    <a:p>
                      <a:pPr fontAlgn="ctr"/>
                      <a:r>
                        <a:rPr lang="en-US" altLang="ja-JP" sz="2000" dirty="0">
                          <a:effectLst/>
                        </a:rPr>
                        <a:t>EV3</a:t>
                      </a:r>
                      <a:r>
                        <a:rPr lang="ja-JP" altLang="en-US" sz="2000" dirty="0">
                          <a:effectLst/>
                        </a:rPr>
                        <a:t>を初期化する</a:t>
                      </a:r>
                      <a:endParaRPr lang="en-US" sz="2000" dirty="0">
                        <a:effectLst/>
                      </a:endParaRPr>
                    </a:p>
                  </a:txBody>
                  <a:tcPr marL="69607" marR="69607" marT="34804" marB="34804" anchor="ctr">
                    <a:lnL w="12700"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pPr fontAlgn="ctr"/>
                      <a:r>
                        <a:rPr lang="en-US" sz="2000" b="1">
                          <a:solidFill>
                            <a:srgbClr val="007020"/>
                          </a:solidFill>
                          <a:effectLst/>
                          <a:latin typeface="Consolas" panose="020B0609020204030204" pitchFamily="49" charset="0"/>
                        </a:rPr>
                        <a:t>from</a:t>
                      </a:r>
                      <a:r>
                        <a:rPr lang="en-US" sz="2000">
                          <a:effectLst/>
                          <a:latin typeface="Consolas" panose="020B0609020204030204" pitchFamily="49" charset="0"/>
                        </a:rPr>
                        <a:t> </a:t>
                      </a:r>
                      <a:r>
                        <a:rPr lang="en-US" sz="2000" b="1">
                          <a:solidFill>
                            <a:srgbClr val="0E84B5"/>
                          </a:solidFill>
                          <a:effectLst/>
                          <a:latin typeface="Consolas" panose="020B0609020204030204" pitchFamily="49" charset="0"/>
                        </a:rPr>
                        <a:t>pybricks</a:t>
                      </a:r>
                      <a:r>
                        <a:rPr lang="en-US" sz="2000">
                          <a:effectLst/>
                          <a:latin typeface="Consolas" panose="020B0609020204030204" pitchFamily="49" charset="0"/>
                        </a:rPr>
                        <a:t> </a:t>
                      </a:r>
                      <a:r>
                        <a:rPr lang="en-US" sz="2000" b="1">
                          <a:solidFill>
                            <a:srgbClr val="007020"/>
                          </a:solidFill>
                          <a:effectLst/>
                          <a:latin typeface="Consolas" panose="020B0609020204030204" pitchFamily="49" charset="0"/>
                        </a:rPr>
                        <a:t>import</a:t>
                      </a:r>
                      <a:r>
                        <a:rPr lang="en-US" sz="2000">
                          <a:effectLst/>
                          <a:latin typeface="Consolas" panose="020B0609020204030204" pitchFamily="49" charset="0"/>
                        </a:rPr>
                        <a:t> ev3brick </a:t>
                      </a:r>
                      <a:r>
                        <a:rPr lang="en-US" sz="2000" b="1">
                          <a:solidFill>
                            <a:srgbClr val="007020"/>
                          </a:solidFill>
                          <a:effectLst/>
                          <a:latin typeface="Consolas" panose="020B0609020204030204" pitchFamily="49" charset="0"/>
                        </a:rPr>
                        <a:t>as</a:t>
                      </a:r>
                      <a:r>
                        <a:rPr lang="en-US" sz="2000">
                          <a:effectLst/>
                          <a:latin typeface="Consolas" panose="020B0609020204030204" pitchFamily="49" charset="0"/>
                        </a:rPr>
                        <a:t> brick </a:t>
                      </a:r>
                    </a:p>
                  </a:txBody>
                  <a:tcPr marL="69607" marR="69607" marT="34804" marB="3480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pPr fontAlgn="ctr"/>
                      <a:r>
                        <a:rPr lang="en-US" sz="2000" b="1" dirty="0">
                          <a:solidFill>
                            <a:srgbClr val="007020"/>
                          </a:solidFill>
                          <a:effectLst/>
                          <a:latin typeface="Consolas" panose="020B0609020204030204" pitchFamily="49" charset="0"/>
                        </a:rPr>
                        <a:t>from</a:t>
                      </a:r>
                      <a:r>
                        <a:rPr lang="en-US" sz="2000" dirty="0">
                          <a:effectLst/>
                          <a:latin typeface="Consolas" panose="020B0609020204030204" pitchFamily="49" charset="0"/>
                        </a:rPr>
                        <a:t> </a:t>
                      </a:r>
                      <a:r>
                        <a:rPr lang="en-US" sz="2000" b="1" dirty="0" err="1">
                          <a:solidFill>
                            <a:srgbClr val="0E84B5"/>
                          </a:solidFill>
                          <a:effectLst/>
                          <a:latin typeface="Consolas" panose="020B0609020204030204" pitchFamily="49" charset="0"/>
                        </a:rPr>
                        <a:t>pybricks.hubs</a:t>
                      </a:r>
                      <a:r>
                        <a:rPr lang="en-US" sz="2000" dirty="0">
                          <a:effectLst/>
                          <a:latin typeface="Consolas" panose="020B0609020204030204" pitchFamily="49" charset="0"/>
                        </a:rPr>
                        <a:t> </a:t>
                      </a:r>
                      <a:r>
                        <a:rPr lang="en-US" sz="2000" b="1" dirty="0">
                          <a:solidFill>
                            <a:srgbClr val="007020"/>
                          </a:solidFill>
                          <a:effectLst/>
                          <a:latin typeface="Consolas" panose="020B0609020204030204" pitchFamily="49" charset="0"/>
                        </a:rPr>
                        <a:t>import</a:t>
                      </a:r>
                      <a:r>
                        <a:rPr lang="en-US" sz="2000" dirty="0">
                          <a:effectLst/>
                          <a:latin typeface="Consolas" panose="020B0609020204030204" pitchFamily="49" charset="0"/>
                        </a:rPr>
                        <a:t> EV3Brick </a:t>
                      </a:r>
                      <a:br>
                        <a:rPr lang="en-US" sz="2000" dirty="0">
                          <a:effectLst/>
                          <a:latin typeface="Consolas" panose="020B0609020204030204" pitchFamily="49" charset="0"/>
                        </a:rPr>
                      </a:br>
                      <a:r>
                        <a:rPr lang="en-US" sz="2000" dirty="0">
                          <a:effectLst/>
                          <a:latin typeface="Consolas" panose="020B0609020204030204" pitchFamily="49" charset="0"/>
                        </a:rPr>
                        <a:t>ev3 </a:t>
                      </a:r>
                      <a:r>
                        <a:rPr lang="en-US" sz="2000" dirty="0">
                          <a:solidFill>
                            <a:srgbClr val="666666"/>
                          </a:solidFill>
                          <a:effectLst/>
                          <a:latin typeface="Consolas" panose="020B0609020204030204" pitchFamily="49" charset="0"/>
                        </a:rPr>
                        <a:t>=</a:t>
                      </a:r>
                      <a:r>
                        <a:rPr lang="en-US" sz="2000" dirty="0">
                          <a:effectLst/>
                          <a:latin typeface="Consolas" panose="020B0609020204030204" pitchFamily="49" charset="0"/>
                        </a:rPr>
                        <a:t> EV3Brick() </a:t>
                      </a:r>
                    </a:p>
                  </a:txBody>
                  <a:tcPr marL="69607" marR="69607" marT="34804" marB="34804" anchor="ctr">
                    <a:lnL w="9525" cap="flat" cmpd="sng" algn="ctr">
                      <a:solidFill>
                        <a:srgbClr val="E1E4E5"/>
                      </a:solidFill>
                      <a:prstDash val="solid"/>
                      <a:round/>
                      <a:headEnd type="none" w="med" len="med"/>
                      <a:tailEnd type="none" w="med" len="med"/>
                    </a:lnL>
                    <a:lnR>
                      <a:noFill/>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42588255"/>
                  </a:ext>
                </a:extLst>
              </a:tr>
              <a:tr h="412715">
                <a:tc>
                  <a:txBody>
                    <a:bodyPr/>
                    <a:lstStyle/>
                    <a:p>
                      <a:pPr fontAlgn="ctr"/>
                      <a:r>
                        <a:rPr lang="en-US" altLang="ja-JP" sz="2000" dirty="0">
                          <a:effectLst/>
                        </a:rPr>
                        <a:t>LED</a:t>
                      </a:r>
                      <a:r>
                        <a:rPr lang="ja-JP" altLang="en-US" sz="2000" dirty="0">
                          <a:effectLst/>
                        </a:rPr>
                        <a:t>を点ける</a:t>
                      </a:r>
                      <a:endParaRPr lang="en-US" sz="2000" dirty="0">
                        <a:effectLst/>
                      </a:endParaRPr>
                    </a:p>
                  </a:txBody>
                  <a:tcPr marL="69607" marR="69607" marT="34804" marB="34804" anchor="ctr">
                    <a:lnL w="12700"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sz="2000">
                          <a:effectLst/>
                          <a:latin typeface="Consolas" panose="020B0609020204030204" pitchFamily="49" charset="0"/>
                        </a:rPr>
                        <a:t>brick</a:t>
                      </a:r>
                      <a:r>
                        <a:rPr lang="en-US" sz="2000">
                          <a:solidFill>
                            <a:srgbClr val="666666"/>
                          </a:solidFill>
                          <a:effectLst/>
                          <a:latin typeface="Consolas" panose="020B0609020204030204" pitchFamily="49" charset="0"/>
                        </a:rPr>
                        <a:t>.</a:t>
                      </a:r>
                      <a:r>
                        <a:rPr lang="en-US" sz="2000">
                          <a:effectLst/>
                          <a:latin typeface="Consolas" panose="020B0609020204030204" pitchFamily="49" charset="0"/>
                        </a:rPr>
                        <a:t>light(Color</a:t>
                      </a:r>
                      <a:r>
                        <a:rPr lang="en-US" sz="2000">
                          <a:solidFill>
                            <a:srgbClr val="666666"/>
                          </a:solidFill>
                          <a:effectLst/>
                          <a:latin typeface="Consolas" panose="020B0609020204030204" pitchFamily="49" charset="0"/>
                        </a:rPr>
                        <a:t>.</a:t>
                      </a:r>
                      <a:r>
                        <a:rPr lang="en-US" sz="2000">
                          <a:effectLst/>
                          <a:latin typeface="Consolas" panose="020B0609020204030204" pitchFamily="49" charset="0"/>
                        </a:rPr>
                        <a:t>RED) </a:t>
                      </a:r>
                    </a:p>
                  </a:txBody>
                  <a:tcPr marL="69607" marR="69607" marT="34804" marB="3480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sz="2000">
                          <a:effectLst/>
                          <a:latin typeface="Consolas" panose="020B0609020204030204" pitchFamily="49" charset="0"/>
                        </a:rPr>
                        <a:t>ev3</a:t>
                      </a:r>
                      <a:r>
                        <a:rPr lang="en-US" sz="2000">
                          <a:solidFill>
                            <a:srgbClr val="666666"/>
                          </a:solidFill>
                          <a:effectLst/>
                          <a:latin typeface="Consolas" panose="020B0609020204030204" pitchFamily="49" charset="0"/>
                        </a:rPr>
                        <a:t>.</a:t>
                      </a:r>
                      <a:r>
                        <a:rPr lang="en-US" sz="2000">
                          <a:effectLst/>
                          <a:latin typeface="Consolas" panose="020B0609020204030204" pitchFamily="49" charset="0"/>
                        </a:rPr>
                        <a:t>light</a:t>
                      </a:r>
                      <a:r>
                        <a:rPr lang="en-US" sz="2000">
                          <a:solidFill>
                            <a:srgbClr val="666666"/>
                          </a:solidFill>
                          <a:effectLst/>
                          <a:latin typeface="Consolas" panose="020B0609020204030204" pitchFamily="49" charset="0"/>
                        </a:rPr>
                        <a:t>.</a:t>
                      </a:r>
                      <a:r>
                        <a:rPr lang="en-US" sz="2000">
                          <a:effectLst/>
                          <a:latin typeface="Consolas" panose="020B0609020204030204" pitchFamily="49" charset="0"/>
                        </a:rPr>
                        <a:t>on(Color</a:t>
                      </a:r>
                      <a:r>
                        <a:rPr lang="en-US" sz="2000">
                          <a:solidFill>
                            <a:srgbClr val="666666"/>
                          </a:solidFill>
                          <a:effectLst/>
                          <a:latin typeface="Consolas" panose="020B0609020204030204" pitchFamily="49" charset="0"/>
                        </a:rPr>
                        <a:t>.</a:t>
                      </a:r>
                      <a:r>
                        <a:rPr lang="en-US" sz="2000">
                          <a:effectLst/>
                          <a:latin typeface="Consolas" panose="020B0609020204030204" pitchFamily="49" charset="0"/>
                        </a:rPr>
                        <a:t>RED) </a:t>
                      </a:r>
                    </a:p>
                  </a:txBody>
                  <a:tcPr marL="69607" marR="69607" marT="34804" marB="34804" anchor="ctr">
                    <a:lnL w="9525" cap="flat" cmpd="sng" algn="ctr">
                      <a:solidFill>
                        <a:srgbClr val="E1E4E5"/>
                      </a:solidFill>
                      <a:prstDash val="solid"/>
                      <a:round/>
                      <a:headEnd type="none" w="med" len="med"/>
                      <a:tailEnd type="none" w="med" len="med"/>
                    </a:lnL>
                    <a:lnR>
                      <a:noFill/>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4124590324"/>
                  </a:ext>
                </a:extLst>
              </a:tr>
              <a:tr h="412715">
                <a:tc>
                  <a:txBody>
                    <a:bodyPr/>
                    <a:lstStyle/>
                    <a:p>
                      <a:pPr fontAlgn="ctr"/>
                      <a:r>
                        <a:rPr lang="en-US" altLang="ja-JP" sz="2000" dirty="0">
                          <a:effectLst/>
                        </a:rPr>
                        <a:t>LED</a:t>
                      </a:r>
                      <a:r>
                        <a:rPr lang="ja-JP" altLang="en-US" sz="2000" dirty="0">
                          <a:effectLst/>
                        </a:rPr>
                        <a:t>を消す</a:t>
                      </a:r>
                      <a:endParaRPr lang="en-US" sz="2000" dirty="0">
                        <a:effectLst/>
                      </a:endParaRPr>
                    </a:p>
                  </a:txBody>
                  <a:tcPr marL="69607" marR="69607" marT="34804" marB="34804" anchor="ctr">
                    <a:lnL w="12700"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pPr fontAlgn="ctr"/>
                      <a:r>
                        <a:rPr lang="en-US" sz="2000">
                          <a:effectLst/>
                          <a:latin typeface="Consolas" panose="020B0609020204030204" pitchFamily="49" charset="0"/>
                        </a:rPr>
                        <a:t>brick</a:t>
                      </a:r>
                      <a:r>
                        <a:rPr lang="en-US" sz="2000">
                          <a:solidFill>
                            <a:srgbClr val="666666"/>
                          </a:solidFill>
                          <a:effectLst/>
                          <a:latin typeface="Consolas" panose="020B0609020204030204" pitchFamily="49" charset="0"/>
                        </a:rPr>
                        <a:t>.</a:t>
                      </a:r>
                      <a:r>
                        <a:rPr lang="en-US" sz="2000">
                          <a:effectLst/>
                          <a:latin typeface="Consolas" panose="020B0609020204030204" pitchFamily="49" charset="0"/>
                        </a:rPr>
                        <a:t>light(</a:t>
                      </a:r>
                      <a:r>
                        <a:rPr lang="en-US" sz="2000" b="1">
                          <a:solidFill>
                            <a:srgbClr val="007020"/>
                          </a:solidFill>
                          <a:effectLst/>
                          <a:latin typeface="Consolas" panose="020B0609020204030204" pitchFamily="49" charset="0"/>
                        </a:rPr>
                        <a:t>None</a:t>
                      </a:r>
                      <a:r>
                        <a:rPr lang="en-US" sz="2000">
                          <a:effectLst/>
                          <a:latin typeface="Consolas" panose="020B0609020204030204" pitchFamily="49" charset="0"/>
                        </a:rPr>
                        <a:t>) </a:t>
                      </a:r>
                    </a:p>
                  </a:txBody>
                  <a:tcPr marL="69607" marR="69607" marT="34804" marB="3480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pPr fontAlgn="ctr"/>
                      <a:r>
                        <a:rPr lang="en-US" sz="2000" dirty="0">
                          <a:effectLst/>
                          <a:latin typeface="Consolas" panose="020B0609020204030204" pitchFamily="49" charset="0"/>
                        </a:rPr>
                        <a:t>ev3</a:t>
                      </a:r>
                      <a:r>
                        <a:rPr lang="en-US" sz="2000" dirty="0">
                          <a:solidFill>
                            <a:srgbClr val="666666"/>
                          </a:solidFill>
                          <a:effectLst/>
                          <a:latin typeface="Consolas" panose="020B0609020204030204" pitchFamily="49" charset="0"/>
                        </a:rPr>
                        <a:t>.</a:t>
                      </a:r>
                      <a:r>
                        <a:rPr lang="en-US" sz="2000" dirty="0">
                          <a:effectLst/>
                          <a:latin typeface="Consolas" panose="020B0609020204030204" pitchFamily="49" charset="0"/>
                        </a:rPr>
                        <a:t>light</a:t>
                      </a:r>
                      <a:r>
                        <a:rPr lang="en-US" sz="2000" dirty="0">
                          <a:solidFill>
                            <a:srgbClr val="666666"/>
                          </a:solidFill>
                          <a:effectLst/>
                          <a:latin typeface="Consolas" panose="020B0609020204030204" pitchFamily="49" charset="0"/>
                        </a:rPr>
                        <a:t>.</a:t>
                      </a:r>
                      <a:r>
                        <a:rPr lang="en-US" sz="2000" dirty="0">
                          <a:effectLst/>
                          <a:latin typeface="Consolas" panose="020B0609020204030204" pitchFamily="49" charset="0"/>
                        </a:rPr>
                        <a:t>off() </a:t>
                      </a:r>
                    </a:p>
                  </a:txBody>
                  <a:tcPr marL="69607" marR="69607" marT="34804" marB="34804" anchor="ctr">
                    <a:lnL w="9525" cap="flat" cmpd="sng" algn="ctr">
                      <a:solidFill>
                        <a:srgbClr val="E1E4E5"/>
                      </a:solidFill>
                      <a:prstDash val="solid"/>
                      <a:round/>
                      <a:headEnd type="none" w="med" len="med"/>
                      <a:tailEnd type="none" w="med" len="med"/>
                    </a:lnL>
                    <a:lnR>
                      <a:noFill/>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2755888709"/>
                  </a:ext>
                </a:extLst>
              </a:tr>
              <a:tr h="1420671">
                <a:tc>
                  <a:txBody>
                    <a:bodyPr/>
                    <a:lstStyle/>
                    <a:p>
                      <a:pPr fontAlgn="ctr"/>
                      <a:r>
                        <a:rPr lang="ja-JP" altLang="en-US" sz="2000" dirty="0">
                          <a:effectLst/>
                        </a:rPr>
                        <a:t>ボタンの状態を確認する</a:t>
                      </a:r>
                      <a:endParaRPr lang="en-US" sz="2000" dirty="0">
                        <a:effectLst/>
                      </a:endParaRPr>
                    </a:p>
                  </a:txBody>
                  <a:tcPr marL="69607" marR="69607" marT="34804" marB="34804" anchor="ctr">
                    <a:lnL w="12700"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sz="2000" b="1" dirty="0">
                          <a:solidFill>
                            <a:srgbClr val="007020"/>
                          </a:solidFill>
                          <a:effectLst/>
                          <a:latin typeface="Consolas" panose="020B0609020204030204" pitchFamily="49" charset="0"/>
                        </a:rPr>
                        <a:t>if</a:t>
                      </a:r>
                      <a:r>
                        <a:rPr lang="en-US" sz="2000" dirty="0">
                          <a:effectLst/>
                          <a:latin typeface="Consolas" panose="020B0609020204030204" pitchFamily="49" charset="0"/>
                        </a:rPr>
                        <a:t> </a:t>
                      </a:r>
                      <a:r>
                        <a:rPr lang="en-US" sz="2000" dirty="0" err="1">
                          <a:effectLst/>
                          <a:latin typeface="Consolas" panose="020B0609020204030204" pitchFamily="49" charset="0"/>
                        </a:rPr>
                        <a:t>Button</a:t>
                      </a:r>
                      <a:r>
                        <a:rPr lang="en-US" sz="2000" dirty="0" err="1">
                          <a:solidFill>
                            <a:srgbClr val="666666"/>
                          </a:solidFill>
                          <a:effectLst/>
                          <a:latin typeface="Consolas" panose="020B0609020204030204" pitchFamily="49" charset="0"/>
                        </a:rPr>
                        <a:t>.</a:t>
                      </a:r>
                      <a:r>
                        <a:rPr lang="en-US" sz="2000" dirty="0" err="1">
                          <a:effectLst/>
                          <a:latin typeface="Consolas" panose="020B0609020204030204" pitchFamily="49" charset="0"/>
                        </a:rPr>
                        <a:t>LEFT</a:t>
                      </a:r>
                      <a:r>
                        <a:rPr lang="en-US" sz="2000" dirty="0">
                          <a:effectLst/>
                          <a:latin typeface="Consolas" panose="020B0609020204030204" pitchFamily="49" charset="0"/>
                        </a:rPr>
                        <a:t> </a:t>
                      </a:r>
                      <a:r>
                        <a:rPr lang="en-US" sz="2000" b="1" dirty="0">
                          <a:solidFill>
                            <a:srgbClr val="007020"/>
                          </a:solidFill>
                          <a:effectLst/>
                          <a:latin typeface="Consolas" panose="020B0609020204030204" pitchFamily="49" charset="0"/>
                        </a:rPr>
                        <a:t>in</a:t>
                      </a:r>
                      <a:r>
                        <a:rPr lang="en-US" sz="2000" dirty="0">
                          <a:effectLst/>
                          <a:latin typeface="Consolas" panose="020B0609020204030204" pitchFamily="49" charset="0"/>
                        </a:rPr>
                        <a:t> </a:t>
                      </a:r>
                      <a:r>
                        <a:rPr lang="en-US" sz="2000" dirty="0" err="1">
                          <a:effectLst/>
                          <a:latin typeface="Consolas" panose="020B0609020204030204" pitchFamily="49" charset="0"/>
                        </a:rPr>
                        <a:t>brick</a:t>
                      </a:r>
                      <a:r>
                        <a:rPr lang="en-US" sz="2000" dirty="0" err="1">
                          <a:solidFill>
                            <a:srgbClr val="666666"/>
                          </a:solidFill>
                          <a:effectLst/>
                          <a:latin typeface="Consolas" panose="020B0609020204030204" pitchFamily="49" charset="0"/>
                        </a:rPr>
                        <a:t>.</a:t>
                      </a:r>
                      <a:r>
                        <a:rPr lang="en-US" sz="2000" dirty="0" err="1">
                          <a:effectLst/>
                          <a:latin typeface="Consolas" panose="020B0609020204030204" pitchFamily="49" charset="0"/>
                        </a:rPr>
                        <a:t>buttons</a:t>
                      </a:r>
                      <a:r>
                        <a:rPr lang="en-US" sz="2000" dirty="0">
                          <a:effectLst/>
                          <a:latin typeface="Consolas" panose="020B0609020204030204" pitchFamily="49" charset="0"/>
                        </a:rPr>
                        <a:t>(): </a:t>
                      </a:r>
                    </a:p>
                    <a:p>
                      <a:pPr fontAlgn="ctr"/>
                      <a:r>
                        <a:rPr lang="en-US" sz="2000" dirty="0">
                          <a:solidFill>
                            <a:srgbClr val="007020"/>
                          </a:solidFill>
                          <a:effectLst/>
                          <a:latin typeface="Consolas" panose="020B0609020204030204" pitchFamily="49" charset="0"/>
                        </a:rPr>
                        <a:t>    print</a:t>
                      </a:r>
                      <a:r>
                        <a:rPr lang="en-US" sz="2000" dirty="0">
                          <a:effectLst/>
                          <a:latin typeface="Consolas" panose="020B0609020204030204" pitchFamily="49" charset="0"/>
                        </a:rPr>
                        <a:t>(</a:t>
                      </a:r>
                      <a:r>
                        <a:rPr lang="en-US" sz="2000" dirty="0">
                          <a:solidFill>
                            <a:srgbClr val="4070A0"/>
                          </a:solidFill>
                          <a:effectLst/>
                          <a:latin typeface="Consolas" panose="020B0609020204030204" pitchFamily="49" charset="0"/>
                        </a:rPr>
                        <a:t>"Left is pressed."</a:t>
                      </a:r>
                      <a:r>
                        <a:rPr lang="en-US" sz="2000" dirty="0">
                          <a:effectLst/>
                          <a:latin typeface="Consolas" panose="020B0609020204030204" pitchFamily="49" charset="0"/>
                        </a:rPr>
                        <a:t>) </a:t>
                      </a:r>
                    </a:p>
                  </a:txBody>
                  <a:tcPr marL="69607" marR="69607" marT="34804" marB="3480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sz="2000" b="1" dirty="0">
                          <a:solidFill>
                            <a:srgbClr val="007020"/>
                          </a:solidFill>
                          <a:effectLst/>
                          <a:latin typeface="Consolas" panose="020B0609020204030204" pitchFamily="49" charset="0"/>
                        </a:rPr>
                        <a:t>if</a:t>
                      </a:r>
                      <a:r>
                        <a:rPr lang="en-US" sz="2000" dirty="0">
                          <a:effectLst/>
                          <a:latin typeface="Consolas" panose="020B0609020204030204" pitchFamily="49" charset="0"/>
                        </a:rPr>
                        <a:t> </a:t>
                      </a:r>
                      <a:r>
                        <a:rPr lang="en-US" sz="2000" dirty="0" err="1">
                          <a:effectLst/>
                          <a:latin typeface="Consolas" panose="020B0609020204030204" pitchFamily="49" charset="0"/>
                        </a:rPr>
                        <a:t>Button</a:t>
                      </a:r>
                      <a:r>
                        <a:rPr lang="en-US" sz="2000" dirty="0" err="1">
                          <a:solidFill>
                            <a:srgbClr val="666666"/>
                          </a:solidFill>
                          <a:effectLst/>
                          <a:latin typeface="Consolas" panose="020B0609020204030204" pitchFamily="49" charset="0"/>
                        </a:rPr>
                        <a:t>.</a:t>
                      </a:r>
                      <a:r>
                        <a:rPr lang="en-US" sz="2000" dirty="0" err="1">
                          <a:effectLst/>
                          <a:latin typeface="Consolas" panose="020B0609020204030204" pitchFamily="49" charset="0"/>
                        </a:rPr>
                        <a:t>LEFT</a:t>
                      </a:r>
                      <a:r>
                        <a:rPr lang="en-US" sz="2000" dirty="0">
                          <a:effectLst/>
                          <a:latin typeface="Consolas" panose="020B0609020204030204" pitchFamily="49" charset="0"/>
                        </a:rPr>
                        <a:t> </a:t>
                      </a:r>
                      <a:r>
                        <a:rPr lang="en-US" sz="2000" b="1" dirty="0">
                          <a:solidFill>
                            <a:srgbClr val="007020"/>
                          </a:solidFill>
                          <a:effectLst/>
                          <a:latin typeface="Consolas" panose="020B0609020204030204" pitchFamily="49" charset="0"/>
                        </a:rPr>
                        <a:t>in</a:t>
                      </a:r>
                      <a:r>
                        <a:rPr lang="en-US" sz="2000" dirty="0">
                          <a:effectLst/>
                          <a:latin typeface="Consolas" panose="020B0609020204030204" pitchFamily="49" charset="0"/>
                        </a:rPr>
                        <a:t> ev3</a:t>
                      </a:r>
                      <a:r>
                        <a:rPr lang="en-US" sz="2000" dirty="0">
                          <a:solidFill>
                            <a:srgbClr val="666666"/>
                          </a:solidFill>
                          <a:effectLst/>
                          <a:latin typeface="Consolas" panose="020B0609020204030204" pitchFamily="49" charset="0"/>
                        </a:rPr>
                        <a:t>.</a:t>
                      </a:r>
                      <a:r>
                        <a:rPr lang="en-US" sz="2000" dirty="0">
                          <a:effectLst/>
                          <a:latin typeface="Consolas" panose="020B0609020204030204" pitchFamily="49" charset="0"/>
                        </a:rPr>
                        <a:t>buttons</a:t>
                      </a:r>
                      <a:r>
                        <a:rPr lang="en-US" sz="2000" dirty="0">
                          <a:solidFill>
                            <a:srgbClr val="666666"/>
                          </a:solidFill>
                          <a:effectLst/>
                          <a:latin typeface="Consolas" panose="020B0609020204030204" pitchFamily="49" charset="0"/>
                        </a:rPr>
                        <a:t>.</a:t>
                      </a:r>
                      <a:r>
                        <a:rPr lang="en-US" sz="2000" dirty="0">
                          <a:effectLst/>
                          <a:latin typeface="Consolas" panose="020B0609020204030204" pitchFamily="49" charset="0"/>
                        </a:rPr>
                        <a:t>pressed(): </a:t>
                      </a:r>
                    </a:p>
                    <a:p>
                      <a:pPr fontAlgn="ctr"/>
                      <a:r>
                        <a:rPr lang="en-US" sz="2000" dirty="0">
                          <a:solidFill>
                            <a:srgbClr val="007020"/>
                          </a:solidFill>
                          <a:effectLst/>
                          <a:latin typeface="Consolas" panose="020B0609020204030204" pitchFamily="49" charset="0"/>
                        </a:rPr>
                        <a:t>    print</a:t>
                      </a:r>
                      <a:r>
                        <a:rPr lang="en-US" sz="2000" dirty="0">
                          <a:effectLst/>
                          <a:latin typeface="Consolas" panose="020B0609020204030204" pitchFamily="49" charset="0"/>
                        </a:rPr>
                        <a:t>(</a:t>
                      </a:r>
                      <a:r>
                        <a:rPr lang="en-US" sz="2000" dirty="0">
                          <a:solidFill>
                            <a:srgbClr val="4070A0"/>
                          </a:solidFill>
                          <a:effectLst/>
                          <a:latin typeface="Consolas" panose="020B0609020204030204" pitchFamily="49" charset="0"/>
                        </a:rPr>
                        <a:t>"Left is pressed."</a:t>
                      </a:r>
                      <a:r>
                        <a:rPr lang="en-US" sz="2000" dirty="0">
                          <a:effectLst/>
                          <a:latin typeface="Consolas" panose="020B0609020204030204" pitchFamily="49" charset="0"/>
                        </a:rPr>
                        <a:t>) </a:t>
                      </a:r>
                    </a:p>
                  </a:txBody>
                  <a:tcPr marL="69607" marR="69607" marT="34804" marB="34804" anchor="ctr">
                    <a:lnL w="9525" cap="flat" cmpd="sng" algn="ctr">
                      <a:solidFill>
                        <a:srgbClr val="E1E4E5"/>
                      </a:solidFill>
                      <a:prstDash val="solid"/>
                      <a:round/>
                      <a:headEnd type="none" w="med" len="med"/>
                      <a:tailEnd type="none" w="med" len="med"/>
                    </a:lnL>
                    <a:lnR>
                      <a:noFill/>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2073723875"/>
                  </a:ext>
                </a:extLst>
              </a:tr>
              <a:tr h="412715">
                <a:tc>
                  <a:txBody>
                    <a:bodyPr/>
                    <a:lstStyle/>
                    <a:p>
                      <a:pPr fontAlgn="ctr"/>
                      <a:r>
                        <a:rPr lang="ja-JP" altLang="en-US" sz="2000" dirty="0">
                          <a:effectLst/>
                        </a:rPr>
                        <a:t>ビープ音を鳴らす</a:t>
                      </a:r>
                      <a:endParaRPr lang="en-US" sz="2000" dirty="0">
                        <a:effectLst/>
                      </a:endParaRPr>
                    </a:p>
                  </a:txBody>
                  <a:tcPr marL="69607" marR="69607" marT="34804" marB="34804" anchor="ctr">
                    <a:lnL w="12700"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pPr fontAlgn="ctr"/>
                      <a:r>
                        <a:rPr lang="en-US" sz="2000">
                          <a:effectLst/>
                          <a:latin typeface="Consolas" panose="020B0609020204030204" pitchFamily="49" charset="0"/>
                        </a:rPr>
                        <a:t>brick</a:t>
                      </a:r>
                      <a:r>
                        <a:rPr lang="en-US" sz="2000">
                          <a:solidFill>
                            <a:srgbClr val="666666"/>
                          </a:solidFill>
                          <a:effectLst/>
                          <a:latin typeface="Consolas" panose="020B0609020204030204" pitchFamily="49" charset="0"/>
                        </a:rPr>
                        <a:t>.</a:t>
                      </a:r>
                      <a:r>
                        <a:rPr lang="en-US" sz="2000">
                          <a:effectLst/>
                          <a:latin typeface="Consolas" panose="020B0609020204030204" pitchFamily="49" charset="0"/>
                        </a:rPr>
                        <a:t>sound</a:t>
                      </a:r>
                      <a:r>
                        <a:rPr lang="en-US" sz="2000">
                          <a:solidFill>
                            <a:srgbClr val="666666"/>
                          </a:solidFill>
                          <a:effectLst/>
                          <a:latin typeface="Consolas" panose="020B0609020204030204" pitchFamily="49" charset="0"/>
                        </a:rPr>
                        <a:t>.</a:t>
                      </a:r>
                      <a:r>
                        <a:rPr lang="en-US" sz="2000">
                          <a:effectLst/>
                          <a:latin typeface="Consolas" panose="020B0609020204030204" pitchFamily="49" charset="0"/>
                        </a:rPr>
                        <a:t>beep() </a:t>
                      </a:r>
                    </a:p>
                  </a:txBody>
                  <a:tcPr marL="69607" marR="69607" marT="34804" marB="3480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pPr fontAlgn="ctr"/>
                      <a:r>
                        <a:rPr lang="en-US" sz="2000">
                          <a:effectLst/>
                          <a:latin typeface="Consolas" panose="020B0609020204030204" pitchFamily="49" charset="0"/>
                        </a:rPr>
                        <a:t>ev3</a:t>
                      </a:r>
                      <a:r>
                        <a:rPr lang="en-US" sz="2000">
                          <a:solidFill>
                            <a:srgbClr val="666666"/>
                          </a:solidFill>
                          <a:effectLst/>
                          <a:latin typeface="Consolas" panose="020B0609020204030204" pitchFamily="49" charset="0"/>
                        </a:rPr>
                        <a:t>.</a:t>
                      </a:r>
                      <a:r>
                        <a:rPr lang="en-US" sz="2000">
                          <a:effectLst/>
                          <a:latin typeface="Consolas" panose="020B0609020204030204" pitchFamily="49" charset="0"/>
                        </a:rPr>
                        <a:t>speaker</a:t>
                      </a:r>
                      <a:r>
                        <a:rPr lang="en-US" sz="2000">
                          <a:solidFill>
                            <a:srgbClr val="666666"/>
                          </a:solidFill>
                          <a:effectLst/>
                          <a:latin typeface="Consolas" panose="020B0609020204030204" pitchFamily="49" charset="0"/>
                        </a:rPr>
                        <a:t>.</a:t>
                      </a:r>
                      <a:r>
                        <a:rPr lang="en-US" sz="2000">
                          <a:effectLst/>
                          <a:latin typeface="Consolas" panose="020B0609020204030204" pitchFamily="49" charset="0"/>
                        </a:rPr>
                        <a:t>beep() </a:t>
                      </a:r>
                    </a:p>
                  </a:txBody>
                  <a:tcPr marL="69607" marR="69607" marT="34804" marB="34804" anchor="ctr">
                    <a:lnL w="9525" cap="flat" cmpd="sng" algn="ctr">
                      <a:solidFill>
                        <a:srgbClr val="E1E4E5"/>
                      </a:solidFill>
                      <a:prstDash val="solid"/>
                      <a:round/>
                      <a:headEnd type="none" w="med" len="med"/>
                      <a:tailEnd type="none" w="med" len="med"/>
                    </a:lnL>
                    <a:lnR>
                      <a:noFill/>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1308494319"/>
                  </a:ext>
                </a:extLst>
              </a:tr>
              <a:tr h="748701">
                <a:tc>
                  <a:txBody>
                    <a:bodyPr/>
                    <a:lstStyle/>
                    <a:p>
                      <a:pPr fontAlgn="ctr"/>
                      <a:r>
                        <a:rPr lang="ja-JP" altLang="en-US" sz="2000" dirty="0">
                          <a:effectLst/>
                        </a:rPr>
                        <a:t>音楽ファイルを再生する</a:t>
                      </a:r>
                      <a:endParaRPr lang="en-US" sz="2000" dirty="0">
                        <a:effectLst/>
                      </a:endParaRPr>
                    </a:p>
                  </a:txBody>
                  <a:tcPr marL="69607" marR="69607" marT="34804" marB="34804" anchor="ctr">
                    <a:lnL w="12700"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sz="2000" dirty="0" err="1">
                          <a:effectLst/>
                          <a:latin typeface="Consolas" panose="020B0609020204030204" pitchFamily="49" charset="0"/>
                        </a:rPr>
                        <a:t>brick</a:t>
                      </a:r>
                      <a:r>
                        <a:rPr lang="en-US" sz="2000" dirty="0" err="1">
                          <a:solidFill>
                            <a:srgbClr val="666666"/>
                          </a:solidFill>
                          <a:effectLst/>
                          <a:latin typeface="Consolas" panose="020B0609020204030204" pitchFamily="49" charset="0"/>
                        </a:rPr>
                        <a:t>.</a:t>
                      </a:r>
                      <a:r>
                        <a:rPr lang="en-US" sz="2000" dirty="0" err="1">
                          <a:effectLst/>
                          <a:latin typeface="Consolas" panose="020B0609020204030204" pitchFamily="49" charset="0"/>
                        </a:rPr>
                        <a:t>sound</a:t>
                      </a:r>
                      <a:r>
                        <a:rPr lang="en-US" sz="2000" dirty="0" err="1">
                          <a:solidFill>
                            <a:srgbClr val="666666"/>
                          </a:solidFill>
                          <a:effectLst/>
                          <a:latin typeface="Consolas" panose="020B0609020204030204" pitchFamily="49" charset="0"/>
                        </a:rPr>
                        <a:t>.</a:t>
                      </a:r>
                      <a:r>
                        <a:rPr lang="en-US" sz="2000" dirty="0" err="1">
                          <a:effectLst/>
                          <a:latin typeface="Consolas" panose="020B0609020204030204" pitchFamily="49" charset="0"/>
                        </a:rPr>
                        <a:t>file</a:t>
                      </a:r>
                      <a:r>
                        <a:rPr lang="en-US" sz="2000" dirty="0">
                          <a:effectLst/>
                          <a:latin typeface="Consolas" panose="020B0609020204030204" pitchFamily="49" charset="0"/>
                        </a:rPr>
                        <a:t>(</a:t>
                      </a:r>
                      <a:r>
                        <a:rPr lang="en-US" sz="2000" dirty="0" err="1">
                          <a:effectLst/>
                          <a:latin typeface="Consolas" panose="020B0609020204030204" pitchFamily="49" charset="0"/>
                        </a:rPr>
                        <a:t>SoundFile</a:t>
                      </a:r>
                      <a:r>
                        <a:rPr lang="en-US" sz="2000" dirty="0" err="1">
                          <a:solidFill>
                            <a:srgbClr val="666666"/>
                          </a:solidFill>
                          <a:effectLst/>
                          <a:latin typeface="Consolas" panose="020B0609020204030204" pitchFamily="49" charset="0"/>
                        </a:rPr>
                        <a:t>.</a:t>
                      </a:r>
                      <a:r>
                        <a:rPr lang="en-US" sz="2000" dirty="0" err="1">
                          <a:effectLst/>
                          <a:latin typeface="Consolas" panose="020B0609020204030204" pitchFamily="49" charset="0"/>
                        </a:rPr>
                        <a:t>HELLO</a:t>
                      </a:r>
                      <a:r>
                        <a:rPr lang="en-US" sz="2000" dirty="0">
                          <a:effectLst/>
                          <a:latin typeface="Consolas" panose="020B0609020204030204" pitchFamily="49" charset="0"/>
                        </a:rPr>
                        <a:t>) </a:t>
                      </a:r>
                    </a:p>
                  </a:txBody>
                  <a:tcPr marL="69607" marR="69607" marT="34804" marB="3480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sz="2000">
                          <a:effectLst/>
                          <a:latin typeface="Consolas" panose="020B0609020204030204" pitchFamily="49" charset="0"/>
                        </a:rPr>
                        <a:t>ev3</a:t>
                      </a:r>
                      <a:r>
                        <a:rPr lang="en-US" sz="2000">
                          <a:solidFill>
                            <a:srgbClr val="666666"/>
                          </a:solidFill>
                          <a:effectLst/>
                          <a:latin typeface="Consolas" panose="020B0609020204030204" pitchFamily="49" charset="0"/>
                        </a:rPr>
                        <a:t>.</a:t>
                      </a:r>
                      <a:r>
                        <a:rPr lang="en-US" sz="2000">
                          <a:effectLst/>
                          <a:latin typeface="Consolas" panose="020B0609020204030204" pitchFamily="49" charset="0"/>
                        </a:rPr>
                        <a:t>speaker</a:t>
                      </a:r>
                      <a:r>
                        <a:rPr lang="en-US" sz="2000">
                          <a:solidFill>
                            <a:srgbClr val="666666"/>
                          </a:solidFill>
                          <a:effectLst/>
                          <a:latin typeface="Consolas" panose="020B0609020204030204" pitchFamily="49" charset="0"/>
                        </a:rPr>
                        <a:t>.</a:t>
                      </a:r>
                      <a:r>
                        <a:rPr lang="en-US" sz="2000">
                          <a:effectLst/>
                          <a:latin typeface="Consolas" panose="020B0609020204030204" pitchFamily="49" charset="0"/>
                        </a:rPr>
                        <a:t>play_file(SoundFile</a:t>
                      </a:r>
                      <a:r>
                        <a:rPr lang="en-US" sz="2000">
                          <a:solidFill>
                            <a:srgbClr val="666666"/>
                          </a:solidFill>
                          <a:effectLst/>
                          <a:latin typeface="Consolas" panose="020B0609020204030204" pitchFamily="49" charset="0"/>
                        </a:rPr>
                        <a:t>.</a:t>
                      </a:r>
                      <a:r>
                        <a:rPr lang="en-US" sz="2000">
                          <a:effectLst/>
                          <a:latin typeface="Consolas" panose="020B0609020204030204" pitchFamily="49" charset="0"/>
                        </a:rPr>
                        <a:t>HELLO) </a:t>
                      </a:r>
                    </a:p>
                  </a:txBody>
                  <a:tcPr marL="69607" marR="69607" marT="34804" marB="34804" anchor="ctr">
                    <a:lnL w="9525" cap="flat" cmpd="sng" algn="ctr">
                      <a:solidFill>
                        <a:srgbClr val="E1E4E5"/>
                      </a:solidFill>
                      <a:prstDash val="solid"/>
                      <a:round/>
                      <a:headEnd type="none" w="med" len="med"/>
                      <a:tailEnd type="none" w="med" len="med"/>
                    </a:lnL>
                    <a:lnR>
                      <a:noFill/>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2596617981"/>
                  </a:ext>
                </a:extLst>
              </a:tr>
              <a:tr h="748701">
                <a:tc>
                  <a:txBody>
                    <a:bodyPr/>
                    <a:lstStyle/>
                    <a:p>
                      <a:pPr fontAlgn="ctr"/>
                      <a:r>
                        <a:rPr lang="ja-JP" altLang="en-US" sz="2000" dirty="0">
                          <a:effectLst/>
                        </a:rPr>
                        <a:t>テキストを発声する</a:t>
                      </a:r>
                      <a:endParaRPr lang="en-US" sz="2000" dirty="0">
                        <a:effectLst/>
                      </a:endParaRPr>
                    </a:p>
                  </a:txBody>
                  <a:tcPr marL="69607" marR="69607" marT="34804" marB="34804" anchor="ctr">
                    <a:lnL w="12700"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pPr fontAlgn="ctr"/>
                      <a:r>
                        <a:rPr lang="ja-JP" altLang="en-US" sz="2000">
                          <a:effectLst/>
                        </a:rPr>
                        <a:t> </a:t>
                      </a:r>
                    </a:p>
                  </a:txBody>
                  <a:tcPr marL="69607" marR="69607" marT="34804" marB="3480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pPr fontAlgn="ctr"/>
                      <a:r>
                        <a:rPr lang="en-US" sz="2000">
                          <a:effectLst/>
                          <a:latin typeface="Consolas" panose="020B0609020204030204" pitchFamily="49" charset="0"/>
                        </a:rPr>
                        <a:t>ev3</a:t>
                      </a:r>
                      <a:r>
                        <a:rPr lang="en-US" sz="2000">
                          <a:solidFill>
                            <a:srgbClr val="666666"/>
                          </a:solidFill>
                          <a:effectLst/>
                          <a:latin typeface="Consolas" panose="020B0609020204030204" pitchFamily="49" charset="0"/>
                        </a:rPr>
                        <a:t>.</a:t>
                      </a:r>
                      <a:r>
                        <a:rPr lang="en-US" sz="2000">
                          <a:effectLst/>
                          <a:latin typeface="Consolas" panose="020B0609020204030204" pitchFamily="49" charset="0"/>
                        </a:rPr>
                        <a:t>speaker</a:t>
                      </a:r>
                      <a:r>
                        <a:rPr lang="en-US" sz="2000">
                          <a:solidFill>
                            <a:srgbClr val="666666"/>
                          </a:solidFill>
                          <a:effectLst/>
                          <a:latin typeface="Consolas" panose="020B0609020204030204" pitchFamily="49" charset="0"/>
                        </a:rPr>
                        <a:t>.</a:t>
                      </a:r>
                      <a:r>
                        <a:rPr lang="en-US" sz="2000">
                          <a:effectLst/>
                          <a:latin typeface="Consolas" panose="020B0609020204030204" pitchFamily="49" charset="0"/>
                        </a:rPr>
                        <a:t>say(</a:t>
                      </a:r>
                      <a:r>
                        <a:rPr lang="en-US" sz="2000">
                          <a:solidFill>
                            <a:srgbClr val="4070A0"/>
                          </a:solidFill>
                          <a:effectLst/>
                          <a:latin typeface="Consolas" panose="020B0609020204030204" pitchFamily="49" charset="0"/>
                        </a:rPr>
                        <a:t>"I can say anything!"</a:t>
                      </a:r>
                      <a:r>
                        <a:rPr lang="en-US" sz="2000">
                          <a:effectLst/>
                          <a:latin typeface="Consolas" panose="020B0609020204030204" pitchFamily="49" charset="0"/>
                        </a:rPr>
                        <a:t>) </a:t>
                      </a:r>
                    </a:p>
                  </a:txBody>
                  <a:tcPr marL="69607" marR="69607" marT="34804" marB="34804" anchor="ctr">
                    <a:lnL w="9525" cap="flat" cmpd="sng" algn="ctr">
                      <a:solidFill>
                        <a:srgbClr val="E1E4E5"/>
                      </a:solidFill>
                      <a:prstDash val="solid"/>
                      <a:round/>
                      <a:headEnd type="none" w="med" len="med"/>
                      <a:tailEnd type="none" w="med" len="med"/>
                    </a:lnL>
                    <a:lnR>
                      <a:noFill/>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3769848156"/>
                  </a:ext>
                </a:extLst>
              </a:tr>
              <a:tr h="748701">
                <a:tc>
                  <a:txBody>
                    <a:bodyPr/>
                    <a:lstStyle/>
                    <a:p>
                      <a:pPr fontAlgn="ctr"/>
                      <a:r>
                        <a:rPr lang="ja-JP" altLang="en-US" sz="2000" dirty="0">
                          <a:effectLst/>
                        </a:rPr>
                        <a:t>音階を鳴らす</a:t>
                      </a:r>
                      <a:endParaRPr lang="en-US" sz="2000" dirty="0">
                        <a:effectLst/>
                      </a:endParaRPr>
                    </a:p>
                  </a:txBody>
                  <a:tcPr marL="69607" marR="69607" marT="34804" marB="34804" anchor="ctr">
                    <a:lnL w="12700"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ja-JP" altLang="en-US" sz="2000" dirty="0">
                          <a:effectLst/>
                        </a:rPr>
                        <a:t> </a:t>
                      </a:r>
                    </a:p>
                  </a:txBody>
                  <a:tcPr marL="69607" marR="69607" marT="34804" marB="3480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sz="2000" dirty="0">
                          <a:effectLst/>
                          <a:latin typeface="Consolas" panose="020B0609020204030204" pitchFamily="49" charset="0"/>
                        </a:rPr>
                        <a:t>ev3</a:t>
                      </a:r>
                      <a:r>
                        <a:rPr lang="en-US" sz="2000" dirty="0">
                          <a:solidFill>
                            <a:srgbClr val="666666"/>
                          </a:solidFill>
                          <a:effectLst/>
                          <a:latin typeface="Consolas" panose="020B0609020204030204" pitchFamily="49" charset="0"/>
                        </a:rPr>
                        <a:t>.</a:t>
                      </a:r>
                      <a:r>
                        <a:rPr lang="en-US" sz="2000" dirty="0">
                          <a:effectLst/>
                          <a:latin typeface="Consolas" panose="020B0609020204030204" pitchFamily="49" charset="0"/>
                        </a:rPr>
                        <a:t>speaker</a:t>
                      </a:r>
                      <a:r>
                        <a:rPr lang="en-US" sz="2000" dirty="0">
                          <a:solidFill>
                            <a:srgbClr val="666666"/>
                          </a:solidFill>
                          <a:effectLst/>
                          <a:latin typeface="Consolas" panose="020B0609020204030204" pitchFamily="49" charset="0"/>
                        </a:rPr>
                        <a:t>.</a:t>
                      </a:r>
                      <a:r>
                        <a:rPr lang="en-US" sz="2000" dirty="0">
                          <a:effectLst/>
                          <a:latin typeface="Consolas" panose="020B0609020204030204" pitchFamily="49" charset="0"/>
                        </a:rPr>
                        <a:t>play_notes([</a:t>
                      </a:r>
                      <a:r>
                        <a:rPr lang="en-US" sz="2000" dirty="0">
                          <a:solidFill>
                            <a:srgbClr val="4070A0"/>
                          </a:solidFill>
                          <a:effectLst/>
                          <a:latin typeface="Consolas" panose="020B0609020204030204" pitchFamily="49" charset="0"/>
                        </a:rPr>
                        <a:t>'C4/4'</a:t>
                      </a:r>
                      <a:r>
                        <a:rPr lang="en-US" sz="2000" dirty="0">
                          <a:effectLst/>
                          <a:latin typeface="Consolas" panose="020B0609020204030204" pitchFamily="49" charset="0"/>
                        </a:rPr>
                        <a:t>, </a:t>
                      </a:r>
                      <a:r>
                        <a:rPr lang="en-US" sz="2000" dirty="0">
                          <a:solidFill>
                            <a:srgbClr val="4070A0"/>
                          </a:solidFill>
                          <a:effectLst/>
                          <a:latin typeface="Consolas" panose="020B0609020204030204" pitchFamily="49" charset="0"/>
                        </a:rPr>
                        <a:t>'G4/4'</a:t>
                      </a:r>
                      <a:r>
                        <a:rPr lang="en-US" sz="2000" dirty="0">
                          <a:effectLst/>
                          <a:latin typeface="Consolas" panose="020B0609020204030204" pitchFamily="49" charset="0"/>
                        </a:rPr>
                        <a:t>]) </a:t>
                      </a:r>
                    </a:p>
                  </a:txBody>
                  <a:tcPr marL="69607" marR="69607" marT="34804" marB="34804" anchor="ctr">
                    <a:lnL w="9525" cap="flat" cmpd="sng" algn="ctr">
                      <a:solidFill>
                        <a:srgbClr val="E1E4E5"/>
                      </a:solidFill>
                      <a:prstDash val="solid"/>
                      <a:round/>
                      <a:headEnd type="none" w="med" len="med"/>
                      <a:tailEnd type="none" w="med" len="med"/>
                    </a:lnL>
                    <a:lnR>
                      <a:noFill/>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4245169094"/>
                  </a:ext>
                </a:extLst>
              </a:tr>
            </a:tbl>
          </a:graphicData>
        </a:graphic>
      </p:graphicFrame>
      <p:sp>
        <p:nvSpPr>
          <p:cNvPr id="3" name="スライド番号プレースホルダー 2">
            <a:extLst>
              <a:ext uri="{FF2B5EF4-FFF2-40B4-BE49-F238E27FC236}">
                <a16:creationId xmlns:a16="http://schemas.microsoft.com/office/drawing/2014/main" id="{CC75C47D-9B78-44A0-AE67-4735E04D0CE3}"/>
              </a:ext>
            </a:extLst>
          </p:cNvPr>
          <p:cNvSpPr>
            <a:spLocks noGrp="1"/>
          </p:cNvSpPr>
          <p:nvPr>
            <p:ph type="sldNum" sz="quarter" idx="12"/>
          </p:nvPr>
        </p:nvSpPr>
        <p:spPr/>
        <p:txBody>
          <a:bodyPr/>
          <a:lstStyle/>
          <a:p>
            <a:fld id="{13AB05CA-B2B8-0B46-A3D3-7CDE1DE4FAD6}" type="slidenum">
              <a:rPr lang="ja-JP" altLang="en-US" smtClean="0"/>
              <a:pPr/>
              <a:t>6</a:t>
            </a:fld>
            <a:endParaRPr lang="ja-JP" altLang="en-US" dirty="0"/>
          </a:p>
        </p:txBody>
      </p:sp>
    </p:spTree>
    <p:extLst>
      <p:ext uri="{BB962C8B-B14F-4D97-AF65-F5344CB8AC3E}">
        <p14:creationId xmlns:p14="http://schemas.microsoft.com/office/powerpoint/2010/main" val="3079784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コンテンツ プレースホルダー 4">
            <a:extLst>
              <a:ext uri="{FF2B5EF4-FFF2-40B4-BE49-F238E27FC236}">
                <a16:creationId xmlns:a16="http://schemas.microsoft.com/office/drawing/2014/main" id="{FB1C31AA-1133-4629-8430-B08A590C3674}"/>
              </a:ext>
            </a:extLst>
          </p:cNvPr>
          <p:cNvGraphicFramePr>
            <a:graphicFrameLocks noGrp="1"/>
          </p:cNvGraphicFramePr>
          <p:nvPr>
            <p:ph idx="1"/>
            <p:extLst>
              <p:ext uri="{D42A27DB-BD31-4B8C-83A1-F6EECF244321}">
                <p14:modId xmlns:p14="http://schemas.microsoft.com/office/powerpoint/2010/main" val="611635170"/>
              </p:ext>
            </p:extLst>
          </p:nvPr>
        </p:nvGraphicFramePr>
        <p:xfrm>
          <a:off x="281811" y="137372"/>
          <a:ext cx="11503789" cy="6583256"/>
        </p:xfrm>
        <a:graphic>
          <a:graphicData uri="http://schemas.openxmlformats.org/drawingml/2006/table">
            <a:tbl>
              <a:tblPr/>
              <a:tblGrid>
                <a:gridCol w="2051814">
                  <a:extLst>
                    <a:ext uri="{9D8B030D-6E8A-4147-A177-3AD203B41FA5}">
                      <a16:colId xmlns:a16="http://schemas.microsoft.com/office/drawing/2014/main" val="4283610463"/>
                    </a:ext>
                  </a:extLst>
                </a:gridCol>
                <a:gridCol w="4086225">
                  <a:extLst>
                    <a:ext uri="{9D8B030D-6E8A-4147-A177-3AD203B41FA5}">
                      <a16:colId xmlns:a16="http://schemas.microsoft.com/office/drawing/2014/main" val="1492174993"/>
                    </a:ext>
                  </a:extLst>
                </a:gridCol>
                <a:gridCol w="5365750">
                  <a:extLst>
                    <a:ext uri="{9D8B030D-6E8A-4147-A177-3AD203B41FA5}">
                      <a16:colId xmlns:a16="http://schemas.microsoft.com/office/drawing/2014/main" val="315888477"/>
                    </a:ext>
                  </a:extLst>
                </a:gridCol>
              </a:tblGrid>
              <a:tr h="194900">
                <a:tc>
                  <a:txBody>
                    <a:bodyPr/>
                    <a:lstStyle/>
                    <a:p>
                      <a:pPr fontAlgn="ctr"/>
                      <a:r>
                        <a:rPr lang="en-US" sz="2000" b="1">
                          <a:effectLst/>
                        </a:rPr>
                        <a:t>Action</a:t>
                      </a:r>
                      <a:endParaRPr lang="en-US" sz="2000">
                        <a:effectLst/>
                      </a:endParaRPr>
                    </a:p>
                  </a:txBody>
                  <a:tcPr marL="69607" marR="69607" marT="34804" marB="34804" anchor="ctr">
                    <a:lnL w="12700"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a:noFill/>
                    </a:lnT>
                    <a:lnB w="9525" cap="flat" cmpd="sng" algn="ctr">
                      <a:solidFill>
                        <a:srgbClr val="E1E4E5"/>
                      </a:solidFill>
                      <a:prstDash val="solid"/>
                      <a:round/>
                      <a:headEnd type="none" w="med" len="med"/>
                      <a:tailEnd type="none" w="med" len="med"/>
                    </a:lnB>
                    <a:solidFill>
                      <a:schemeClr val="bg1">
                        <a:lumMod val="75000"/>
                      </a:schemeClr>
                    </a:solidFill>
                  </a:tcPr>
                </a:tc>
                <a:tc>
                  <a:txBody>
                    <a:bodyPr/>
                    <a:lstStyle/>
                    <a:p>
                      <a:pPr fontAlgn="ctr"/>
                      <a:r>
                        <a:rPr lang="en-US" sz="2000" b="1">
                          <a:effectLst/>
                        </a:rPr>
                        <a:t>v1.0</a:t>
                      </a:r>
                      <a:endParaRPr lang="en-US" sz="2000">
                        <a:effectLst/>
                      </a:endParaRPr>
                    </a:p>
                  </a:txBody>
                  <a:tcPr marL="69607" marR="69607" marT="34804" marB="3480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a:noFill/>
                    </a:lnT>
                    <a:lnB w="9525" cap="flat" cmpd="sng" algn="ctr">
                      <a:solidFill>
                        <a:srgbClr val="E1E4E5"/>
                      </a:solidFill>
                      <a:prstDash val="solid"/>
                      <a:round/>
                      <a:headEnd type="none" w="med" len="med"/>
                      <a:tailEnd type="none" w="med" len="med"/>
                    </a:lnB>
                    <a:solidFill>
                      <a:schemeClr val="bg1">
                        <a:lumMod val="75000"/>
                      </a:schemeClr>
                    </a:solidFill>
                  </a:tcPr>
                </a:tc>
                <a:tc>
                  <a:txBody>
                    <a:bodyPr/>
                    <a:lstStyle/>
                    <a:p>
                      <a:pPr fontAlgn="ctr"/>
                      <a:r>
                        <a:rPr lang="en-US" sz="2000" b="1" dirty="0" err="1">
                          <a:effectLst/>
                        </a:rPr>
                        <a:t>v2.0</a:t>
                      </a:r>
                      <a:endParaRPr lang="en-US" sz="2000" dirty="0">
                        <a:effectLst/>
                      </a:endParaRPr>
                    </a:p>
                  </a:txBody>
                  <a:tcPr marL="69607" marR="69607" marT="34804" marB="34804" anchor="ctr">
                    <a:lnL w="9525" cap="flat" cmpd="sng" algn="ctr">
                      <a:solidFill>
                        <a:srgbClr val="E1E4E5"/>
                      </a:solidFill>
                      <a:prstDash val="solid"/>
                      <a:round/>
                      <a:headEnd type="none" w="med" len="med"/>
                      <a:tailEnd type="none" w="med" len="med"/>
                    </a:lnL>
                    <a:lnR>
                      <a:noFill/>
                    </a:lnR>
                    <a:lnT>
                      <a:noFill/>
                    </a:lnT>
                    <a:lnB w="9525" cap="flat" cmpd="sng" algn="ctr">
                      <a:solidFill>
                        <a:srgbClr val="E1E4E5"/>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94283863"/>
                  </a:ext>
                </a:extLst>
              </a:tr>
              <a:tr h="445487">
                <a:tc>
                  <a:txBody>
                    <a:bodyPr/>
                    <a:lstStyle/>
                    <a:p>
                      <a:pPr fontAlgn="ctr"/>
                      <a:r>
                        <a:rPr lang="ja-JP" altLang="en-US" sz="2000" dirty="0">
                          <a:effectLst/>
                        </a:rPr>
                        <a:t>指定位置に文字を書く</a:t>
                      </a:r>
                      <a:endParaRPr lang="en-US" sz="2000" dirty="0">
                        <a:effectLst/>
                      </a:endParaRPr>
                    </a:p>
                  </a:txBody>
                  <a:tcPr marL="69607" marR="69607" marT="34804" marB="34804" anchor="ctr">
                    <a:lnL w="12700"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pPr fontAlgn="ctr"/>
                      <a:r>
                        <a:rPr lang="en-US" sz="2000" dirty="0" err="1">
                          <a:effectLst/>
                          <a:latin typeface="Consolas" panose="020B0609020204030204" pitchFamily="49" charset="0"/>
                        </a:rPr>
                        <a:t>brick</a:t>
                      </a:r>
                      <a:r>
                        <a:rPr lang="en-US" sz="2000" dirty="0" err="1">
                          <a:solidFill>
                            <a:srgbClr val="666666"/>
                          </a:solidFill>
                          <a:effectLst/>
                          <a:latin typeface="Consolas" panose="020B0609020204030204" pitchFamily="49" charset="0"/>
                        </a:rPr>
                        <a:t>.</a:t>
                      </a:r>
                      <a:r>
                        <a:rPr lang="en-US" sz="2000" dirty="0" err="1">
                          <a:effectLst/>
                          <a:latin typeface="Consolas" panose="020B0609020204030204" pitchFamily="49" charset="0"/>
                        </a:rPr>
                        <a:t>display</a:t>
                      </a:r>
                      <a:r>
                        <a:rPr lang="en-US" sz="2000" dirty="0" err="1">
                          <a:solidFill>
                            <a:srgbClr val="666666"/>
                          </a:solidFill>
                          <a:effectLst/>
                          <a:latin typeface="Consolas" panose="020B0609020204030204" pitchFamily="49" charset="0"/>
                        </a:rPr>
                        <a:t>.</a:t>
                      </a:r>
                      <a:r>
                        <a:rPr lang="en-US" sz="2000" dirty="0" err="1">
                          <a:effectLst/>
                          <a:latin typeface="Consolas" panose="020B0609020204030204" pitchFamily="49" charset="0"/>
                        </a:rPr>
                        <a:t>text</a:t>
                      </a:r>
                      <a:r>
                        <a:rPr lang="en-US" sz="2000" dirty="0">
                          <a:effectLst/>
                          <a:latin typeface="Consolas" panose="020B0609020204030204" pitchFamily="49" charset="0"/>
                        </a:rPr>
                        <a:t>(</a:t>
                      </a:r>
                      <a:r>
                        <a:rPr lang="en-US" sz="2000" dirty="0">
                          <a:solidFill>
                            <a:srgbClr val="4070A0"/>
                          </a:solidFill>
                          <a:effectLst/>
                          <a:latin typeface="Consolas" panose="020B0609020204030204" pitchFamily="49" charset="0"/>
                        </a:rPr>
                        <a:t>"Hello!"</a:t>
                      </a:r>
                      <a:r>
                        <a:rPr lang="en-US" sz="2000" dirty="0">
                          <a:effectLst/>
                          <a:latin typeface="Consolas" panose="020B0609020204030204" pitchFamily="49" charset="0"/>
                        </a:rPr>
                        <a:t>, (</a:t>
                      </a:r>
                      <a:r>
                        <a:rPr lang="en-US" sz="2000" dirty="0">
                          <a:solidFill>
                            <a:srgbClr val="208050"/>
                          </a:solidFill>
                          <a:effectLst/>
                          <a:latin typeface="Consolas" panose="020B0609020204030204" pitchFamily="49" charset="0"/>
                        </a:rPr>
                        <a:t>50</a:t>
                      </a:r>
                      <a:r>
                        <a:rPr lang="en-US" sz="2000" dirty="0">
                          <a:effectLst/>
                          <a:latin typeface="Consolas" panose="020B0609020204030204" pitchFamily="49" charset="0"/>
                        </a:rPr>
                        <a:t>, </a:t>
                      </a:r>
                      <a:r>
                        <a:rPr lang="en-US" sz="2000" dirty="0">
                          <a:solidFill>
                            <a:srgbClr val="208050"/>
                          </a:solidFill>
                          <a:effectLst/>
                          <a:latin typeface="Consolas" panose="020B0609020204030204" pitchFamily="49" charset="0"/>
                        </a:rPr>
                        <a:t>60</a:t>
                      </a:r>
                      <a:r>
                        <a:rPr lang="en-US" sz="2000" dirty="0">
                          <a:effectLst/>
                          <a:latin typeface="Consolas" panose="020B0609020204030204" pitchFamily="49" charset="0"/>
                        </a:rPr>
                        <a:t>)) </a:t>
                      </a:r>
                    </a:p>
                  </a:txBody>
                  <a:tcPr marL="69607" marR="69607" marT="34804" marB="3480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pPr fontAlgn="ctr"/>
                      <a:r>
                        <a:rPr lang="en-US" sz="2000" dirty="0">
                          <a:effectLst/>
                          <a:latin typeface="Consolas" panose="020B0609020204030204" pitchFamily="49" charset="0"/>
                        </a:rPr>
                        <a:t>ev3</a:t>
                      </a:r>
                      <a:r>
                        <a:rPr lang="en-US" sz="2000" dirty="0">
                          <a:solidFill>
                            <a:srgbClr val="666666"/>
                          </a:solidFill>
                          <a:effectLst/>
                          <a:latin typeface="Consolas" panose="020B0609020204030204" pitchFamily="49" charset="0"/>
                        </a:rPr>
                        <a:t>.</a:t>
                      </a:r>
                      <a:r>
                        <a:rPr lang="en-US" sz="2000" dirty="0">
                          <a:effectLst/>
                          <a:latin typeface="Consolas" panose="020B0609020204030204" pitchFamily="49" charset="0"/>
                        </a:rPr>
                        <a:t>screen</a:t>
                      </a:r>
                      <a:r>
                        <a:rPr lang="en-US" sz="2000" dirty="0">
                          <a:solidFill>
                            <a:srgbClr val="666666"/>
                          </a:solidFill>
                          <a:effectLst/>
                          <a:latin typeface="Consolas" panose="020B0609020204030204" pitchFamily="49" charset="0"/>
                        </a:rPr>
                        <a:t>.</a:t>
                      </a:r>
                      <a:r>
                        <a:rPr lang="en-US" sz="2000" dirty="0">
                          <a:effectLst/>
                          <a:latin typeface="Consolas" panose="020B0609020204030204" pitchFamily="49" charset="0"/>
                        </a:rPr>
                        <a:t>draw_text(</a:t>
                      </a:r>
                      <a:r>
                        <a:rPr lang="en-US" sz="2000" dirty="0">
                          <a:solidFill>
                            <a:srgbClr val="208050"/>
                          </a:solidFill>
                          <a:effectLst/>
                          <a:latin typeface="Consolas" panose="020B0609020204030204" pitchFamily="49" charset="0"/>
                        </a:rPr>
                        <a:t>50</a:t>
                      </a:r>
                      <a:r>
                        <a:rPr lang="en-US" sz="2000" dirty="0">
                          <a:effectLst/>
                          <a:latin typeface="Consolas" panose="020B0609020204030204" pitchFamily="49" charset="0"/>
                        </a:rPr>
                        <a:t>, </a:t>
                      </a:r>
                      <a:r>
                        <a:rPr lang="en-US" sz="2000" dirty="0">
                          <a:solidFill>
                            <a:srgbClr val="208050"/>
                          </a:solidFill>
                          <a:effectLst/>
                          <a:latin typeface="Consolas" panose="020B0609020204030204" pitchFamily="49" charset="0"/>
                        </a:rPr>
                        <a:t>60</a:t>
                      </a:r>
                      <a:r>
                        <a:rPr lang="en-US" sz="2000" dirty="0">
                          <a:effectLst/>
                          <a:latin typeface="Consolas" panose="020B0609020204030204" pitchFamily="49" charset="0"/>
                        </a:rPr>
                        <a:t>, </a:t>
                      </a:r>
                      <a:r>
                        <a:rPr lang="en-US" sz="2000" dirty="0">
                          <a:solidFill>
                            <a:srgbClr val="4070A0"/>
                          </a:solidFill>
                          <a:effectLst/>
                          <a:latin typeface="Consolas" panose="020B0609020204030204" pitchFamily="49" charset="0"/>
                        </a:rPr>
                        <a:t>"Hello!"</a:t>
                      </a:r>
                      <a:r>
                        <a:rPr lang="en-US" sz="2000" dirty="0">
                          <a:effectLst/>
                          <a:latin typeface="Consolas" panose="020B0609020204030204" pitchFamily="49" charset="0"/>
                        </a:rPr>
                        <a:t>) </a:t>
                      </a:r>
                    </a:p>
                  </a:txBody>
                  <a:tcPr marL="69607" marR="69607" marT="34804" marB="34804" anchor="ctr">
                    <a:lnL w="9525" cap="flat" cmpd="sng" algn="ctr">
                      <a:solidFill>
                        <a:srgbClr val="E1E4E5"/>
                      </a:solidFill>
                      <a:prstDash val="solid"/>
                      <a:round/>
                      <a:headEnd type="none" w="med" len="med"/>
                      <a:tailEnd type="none" w="med" len="med"/>
                    </a:lnL>
                    <a:lnR>
                      <a:noFill/>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1015258559"/>
                  </a:ext>
                </a:extLst>
              </a:tr>
              <a:tr h="445487">
                <a:tc>
                  <a:txBody>
                    <a:bodyPr/>
                    <a:lstStyle/>
                    <a:p>
                      <a:pPr fontAlgn="ctr"/>
                      <a:r>
                        <a:rPr lang="ja-JP" altLang="en-US" sz="2000" dirty="0">
                          <a:effectLst/>
                        </a:rPr>
                        <a:t>文字を書いて自動でスクロールする</a:t>
                      </a:r>
                      <a:endParaRPr lang="en-US" sz="2000" dirty="0">
                        <a:effectLst/>
                      </a:endParaRPr>
                    </a:p>
                  </a:txBody>
                  <a:tcPr marL="69607" marR="69607" marT="34804" marB="34804" anchor="ctr">
                    <a:lnL w="12700"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sz="2000" dirty="0" err="1">
                          <a:effectLst/>
                          <a:latin typeface="Consolas" panose="020B0609020204030204" pitchFamily="49" charset="0"/>
                        </a:rPr>
                        <a:t>brick</a:t>
                      </a:r>
                      <a:r>
                        <a:rPr lang="en-US" sz="2000" dirty="0" err="1">
                          <a:solidFill>
                            <a:srgbClr val="666666"/>
                          </a:solidFill>
                          <a:effectLst/>
                          <a:latin typeface="Consolas" panose="020B0609020204030204" pitchFamily="49" charset="0"/>
                        </a:rPr>
                        <a:t>.</a:t>
                      </a:r>
                      <a:r>
                        <a:rPr lang="en-US" sz="2000" dirty="0" err="1">
                          <a:effectLst/>
                          <a:latin typeface="Consolas" panose="020B0609020204030204" pitchFamily="49" charset="0"/>
                        </a:rPr>
                        <a:t>display</a:t>
                      </a:r>
                      <a:r>
                        <a:rPr lang="en-US" sz="2000" dirty="0" err="1">
                          <a:solidFill>
                            <a:srgbClr val="666666"/>
                          </a:solidFill>
                          <a:effectLst/>
                          <a:latin typeface="Consolas" panose="020B0609020204030204" pitchFamily="49" charset="0"/>
                        </a:rPr>
                        <a:t>.</a:t>
                      </a:r>
                      <a:r>
                        <a:rPr lang="en-US" sz="2000" dirty="0" err="1">
                          <a:effectLst/>
                          <a:latin typeface="Consolas" panose="020B0609020204030204" pitchFamily="49" charset="0"/>
                        </a:rPr>
                        <a:t>text</a:t>
                      </a:r>
                      <a:r>
                        <a:rPr lang="en-US" sz="2000" dirty="0">
                          <a:effectLst/>
                          <a:latin typeface="Consolas" panose="020B0609020204030204" pitchFamily="49" charset="0"/>
                        </a:rPr>
                        <a:t>(</a:t>
                      </a:r>
                      <a:r>
                        <a:rPr lang="en-US" sz="2000" dirty="0">
                          <a:solidFill>
                            <a:srgbClr val="4070A0"/>
                          </a:solidFill>
                          <a:effectLst/>
                          <a:latin typeface="Consolas" panose="020B0609020204030204" pitchFamily="49" charset="0"/>
                        </a:rPr>
                        <a:t>"Hello"</a:t>
                      </a:r>
                      <a:r>
                        <a:rPr lang="en-US" sz="2000" dirty="0">
                          <a:effectLst/>
                          <a:latin typeface="Consolas" panose="020B0609020204030204" pitchFamily="49" charset="0"/>
                        </a:rPr>
                        <a:t>) </a:t>
                      </a:r>
                      <a:r>
                        <a:rPr lang="en-US" sz="2000" dirty="0" err="1">
                          <a:effectLst/>
                          <a:latin typeface="Consolas" panose="020B0609020204030204" pitchFamily="49" charset="0"/>
                        </a:rPr>
                        <a:t>brick</a:t>
                      </a:r>
                      <a:r>
                        <a:rPr lang="en-US" sz="2000" dirty="0" err="1">
                          <a:solidFill>
                            <a:srgbClr val="666666"/>
                          </a:solidFill>
                          <a:effectLst/>
                          <a:latin typeface="Consolas" panose="020B0609020204030204" pitchFamily="49" charset="0"/>
                        </a:rPr>
                        <a:t>.</a:t>
                      </a:r>
                      <a:r>
                        <a:rPr lang="en-US" sz="2000" dirty="0" err="1">
                          <a:effectLst/>
                          <a:latin typeface="Consolas" panose="020B0609020204030204" pitchFamily="49" charset="0"/>
                        </a:rPr>
                        <a:t>display</a:t>
                      </a:r>
                      <a:r>
                        <a:rPr lang="en-US" sz="2000" dirty="0" err="1">
                          <a:solidFill>
                            <a:srgbClr val="666666"/>
                          </a:solidFill>
                          <a:effectLst/>
                          <a:latin typeface="Consolas" panose="020B0609020204030204" pitchFamily="49" charset="0"/>
                        </a:rPr>
                        <a:t>.</a:t>
                      </a:r>
                      <a:r>
                        <a:rPr lang="en-US" sz="2000" dirty="0" err="1">
                          <a:effectLst/>
                          <a:latin typeface="Consolas" panose="020B0609020204030204" pitchFamily="49" charset="0"/>
                        </a:rPr>
                        <a:t>text</a:t>
                      </a:r>
                      <a:r>
                        <a:rPr lang="en-US" sz="2000" dirty="0">
                          <a:effectLst/>
                          <a:latin typeface="Consolas" panose="020B0609020204030204" pitchFamily="49" charset="0"/>
                        </a:rPr>
                        <a:t>(</a:t>
                      </a:r>
                      <a:r>
                        <a:rPr lang="en-US" sz="2000" dirty="0">
                          <a:solidFill>
                            <a:srgbClr val="4070A0"/>
                          </a:solidFill>
                          <a:effectLst/>
                          <a:latin typeface="Consolas" panose="020B0609020204030204" pitchFamily="49" charset="0"/>
                        </a:rPr>
                        <a:t>"world!"</a:t>
                      </a:r>
                      <a:r>
                        <a:rPr lang="en-US" sz="2000" dirty="0">
                          <a:effectLst/>
                          <a:latin typeface="Consolas" panose="020B0609020204030204" pitchFamily="49" charset="0"/>
                        </a:rPr>
                        <a:t>) </a:t>
                      </a:r>
                    </a:p>
                  </a:txBody>
                  <a:tcPr marL="69607" marR="69607" marT="34804" marB="3480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sz="2000" dirty="0">
                          <a:effectLst/>
                          <a:latin typeface="Consolas" panose="020B0609020204030204" pitchFamily="49" charset="0"/>
                        </a:rPr>
                        <a:t>ev3</a:t>
                      </a:r>
                      <a:r>
                        <a:rPr lang="en-US" sz="2000" dirty="0">
                          <a:solidFill>
                            <a:srgbClr val="666666"/>
                          </a:solidFill>
                          <a:effectLst/>
                          <a:latin typeface="Consolas" panose="020B0609020204030204" pitchFamily="49" charset="0"/>
                        </a:rPr>
                        <a:t>.</a:t>
                      </a:r>
                      <a:r>
                        <a:rPr lang="en-US" sz="2000" dirty="0">
                          <a:effectLst/>
                          <a:latin typeface="Consolas" panose="020B0609020204030204" pitchFamily="49" charset="0"/>
                        </a:rPr>
                        <a:t>screen</a:t>
                      </a:r>
                      <a:r>
                        <a:rPr lang="en-US" sz="2000" dirty="0">
                          <a:solidFill>
                            <a:srgbClr val="666666"/>
                          </a:solidFill>
                          <a:effectLst/>
                          <a:latin typeface="Consolas" panose="020B0609020204030204" pitchFamily="49" charset="0"/>
                        </a:rPr>
                        <a:t>.</a:t>
                      </a:r>
                      <a:r>
                        <a:rPr lang="en-US" sz="2000" dirty="0">
                          <a:effectLst/>
                          <a:latin typeface="Consolas" panose="020B0609020204030204" pitchFamily="49" charset="0"/>
                        </a:rPr>
                        <a:t>print(</a:t>
                      </a:r>
                      <a:r>
                        <a:rPr lang="en-US" sz="2000" dirty="0">
                          <a:solidFill>
                            <a:srgbClr val="4070A0"/>
                          </a:solidFill>
                          <a:effectLst/>
                          <a:latin typeface="Consolas" panose="020B0609020204030204" pitchFamily="49" charset="0"/>
                        </a:rPr>
                        <a:t>"Hello"</a:t>
                      </a:r>
                      <a:r>
                        <a:rPr lang="en-US" sz="2000" dirty="0">
                          <a:effectLst/>
                          <a:latin typeface="Consolas" panose="020B0609020204030204" pitchFamily="49" charset="0"/>
                        </a:rPr>
                        <a:t>)</a:t>
                      </a:r>
                    </a:p>
                    <a:p>
                      <a:pPr fontAlgn="ctr"/>
                      <a:r>
                        <a:rPr lang="en-US" sz="2000" dirty="0">
                          <a:effectLst/>
                          <a:latin typeface="Consolas" panose="020B0609020204030204" pitchFamily="49" charset="0"/>
                        </a:rPr>
                        <a:t>ev3</a:t>
                      </a:r>
                      <a:r>
                        <a:rPr lang="en-US" sz="2000" dirty="0">
                          <a:solidFill>
                            <a:srgbClr val="666666"/>
                          </a:solidFill>
                          <a:effectLst/>
                          <a:latin typeface="Consolas" panose="020B0609020204030204" pitchFamily="49" charset="0"/>
                        </a:rPr>
                        <a:t>.</a:t>
                      </a:r>
                      <a:r>
                        <a:rPr lang="en-US" sz="2000" dirty="0">
                          <a:effectLst/>
                          <a:latin typeface="Consolas" panose="020B0609020204030204" pitchFamily="49" charset="0"/>
                        </a:rPr>
                        <a:t>screen</a:t>
                      </a:r>
                      <a:r>
                        <a:rPr lang="en-US" sz="2000" dirty="0">
                          <a:solidFill>
                            <a:srgbClr val="666666"/>
                          </a:solidFill>
                          <a:effectLst/>
                          <a:latin typeface="Consolas" panose="020B0609020204030204" pitchFamily="49" charset="0"/>
                        </a:rPr>
                        <a:t>.</a:t>
                      </a:r>
                      <a:r>
                        <a:rPr lang="en-US" sz="2000" dirty="0">
                          <a:effectLst/>
                          <a:latin typeface="Consolas" panose="020B0609020204030204" pitchFamily="49" charset="0"/>
                        </a:rPr>
                        <a:t>print(</a:t>
                      </a:r>
                      <a:r>
                        <a:rPr lang="en-US" sz="2000" dirty="0">
                          <a:solidFill>
                            <a:srgbClr val="4070A0"/>
                          </a:solidFill>
                          <a:effectLst/>
                          <a:latin typeface="Consolas" panose="020B0609020204030204" pitchFamily="49" charset="0"/>
                        </a:rPr>
                        <a:t>"world!"</a:t>
                      </a:r>
                      <a:r>
                        <a:rPr lang="en-US" sz="2000" dirty="0">
                          <a:effectLst/>
                          <a:latin typeface="Consolas" panose="020B0609020204030204" pitchFamily="49" charset="0"/>
                        </a:rPr>
                        <a:t>) </a:t>
                      </a:r>
                    </a:p>
                  </a:txBody>
                  <a:tcPr marL="69607" marR="69607" marT="34804" marB="34804" anchor="ctr">
                    <a:lnL w="9525" cap="flat" cmpd="sng" algn="ctr">
                      <a:solidFill>
                        <a:srgbClr val="E1E4E5"/>
                      </a:solidFill>
                      <a:prstDash val="solid"/>
                      <a:round/>
                      <a:headEnd type="none" w="med" len="med"/>
                      <a:tailEnd type="none" w="med" len="med"/>
                    </a:lnL>
                    <a:lnR>
                      <a:noFill/>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2835827702"/>
                  </a:ext>
                </a:extLst>
              </a:tr>
              <a:tr h="445487">
                <a:tc>
                  <a:txBody>
                    <a:bodyPr/>
                    <a:lstStyle/>
                    <a:p>
                      <a:pPr fontAlgn="ctr"/>
                      <a:r>
                        <a:rPr lang="ja-JP" altLang="en-US" sz="2000" dirty="0">
                          <a:effectLst/>
                        </a:rPr>
                        <a:t>フォントサイズを変える</a:t>
                      </a:r>
                      <a:endParaRPr lang="en-US" sz="2000" dirty="0">
                        <a:effectLst/>
                      </a:endParaRPr>
                    </a:p>
                  </a:txBody>
                  <a:tcPr marL="69607" marR="69607" marT="34804" marB="34804" anchor="ctr">
                    <a:lnL w="12700"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pPr fontAlgn="ctr"/>
                      <a:r>
                        <a:rPr lang="ja-JP" altLang="en-US" sz="2000">
                          <a:effectLst/>
                          <a:latin typeface="Consolas" panose="020B0609020204030204" pitchFamily="49" charset="0"/>
                        </a:rPr>
                        <a:t> </a:t>
                      </a:r>
                    </a:p>
                  </a:txBody>
                  <a:tcPr marL="69607" marR="69607" marT="34804" marB="3480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pPr fontAlgn="ctr"/>
                      <a:r>
                        <a:rPr lang="en-US" sz="2000" b="1" dirty="0">
                          <a:solidFill>
                            <a:srgbClr val="007020"/>
                          </a:solidFill>
                          <a:effectLst/>
                          <a:latin typeface="Consolas" panose="020B0609020204030204" pitchFamily="49" charset="0"/>
                        </a:rPr>
                        <a:t>from</a:t>
                      </a:r>
                      <a:r>
                        <a:rPr lang="en-US" sz="2000" dirty="0">
                          <a:effectLst/>
                          <a:latin typeface="Consolas" panose="020B0609020204030204" pitchFamily="49" charset="0"/>
                        </a:rPr>
                        <a:t> </a:t>
                      </a:r>
                      <a:r>
                        <a:rPr lang="en-US" sz="2000" b="1" dirty="0">
                          <a:solidFill>
                            <a:srgbClr val="0E84B5"/>
                          </a:solidFill>
                          <a:effectLst/>
                          <a:latin typeface="Consolas" panose="020B0609020204030204" pitchFamily="49" charset="0"/>
                        </a:rPr>
                        <a:t>pybricks.media.ev3dev</a:t>
                      </a:r>
                      <a:r>
                        <a:rPr lang="en-US" sz="2000" dirty="0">
                          <a:effectLst/>
                          <a:latin typeface="Consolas" panose="020B0609020204030204" pitchFamily="49" charset="0"/>
                        </a:rPr>
                        <a:t> </a:t>
                      </a:r>
                      <a:r>
                        <a:rPr lang="en-US" sz="2000" b="1" dirty="0">
                          <a:solidFill>
                            <a:srgbClr val="007020"/>
                          </a:solidFill>
                          <a:effectLst/>
                          <a:latin typeface="Consolas" panose="020B0609020204030204" pitchFamily="49" charset="0"/>
                        </a:rPr>
                        <a:t>import</a:t>
                      </a:r>
                      <a:r>
                        <a:rPr lang="en-US" sz="2000" dirty="0">
                          <a:effectLst/>
                          <a:latin typeface="Consolas" panose="020B0609020204030204" pitchFamily="49" charset="0"/>
                        </a:rPr>
                        <a:t> Font</a:t>
                      </a:r>
                    </a:p>
                    <a:p>
                      <a:pPr fontAlgn="ctr"/>
                      <a:r>
                        <a:rPr lang="en-US" sz="2000" dirty="0" err="1">
                          <a:effectLst/>
                          <a:latin typeface="Consolas" panose="020B0609020204030204" pitchFamily="49" charset="0"/>
                        </a:rPr>
                        <a:t>big_font</a:t>
                      </a:r>
                      <a:r>
                        <a:rPr lang="en-US" sz="2000" dirty="0">
                          <a:effectLst/>
                          <a:latin typeface="Consolas" panose="020B0609020204030204" pitchFamily="49" charset="0"/>
                        </a:rPr>
                        <a:t> </a:t>
                      </a:r>
                      <a:r>
                        <a:rPr lang="en-US" sz="2000" dirty="0">
                          <a:solidFill>
                            <a:srgbClr val="666666"/>
                          </a:solidFill>
                          <a:effectLst/>
                          <a:latin typeface="Consolas" panose="020B0609020204030204" pitchFamily="49" charset="0"/>
                        </a:rPr>
                        <a:t>=</a:t>
                      </a:r>
                      <a:r>
                        <a:rPr lang="en-US" sz="2000" dirty="0">
                          <a:effectLst/>
                          <a:latin typeface="Consolas" panose="020B0609020204030204" pitchFamily="49" charset="0"/>
                        </a:rPr>
                        <a:t> Font(size</a:t>
                      </a:r>
                      <a:r>
                        <a:rPr lang="en-US" sz="2000" dirty="0">
                          <a:solidFill>
                            <a:srgbClr val="666666"/>
                          </a:solidFill>
                          <a:effectLst/>
                          <a:latin typeface="Consolas" panose="020B0609020204030204" pitchFamily="49" charset="0"/>
                        </a:rPr>
                        <a:t>=</a:t>
                      </a:r>
                      <a:r>
                        <a:rPr lang="en-US" sz="2000" dirty="0">
                          <a:solidFill>
                            <a:srgbClr val="208050"/>
                          </a:solidFill>
                          <a:effectLst/>
                          <a:latin typeface="Consolas" panose="020B0609020204030204" pitchFamily="49" charset="0"/>
                        </a:rPr>
                        <a:t>24</a:t>
                      </a:r>
                      <a:r>
                        <a:rPr lang="en-US" sz="2000" dirty="0">
                          <a:effectLst/>
                          <a:latin typeface="Consolas" panose="020B0609020204030204" pitchFamily="49" charset="0"/>
                        </a:rPr>
                        <a:t>)</a:t>
                      </a:r>
                    </a:p>
                    <a:p>
                      <a:pPr fontAlgn="ctr"/>
                      <a:r>
                        <a:rPr lang="en-US" sz="2000" dirty="0">
                          <a:effectLst/>
                          <a:latin typeface="Consolas" panose="020B0609020204030204" pitchFamily="49" charset="0"/>
                        </a:rPr>
                        <a:t>ev3</a:t>
                      </a:r>
                      <a:r>
                        <a:rPr lang="en-US" sz="2000" dirty="0">
                          <a:solidFill>
                            <a:srgbClr val="666666"/>
                          </a:solidFill>
                          <a:effectLst/>
                          <a:latin typeface="Consolas" panose="020B0609020204030204" pitchFamily="49" charset="0"/>
                        </a:rPr>
                        <a:t>.</a:t>
                      </a:r>
                      <a:r>
                        <a:rPr lang="en-US" sz="2000" dirty="0">
                          <a:effectLst/>
                          <a:latin typeface="Consolas" panose="020B0609020204030204" pitchFamily="49" charset="0"/>
                        </a:rPr>
                        <a:t>screen</a:t>
                      </a:r>
                      <a:r>
                        <a:rPr lang="en-US" sz="2000" dirty="0">
                          <a:solidFill>
                            <a:srgbClr val="666666"/>
                          </a:solidFill>
                          <a:effectLst/>
                          <a:latin typeface="Consolas" panose="020B0609020204030204" pitchFamily="49" charset="0"/>
                        </a:rPr>
                        <a:t>.</a:t>
                      </a:r>
                      <a:r>
                        <a:rPr lang="en-US" sz="2000" dirty="0">
                          <a:effectLst/>
                          <a:latin typeface="Consolas" panose="020B0609020204030204" pitchFamily="49" charset="0"/>
                        </a:rPr>
                        <a:t>set_font(</a:t>
                      </a:r>
                      <a:r>
                        <a:rPr lang="en-US" sz="2000" dirty="0" err="1">
                          <a:effectLst/>
                          <a:latin typeface="Consolas" panose="020B0609020204030204" pitchFamily="49" charset="0"/>
                        </a:rPr>
                        <a:t>big_font</a:t>
                      </a:r>
                      <a:r>
                        <a:rPr lang="en-US" sz="2000" dirty="0">
                          <a:effectLst/>
                          <a:latin typeface="Consolas" panose="020B0609020204030204" pitchFamily="49" charset="0"/>
                        </a:rPr>
                        <a:t>) </a:t>
                      </a:r>
                    </a:p>
                  </a:txBody>
                  <a:tcPr marL="69607" marR="69607" marT="34804" marB="34804" anchor="ctr">
                    <a:lnL w="9525" cap="flat" cmpd="sng" algn="ctr">
                      <a:solidFill>
                        <a:srgbClr val="E1E4E5"/>
                      </a:solidFill>
                      <a:prstDash val="solid"/>
                      <a:round/>
                      <a:headEnd type="none" w="med" len="med"/>
                      <a:tailEnd type="none" w="med" len="med"/>
                    </a:lnL>
                    <a:lnR>
                      <a:noFill/>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1872335122"/>
                  </a:ext>
                </a:extLst>
              </a:tr>
              <a:tr h="570780">
                <a:tc>
                  <a:txBody>
                    <a:bodyPr/>
                    <a:lstStyle/>
                    <a:p>
                      <a:pPr fontAlgn="ctr"/>
                      <a:r>
                        <a:rPr lang="ja-JP" altLang="en-US" sz="2000" dirty="0">
                          <a:effectLst/>
                        </a:rPr>
                        <a:t>画像を表示する</a:t>
                      </a:r>
                      <a:endParaRPr lang="en-US" sz="2000" dirty="0">
                        <a:effectLst/>
                      </a:endParaRPr>
                    </a:p>
                  </a:txBody>
                  <a:tcPr marL="69607" marR="69607" marT="34804" marB="34804" anchor="ctr">
                    <a:lnL w="12700"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sz="2000" b="1" dirty="0">
                          <a:solidFill>
                            <a:srgbClr val="007020"/>
                          </a:solidFill>
                          <a:effectLst/>
                          <a:latin typeface="Consolas" panose="020B0609020204030204" pitchFamily="49" charset="0"/>
                        </a:rPr>
                        <a:t>from</a:t>
                      </a:r>
                      <a:r>
                        <a:rPr lang="en-US" sz="2000" dirty="0">
                          <a:effectLst/>
                          <a:latin typeface="Consolas" panose="020B0609020204030204" pitchFamily="49" charset="0"/>
                        </a:rPr>
                        <a:t> </a:t>
                      </a:r>
                      <a:r>
                        <a:rPr lang="en-US" sz="2000" b="1" dirty="0" err="1">
                          <a:solidFill>
                            <a:srgbClr val="0E84B5"/>
                          </a:solidFill>
                          <a:effectLst/>
                          <a:latin typeface="Consolas" panose="020B0609020204030204" pitchFamily="49" charset="0"/>
                        </a:rPr>
                        <a:t>pybricks.parameters</a:t>
                      </a:r>
                      <a:r>
                        <a:rPr lang="en-US" sz="2000" dirty="0">
                          <a:effectLst/>
                          <a:latin typeface="Consolas" panose="020B0609020204030204" pitchFamily="49" charset="0"/>
                        </a:rPr>
                        <a:t> </a:t>
                      </a:r>
                      <a:r>
                        <a:rPr lang="en-US" sz="2000" b="1" dirty="0">
                          <a:solidFill>
                            <a:srgbClr val="007020"/>
                          </a:solidFill>
                          <a:effectLst/>
                          <a:latin typeface="Consolas" panose="020B0609020204030204" pitchFamily="49" charset="0"/>
                        </a:rPr>
                        <a:t>import</a:t>
                      </a:r>
                      <a:r>
                        <a:rPr lang="en-US" sz="2000" dirty="0">
                          <a:effectLst/>
                          <a:latin typeface="Consolas" panose="020B0609020204030204" pitchFamily="49" charset="0"/>
                        </a:rPr>
                        <a:t> </a:t>
                      </a:r>
                      <a:r>
                        <a:rPr lang="en-US" sz="2000" dirty="0" err="1">
                          <a:effectLst/>
                          <a:latin typeface="Consolas" panose="020B0609020204030204" pitchFamily="49" charset="0"/>
                        </a:rPr>
                        <a:t>ImageFile</a:t>
                      </a:r>
                      <a:r>
                        <a:rPr lang="en-US" sz="2000" dirty="0">
                          <a:effectLst/>
                          <a:latin typeface="Consolas" panose="020B0609020204030204" pitchFamily="49" charset="0"/>
                        </a:rPr>
                        <a:t> </a:t>
                      </a:r>
                    </a:p>
                    <a:p>
                      <a:pPr fontAlgn="ctr"/>
                      <a:r>
                        <a:rPr lang="en-US" sz="2000" dirty="0" err="1">
                          <a:effectLst/>
                          <a:latin typeface="Consolas" panose="020B0609020204030204" pitchFamily="49" charset="0"/>
                        </a:rPr>
                        <a:t>brick</a:t>
                      </a:r>
                      <a:r>
                        <a:rPr lang="en-US" sz="2000" dirty="0" err="1">
                          <a:solidFill>
                            <a:srgbClr val="666666"/>
                          </a:solidFill>
                          <a:effectLst/>
                          <a:latin typeface="Consolas" panose="020B0609020204030204" pitchFamily="49" charset="0"/>
                        </a:rPr>
                        <a:t>.</a:t>
                      </a:r>
                      <a:r>
                        <a:rPr lang="en-US" sz="2000" dirty="0" err="1">
                          <a:effectLst/>
                          <a:latin typeface="Consolas" panose="020B0609020204030204" pitchFamily="49" charset="0"/>
                        </a:rPr>
                        <a:t>display</a:t>
                      </a:r>
                      <a:r>
                        <a:rPr lang="en-US" sz="2000" dirty="0" err="1">
                          <a:solidFill>
                            <a:srgbClr val="666666"/>
                          </a:solidFill>
                          <a:effectLst/>
                          <a:latin typeface="Consolas" panose="020B0609020204030204" pitchFamily="49" charset="0"/>
                        </a:rPr>
                        <a:t>.</a:t>
                      </a:r>
                      <a:r>
                        <a:rPr lang="en-US" sz="2000" dirty="0" err="1">
                          <a:effectLst/>
                          <a:latin typeface="Consolas" panose="020B0609020204030204" pitchFamily="49" charset="0"/>
                        </a:rPr>
                        <a:t>image</a:t>
                      </a:r>
                      <a:r>
                        <a:rPr lang="en-US" sz="2000" dirty="0">
                          <a:effectLst/>
                          <a:latin typeface="Consolas" panose="020B0609020204030204" pitchFamily="49" charset="0"/>
                        </a:rPr>
                        <a:t>(</a:t>
                      </a:r>
                      <a:r>
                        <a:rPr lang="en-US" sz="2000" dirty="0" err="1">
                          <a:effectLst/>
                          <a:latin typeface="Consolas" panose="020B0609020204030204" pitchFamily="49" charset="0"/>
                        </a:rPr>
                        <a:t>ImageFile</a:t>
                      </a:r>
                      <a:r>
                        <a:rPr lang="en-US" sz="2000" dirty="0" err="1">
                          <a:solidFill>
                            <a:srgbClr val="666666"/>
                          </a:solidFill>
                          <a:effectLst/>
                          <a:latin typeface="Consolas" panose="020B0609020204030204" pitchFamily="49" charset="0"/>
                        </a:rPr>
                        <a:t>.</a:t>
                      </a:r>
                      <a:r>
                        <a:rPr lang="en-US" sz="2000" dirty="0" err="1">
                          <a:effectLst/>
                          <a:latin typeface="Consolas" panose="020B0609020204030204" pitchFamily="49" charset="0"/>
                        </a:rPr>
                        <a:t>QUESTION_MARK</a:t>
                      </a:r>
                      <a:r>
                        <a:rPr lang="en-US" sz="2000" dirty="0">
                          <a:effectLst/>
                          <a:latin typeface="Consolas" panose="020B0609020204030204" pitchFamily="49" charset="0"/>
                        </a:rPr>
                        <a:t>) </a:t>
                      </a:r>
                    </a:p>
                  </a:txBody>
                  <a:tcPr marL="69607" marR="69607" marT="34804" marB="3480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sz="2000" b="1">
                          <a:solidFill>
                            <a:srgbClr val="007020"/>
                          </a:solidFill>
                          <a:effectLst/>
                          <a:latin typeface="Consolas" panose="020B0609020204030204" pitchFamily="49" charset="0"/>
                        </a:rPr>
                        <a:t>from</a:t>
                      </a:r>
                      <a:r>
                        <a:rPr lang="en-US" sz="2000">
                          <a:effectLst/>
                          <a:latin typeface="Consolas" panose="020B0609020204030204" pitchFamily="49" charset="0"/>
                        </a:rPr>
                        <a:t> </a:t>
                      </a:r>
                      <a:r>
                        <a:rPr lang="en-US" sz="2000" b="1">
                          <a:solidFill>
                            <a:srgbClr val="0E84B5"/>
                          </a:solidFill>
                          <a:effectLst/>
                          <a:latin typeface="Consolas" panose="020B0609020204030204" pitchFamily="49" charset="0"/>
                        </a:rPr>
                        <a:t>pybricks.media.ev3dev</a:t>
                      </a:r>
                      <a:r>
                        <a:rPr lang="en-US" sz="2000">
                          <a:effectLst/>
                          <a:latin typeface="Consolas" panose="020B0609020204030204" pitchFamily="49" charset="0"/>
                        </a:rPr>
                        <a:t> </a:t>
                      </a:r>
                      <a:r>
                        <a:rPr lang="en-US" sz="2000" b="1">
                          <a:solidFill>
                            <a:srgbClr val="007020"/>
                          </a:solidFill>
                          <a:effectLst/>
                          <a:latin typeface="Consolas" panose="020B0609020204030204" pitchFamily="49" charset="0"/>
                        </a:rPr>
                        <a:t>import</a:t>
                      </a:r>
                      <a:r>
                        <a:rPr lang="en-US" sz="2000">
                          <a:effectLst/>
                          <a:latin typeface="Consolas" panose="020B0609020204030204" pitchFamily="49" charset="0"/>
                        </a:rPr>
                        <a:t> ImageFile ev3</a:t>
                      </a:r>
                      <a:r>
                        <a:rPr lang="en-US" sz="2000">
                          <a:solidFill>
                            <a:srgbClr val="666666"/>
                          </a:solidFill>
                          <a:effectLst/>
                          <a:latin typeface="Consolas" panose="020B0609020204030204" pitchFamily="49" charset="0"/>
                        </a:rPr>
                        <a:t>.</a:t>
                      </a:r>
                      <a:r>
                        <a:rPr lang="en-US" sz="2000">
                          <a:effectLst/>
                          <a:latin typeface="Consolas" panose="020B0609020204030204" pitchFamily="49" charset="0"/>
                        </a:rPr>
                        <a:t>screen</a:t>
                      </a:r>
                      <a:r>
                        <a:rPr lang="en-US" sz="2000">
                          <a:solidFill>
                            <a:srgbClr val="666666"/>
                          </a:solidFill>
                          <a:effectLst/>
                          <a:latin typeface="Consolas" panose="020B0609020204030204" pitchFamily="49" charset="0"/>
                        </a:rPr>
                        <a:t>.</a:t>
                      </a:r>
                      <a:r>
                        <a:rPr lang="en-US" sz="2000">
                          <a:effectLst/>
                          <a:latin typeface="Consolas" panose="020B0609020204030204" pitchFamily="49" charset="0"/>
                        </a:rPr>
                        <a:t>load_image(ImageFile</a:t>
                      </a:r>
                      <a:r>
                        <a:rPr lang="en-US" sz="2000">
                          <a:solidFill>
                            <a:srgbClr val="666666"/>
                          </a:solidFill>
                          <a:effectLst/>
                          <a:latin typeface="Consolas" panose="020B0609020204030204" pitchFamily="49" charset="0"/>
                        </a:rPr>
                        <a:t>.</a:t>
                      </a:r>
                      <a:r>
                        <a:rPr lang="en-US" sz="2000">
                          <a:effectLst/>
                          <a:latin typeface="Consolas" panose="020B0609020204030204" pitchFamily="49" charset="0"/>
                        </a:rPr>
                        <a:t>Question_MARK) </a:t>
                      </a:r>
                    </a:p>
                  </a:txBody>
                  <a:tcPr marL="69607" marR="69607" marT="34804" marB="34804" anchor="ctr">
                    <a:lnL w="9525" cap="flat" cmpd="sng" algn="ctr">
                      <a:solidFill>
                        <a:srgbClr val="E1E4E5"/>
                      </a:solidFill>
                      <a:prstDash val="solid"/>
                      <a:round/>
                      <a:headEnd type="none" w="med" len="med"/>
                      <a:tailEnd type="none" w="med" len="med"/>
                    </a:lnL>
                    <a:lnR>
                      <a:noFill/>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4245246539"/>
                  </a:ext>
                </a:extLst>
              </a:tr>
              <a:tr h="570780">
                <a:tc>
                  <a:txBody>
                    <a:bodyPr/>
                    <a:lstStyle/>
                    <a:p>
                      <a:pPr fontAlgn="ctr"/>
                      <a:r>
                        <a:rPr lang="ja-JP" altLang="en-US" sz="2000" dirty="0">
                          <a:effectLst/>
                        </a:rPr>
                        <a:t>図形を描画する</a:t>
                      </a:r>
                      <a:endParaRPr lang="en-US" sz="2000" dirty="0">
                        <a:effectLst/>
                      </a:endParaRPr>
                    </a:p>
                  </a:txBody>
                  <a:tcPr marL="69607" marR="69607" marT="34804" marB="34804" anchor="ctr">
                    <a:lnL w="12700"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pPr fontAlgn="ctr"/>
                      <a:r>
                        <a:rPr lang="ja-JP" altLang="en-US" sz="2000">
                          <a:effectLst/>
                          <a:latin typeface="Consolas" panose="020B0609020204030204" pitchFamily="49" charset="0"/>
                        </a:rPr>
                        <a:t> </a:t>
                      </a:r>
                    </a:p>
                  </a:txBody>
                  <a:tcPr marL="69607" marR="69607" marT="34804" marB="3480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pPr fontAlgn="ctr"/>
                      <a:r>
                        <a:rPr lang="en-US" sz="2000" dirty="0">
                          <a:effectLst/>
                          <a:latin typeface="Consolas" panose="020B0609020204030204" pitchFamily="49" charset="0"/>
                        </a:rPr>
                        <a:t>ev3</a:t>
                      </a:r>
                      <a:r>
                        <a:rPr lang="en-US" sz="2000" dirty="0">
                          <a:solidFill>
                            <a:srgbClr val="666666"/>
                          </a:solidFill>
                          <a:effectLst/>
                          <a:latin typeface="Consolas" panose="020B0609020204030204" pitchFamily="49" charset="0"/>
                        </a:rPr>
                        <a:t>.</a:t>
                      </a:r>
                      <a:r>
                        <a:rPr lang="en-US" sz="2000" dirty="0">
                          <a:effectLst/>
                          <a:latin typeface="Consolas" panose="020B0609020204030204" pitchFamily="49" charset="0"/>
                        </a:rPr>
                        <a:t>screen</a:t>
                      </a:r>
                      <a:r>
                        <a:rPr lang="en-US" sz="2000" dirty="0">
                          <a:solidFill>
                            <a:srgbClr val="666666"/>
                          </a:solidFill>
                          <a:effectLst/>
                          <a:latin typeface="Consolas" panose="020B0609020204030204" pitchFamily="49" charset="0"/>
                        </a:rPr>
                        <a:t>.</a:t>
                      </a:r>
                      <a:r>
                        <a:rPr lang="en-US" sz="2000" dirty="0">
                          <a:effectLst/>
                          <a:latin typeface="Consolas" panose="020B0609020204030204" pitchFamily="49" charset="0"/>
                        </a:rPr>
                        <a:t>draw_line(</a:t>
                      </a:r>
                      <a:r>
                        <a:rPr lang="en-US" sz="2000" dirty="0">
                          <a:solidFill>
                            <a:srgbClr val="208050"/>
                          </a:solidFill>
                          <a:effectLst/>
                          <a:latin typeface="Consolas" panose="020B0609020204030204" pitchFamily="49" charset="0"/>
                        </a:rPr>
                        <a:t>30</a:t>
                      </a:r>
                      <a:r>
                        <a:rPr lang="en-US" sz="2000" dirty="0">
                          <a:effectLst/>
                          <a:latin typeface="Consolas" panose="020B0609020204030204" pitchFamily="49" charset="0"/>
                        </a:rPr>
                        <a:t>, </a:t>
                      </a:r>
                      <a:r>
                        <a:rPr lang="en-US" sz="2000" dirty="0">
                          <a:solidFill>
                            <a:srgbClr val="208050"/>
                          </a:solidFill>
                          <a:effectLst/>
                          <a:latin typeface="Consolas" panose="020B0609020204030204" pitchFamily="49" charset="0"/>
                        </a:rPr>
                        <a:t>30</a:t>
                      </a:r>
                      <a:r>
                        <a:rPr lang="en-US" sz="2000" dirty="0">
                          <a:effectLst/>
                          <a:latin typeface="Consolas" panose="020B0609020204030204" pitchFamily="49" charset="0"/>
                        </a:rPr>
                        <a:t>, </a:t>
                      </a:r>
                      <a:r>
                        <a:rPr lang="en-US" sz="2000" dirty="0">
                          <a:solidFill>
                            <a:srgbClr val="208050"/>
                          </a:solidFill>
                          <a:effectLst/>
                          <a:latin typeface="Consolas" panose="020B0609020204030204" pitchFamily="49" charset="0"/>
                        </a:rPr>
                        <a:t>30</a:t>
                      </a:r>
                      <a:r>
                        <a:rPr lang="en-US" sz="2000" dirty="0">
                          <a:effectLst/>
                          <a:latin typeface="Consolas" panose="020B0609020204030204" pitchFamily="49" charset="0"/>
                        </a:rPr>
                        <a:t>, </a:t>
                      </a:r>
                      <a:r>
                        <a:rPr lang="en-US" sz="2000" dirty="0">
                          <a:solidFill>
                            <a:srgbClr val="208050"/>
                          </a:solidFill>
                          <a:effectLst/>
                          <a:latin typeface="Consolas" panose="020B0609020204030204" pitchFamily="49" charset="0"/>
                        </a:rPr>
                        <a:t>100</a:t>
                      </a:r>
                      <a:r>
                        <a:rPr lang="en-US" sz="2000" dirty="0">
                          <a:effectLst/>
                          <a:latin typeface="Consolas" panose="020B0609020204030204" pitchFamily="49" charset="0"/>
                        </a:rPr>
                        <a:t>)</a:t>
                      </a:r>
                    </a:p>
                    <a:p>
                      <a:pPr fontAlgn="ctr"/>
                      <a:r>
                        <a:rPr lang="en-US" sz="2000" dirty="0">
                          <a:effectLst/>
                          <a:latin typeface="Consolas" panose="020B0609020204030204" pitchFamily="49" charset="0"/>
                        </a:rPr>
                        <a:t>ev3</a:t>
                      </a:r>
                      <a:r>
                        <a:rPr lang="en-US" sz="2000" dirty="0">
                          <a:solidFill>
                            <a:srgbClr val="666666"/>
                          </a:solidFill>
                          <a:effectLst/>
                          <a:latin typeface="Consolas" panose="020B0609020204030204" pitchFamily="49" charset="0"/>
                        </a:rPr>
                        <a:t>.</a:t>
                      </a:r>
                      <a:r>
                        <a:rPr lang="en-US" sz="2000" dirty="0">
                          <a:effectLst/>
                          <a:latin typeface="Consolas" panose="020B0609020204030204" pitchFamily="49" charset="0"/>
                        </a:rPr>
                        <a:t>screen</a:t>
                      </a:r>
                      <a:r>
                        <a:rPr lang="en-US" sz="2000" dirty="0">
                          <a:solidFill>
                            <a:srgbClr val="666666"/>
                          </a:solidFill>
                          <a:effectLst/>
                          <a:latin typeface="Consolas" panose="020B0609020204030204" pitchFamily="49" charset="0"/>
                        </a:rPr>
                        <a:t>.</a:t>
                      </a:r>
                      <a:r>
                        <a:rPr lang="en-US" sz="2000" dirty="0">
                          <a:effectLst/>
                          <a:latin typeface="Consolas" panose="020B0609020204030204" pitchFamily="49" charset="0"/>
                        </a:rPr>
                        <a:t>draw_box(</a:t>
                      </a:r>
                      <a:r>
                        <a:rPr lang="en-US" sz="2000" dirty="0">
                          <a:solidFill>
                            <a:srgbClr val="208050"/>
                          </a:solidFill>
                          <a:effectLst/>
                          <a:latin typeface="Consolas" panose="020B0609020204030204" pitchFamily="49" charset="0"/>
                        </a:rPr>
                        <a:t>50</a:t>
                      </a:r>
                      <a:r>
                        <a:rPr lang="en-US" sz="2000" dirty="0">
                          <a:effectLst/>
                          <a:latin typeface="Consolas" panose="020B0609020204030204" pitchFamily="49" charset="0"/>
                        </a:rPr>
                        <a:t>, </a:t>
                      </a:r>
                      <a:r>
                        <a:rPr lang="en-US" sz="2000" dirty="0">
                          <a:solidFill>
                            <a:srgbClr val="208050"/>
                          </a:solidFill>
                          <a:effectLst/>
                          <a:latin typeface="Consolas" panose="020B0609020204030204" pitchFamily="49" charset="0"/>
                        </a:rPr>
                        <a:t>30</a:t>
                      </a:r>
                      <a:r>
                        <a:rPr lang="en-US" sz="2000" dirty="0">
                          <a:effectLst/>
                          <a:latin typeface="Consolas" panose="020B0609020204030204" pitchFamily="49" charset="0"/>
                        </a:rPr>
                        <a:t>, </a:t>
                      </a:r>
                      <a:r>
                        <a:rPr lang="en-US" sz="2000" dirty="0">
                          <a:solidFill>
                            <a:srgbClr val="208050"/>
                          </a:solidFill>
                          <a:effectLst/>
                          <a:latin typeface="Consolas" panose="020B0609020204030204" pitchFamily="49" charset="0"/>
                        </a:rPr>
                        <a:t>90</a:t>
                      </a:r>
                      <a:r>
                        <a:rPr lang="en-US" sz="2000" dirty="0">
                          <a:effectLst/>
                          <a:latin typeface="Consolas" panose="020B0609020204030204" pitchFamily="49" charset="0"/>
                        </a:rPr>
                        <a:t>, </a:t>
                      </a:r>
                      <a:r>
                        <a:rPr lang="en-US" sz="2000" dirty="0">
                          <a:solidFill>
                            <a:srgbClr val="208050"/>
                          </a:solidFill>
                          <a:effectLst/>
                          <a:latin typeface="Consolas" panose="020B0609020204030204" pitchFamily="49" charset="0"/>
                        </a:rPr>
                        <a:t>60</a:t>
                      </a:r>
                      <a:r>
                        <a:rPr lang="en-US" sz="2000" dirty="0">
                          <a:effectLst/>
                          <a:latin typeface="Consolas" panose="020B0609020204030204" pitchFamily="49" charset="0"/>
                        </a:rPr>
                        <a:t>)</a:t>
                      </a:r>
                    </a:p>
                    <a:p>
                      <a:pPr fontAlgn="ctr"/>
                      <a:r>
                        <a:rPr lang="en-US" sz="2000" dirty="0">
                          <a:effectLst/>
                          <a:latin typeface="Consolas" panose="020B0609020204030204" pitchFamily="49" charset="0"/>
                        </a:rPr>
                        <a:t>ev3</a:t>
                      </a:r>
                      <a:r>
                        <a:rPr lang="en-US" sz="2000" dirty="0">
                          <a:solidFill>
                            <a:srgbClr val="666666"/>
                          </a:solidFill>
                          <a:effectLst/>
                          <a:latin typeface="Consolas" panose="020B0609020204030204" pitchFamily="49" charset="0"/>
                        </a:rPr>
                        <a:t>.</a:t>
                      </a:r>
                      <a:r>
                        <a:rPr lang="en-US" sz="2000" dirty="0">
                          <a:effectLst/>
                          <a:latin typeface="Consolas" panose="020B0609020204030204" pitchFamily="49" charset="0"/>
                        </a:rPr>
                        <a:t>screen</a:t>
                      </a:r>
                      <a:r>
                        <a:rPr lang="en-US" sz="2000" dirty="0">
                          <a:solidFill>
                            <a:srgbClr val="666666"/>
                          </a:solidFill>
                          <a:effectLst/>
                          <a:latin typeface="Consolas" panose="020B0609020204030204" pitchFamily="49" charset="0"/>
                        </a:rPr>
                        <a:t>.</a:t>
                      </a:r>
                      <a:r>
                        <a:rPr lang="en-US" sz="2000" dirty="0">
                          <a:effectLst/>
                          <a:latin typeface="Consolas" panose="020B0609020204030204" pitchFamily="49" charset="0"/>
                        </a:rPr>
                        <a:t>draw_circle(</a:t>
                      </a:r>
                      <a:r>
                        <a:rPr lang="en-US" sz="2000" dirty="0">
                          <a:solidFill>
                            <a:srgbClr val="208050"/>
                          </a:solidFill>
                          <a:effectLst/>
                          <a:latin typeface="Consolas" panose="020B0609020204030204" pitchFamily="49" charset="0"/>
                        </a:rPr>
                        <a:t>70</a:t>
                      </a:r>
                      <a:r>
                        <a:rPr lang="en-US" sz="2000" dirty="0">
                          <a:effectLst/>
                          <a:latin typeface="Consolas" panose="020B0609020204030204" pitchFamily="49" charset="0"/>
                        </a:rPr>
                        <a:t>, </a:t>
                      </a:r>
                      <a:r>
                        <a:rPr lang="en-US" sz="2000" dirty="0">
                          <a:solidFill>
                            <a:srgbClr val="208050"/>
                          </a:solidFill>
                          <a:effectLst/>
                          <a:latin typeface="Consolas" panose="020B0609020204030204" pitchFamily="49" charset="0"/>
                        </a:rPr>
                        <a:t>90</a:t>
                      </a:r>
                      <a:r>
                        <a:rPr lang="en-US" sz="2000" dirty="0">
                          <a:effectLst/>
                          <a:latin typeface="Consolas" panose="020B0609020204030204" pitchFamily="49" charset="0"/>
                        </a:rPr>
                        <a:t>, </a:t>
                      </a:r>
                      <a:r>
                        <a:rPr lang="en-US" sz="2000" dirty="0">
                          <a:solidFill>
                            <a:srgbClr val="208050"/>
                          </a:solidFill>
                          <a:effectLst/>
                          <a:latin typeface="Consolas" panose="020B0609020204030204" pitchFamily="49" charset="0"/>
                        </a:rPr>
                        <a:t>20</a:t>
                      </a:r>
                      <a:r>
                        <a:rPr lang="en-US" sz="2000" dirty="0">
                          <a:effectLst/>
                          <a:latin typeface="Consolas" panose="020B0609020204030204" pitchFamily="49" charset="0"/>
                        </a:rPr>
                        <a:t>, fill</a:t>
                      </a:r>
                      <a:r>
                        <a:rPr lang="en-US" sz="2000" dirty="0">
                          <a:solidFill>
                            <a:srgbClr val="666666"/>
                          </a:solidFill>
                          <a:effectLst/>
                          <a:latin typeface="Consolas" panose="020B0609020204030204" pitchFamily="49" charset="0"/>
                        </a:rPr>
                        <a:t>=</a:t>
                      </a:r>
                      <a:r>
                        <a:rPr lang="en-US" sz="2000" b="1" dirty="0">
                          <a:solidFill>
                            <a:srgbClr val="007020"/>
                          </a:solidFill>
                          <a:effectLst/>
                          <a:latin typeface="Consolas" panose="020B0609020204030204" pitchFamily="49" charset="0"/>
                        </a:rPr>
                        <a:t>True</a:t>
                      </a:r>
                      <a:r>
                        <a:rPr lang="en-US" sz="2000" dirty="0">
                          <a:effectLst/>
                          <a:latin typeface="Consolas" panose="020B0609020204030204" pitchFamily="49" charset="0"/>
                        </a:rPr>
                        <a:t>) </a:t>
                      </a:r>
                    </a:p>
                  </a:txBody>
                  <a:tcPr marL="69607" marR="69607" marT="34804" marB="34804" anchor="ctr">
                    <a:lnL w="9525" cap="flat" cmpd="sng" algn="ctr">
                      <a:solidFill>
                        <a:srgbClr val="E1E4E5"/>
                      </a:solidFill>
                      <a:prstDash val="solid"/>
                      <a:round/>
                      <a:headEnd type="none" w="med" len="med"/>
                      <a:tailEnd type="none" w="med" len="med"/>
                    </a:lnL>
                    <a:lnR>
                      <a:noFill/>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3550189675"/>
                  </a:ext>
                </a:extLst>
              </a:tr>
              <a:tr h="445487">
                <a:tc>
                  <a:txBody>
                    <a:bodyPr/>
                    <a:lstStyle/>
                    <a:p>
                      <a:pPr fontAlgn="ctr"/>
                      <a:r>
                        <a:rPr lang="ja-JP" altLang="en-US" sz="2000" dirty="0">
                          <a:effectLst/>
                        </a:rPr>
                        <a:t>バッテリーの状態を確認する</a:t>
                      </a:r>
                      <a:endParaRPr lang="en-US" sz="2000" dirty="0">
                        <a:effectLst/>
                      </a:endParaRPr>
                    </a:p>
                  </a:txBody>
                  <a:tcPr marL="69607" marR="69607" marT="34804" marB="34804" anchor="ctr">
                    <a:lnL w="12700"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12700" cap="flat" cmpd="sng" algn="ctr">
                      <a:solidFill>
                        <a:srgbClr val="E1E4E5"/>
                      </a:solidFill>
                      <a:prstDash val="solid"/>
                      <a:round/>
                      <a:headEnd type="none" w="med" len="med"/>
                      <a:tailEnd type="none" w="med" len="med"/>
                    </a:lnB>
                    <a:solidFill>
                      <a:srgbClr val="F3F6F6"/>
                    </a:solidFill>
                  </a:tcPr>
                </a:tc>
                <a:tc>
                  <a:txBody>
                    <a:bodyPr/>
                    <a:lstStyle/>
                    <a:p>
                      <a:pPr fontAlgn="ctr"/>
                      <a:r>
                        <a:rPr lang="en-US" sz="2000" dirty="0" err="1">
                          <a:effectLst/>
                          <a:latin typeface="Consolas" panose="020B0609020204030204" pitchFamily="49" charset="0"/>
                        </a:rPr>
                        <a:t>brick</a:t>
                      </a:r>
                      <a:r>
                        <a:rPr lang="en-US" sz="2000" dirty="0" err="1">
                          <a:solidFill>
                            <a:srgbClr val="666666"/>
                          </a:solidFill>
                          <a:effectLst/>
                          <a:latin typeface="Consolas" panose="020B0609020204030204" pitchFamily="49" charset="0"/>
                        </a:rPr>
                        <a:t>.</a:t>
                      </a:r>
                      <a:r>
                        <a:rPr lang="en-US" sz="2000" dirty="0" err="1">
                          <a:effectLst/>
                          <a:latin typeface="Consolas" panose="020B0609020204030204" pitchFamily="49" charset="0"/>
                        </a:rPr>
                        <a:t>battery</a:t>
                      </a:r>
                      <a:r>
                        <a:rPr lang="en-US" sz="2000" dirty="0" err="1">
                          <a:solidFill>
                            <a:srgbClr val="666666"/>
                          </a:solidFill>
                          <a:effectLst/>
                          <a:latin typeface="Consolas" panose="020B0609020204030204" pitchFamily="49" charset="0"/>
                        </a:rPr>
                        <a:t>.</a:t>
                      </a:r>
                      <a:r>
                        <a:rPr lang="en-US" sz="2000" dirty="0" err="1">
                          <a:effectLst/>
                          <a:latin typeface="Consolas" panose="020B0609020204030204" pitchFamily="49" charset="0"/>
                        </a:rPr>
                        <a:t>voltage</a:t>
                      </a:r>
                      <a:r>
                        <a:rPr lang="en-US" sz="2000" dirty="0">
                          <a:effectLst/>
                          <a:latin typeface="Consolas" panose="020B0609020204030204" pitchFamily="49" charset="0"/>
                        </a:rPr>
                        <a:t>() </a:t>
                      </a:r>
                    </a:p>
                  </a:txBody>
                  <a:tcPr marL="69607" marR="69607" marT="34804" marB="3480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12700" cap="flat" cmpd="sng" algn="ctr">
                      <a:solidFill>
                        <a:srgbClr val="E1E4E5"/>
                      </a:solidFill>
                      <a:prstDash val="solid"/>
                      <a:round/>
                      <a:headEnd type="none" w="med" len="med"/>
                      <a:tailEnd type="none" w="med" len="med"/>
                    </a:lnB>
                    <a:solidFill>
                      <a:srgbClr val="F3F6F6"/>
                    </a:solidFill>
                  </a:tcPr>
                </a:tc>
                <a:tc>
                  <a:txBody>
                    <a:bodyPr/>
                    <a:lstStyle/>
                    <a:p>
                      <a:pPr fontAlgn="ctr"/>
                      <a:r>
                        <a:rPr lang="en-US" sz="2000" dirty="0">
                          <a:effectLst/>
                          <a:latin typeface="Consolas" panose="020B0609020204030204" pitchFamily="49" charset="0"/>
                        </a:rPr>
                        <a:t>ev3</a:t>
                      </a:r>
                      <a:r>
                        <a:rPr lang="en-US" sz="2000" dirty="0">
                          <a:solidFill>
                            <a:srgbClr val="666666"/>
                          </a:solidFill>
                          <a:effectLst/>
                          <a:latin typeface="Consolas" panose="020B0609020204030204" pitchFamily="49" charset="0"/>
                        </a:rPr>
                        <a:t>.</a:t>
                      </a:r>
                      <a:r>
                        <a:rPr lang="en-US" sz="2000" dirty="0">
                          <a:effectLst/>
                          <a:latin typeface="Consolas" panose="020B0609020204030204" pitchFamily="49" charset="0"/>
                        </a:rPr>
                        <a:t>battery</a:t>
                      </a:r>
                      <a:r>
                        <a:rPr lang="en-US" sz="2000" dirty="0">
                          <a:solidFill>
                            <a:srgbClr val="666666"/>
                          </a:solidFill>
                          <a:effectLst/>
                          <a:latin typeface="Consolas" panose="020B0609020204030204" pitchFamily="49" charset="0"/>
                        </a:rPr>
                        <a:t>.</a:t>
                      </a:r>
                      <a:r>
                        <a:rPr lang="en-US" sz="2000" dirty="0">
                          <a:effectLst/>
                          <a:latin typeface="Consolas" panose="020B0609020204030204" pitchFamily="49" charset="0"/>
                        </a:rPr>
                        <a:t>voltage() </a:t>
                      </a:r>
                    </a:p>
                  </a:txBody>
                  <a:tcPr marL="69607" marR="69607" marT="34804" marB="34804" anchor="ctr">
                    <a:lnL w="9525" cap="flat" cmpd="sng" algn="ctr">
                      <a:solidFill>
                        <a:srgbClr val="E1E4E5"/>
                      </a:solidFill>
                      <a:prstDash val="solid"/>
                      <a:round/>
                      <a:headEnd type="none" w="med" len="med"/>
                      <a:tailEnd type="none" w="med" len="med"/>
                    </a:lnL>
                    <a:lnR>
                      <a:noFill/>
                    </a:lnR>
                    <a:lnT w="9525" cap="flat" cmpd="sng" algn="ctr">
                      <a:solidFill>
                        <a:srgbClr val="E1E4E5"/>
                      </a:solidFill>
                      <a:prstDash val="solid"/>
                      <a:round/>
                      <a:headEnd type="none" w="med" len="med"/>
                      <a:tailEnd type="none" w="med" len="med"/>
                    </a:lnT>
                    <a:lnB w="12700"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4026942291"/>
                  </a:ext>
                </a:extLst>
              </a:tr>
            </a:tbl>
          </a:graphicData>
        </a:graphic>
      </p:graphicFrame>
      <p:sp>
        <p:nvSpPr>
          <p:cNvPr id="3" name="スライド番号プレースホルダー 2">
            <a:extLst>
              <a:ext uri="{FF2B5EF4-FFF2-40B4-BE49-F238E27FC236}">
                <a16:creationId xmlns:a16="http://schemas.microsoft.com/office/drawing/2014/main" id="{CC75C47D-9B78-44A0-AE67-4735E04D0CE3}"/>
              </a:ext>
            </a:extLst>
          </p:cNvPr>
          <p:cNvSpPr>
            <a:spLocks noGrp="1"/>
          </p:cNvSpPr>
          <p:nvPr>
            <p:ph type="sldNum" sz="quarter" idx="12"/>
          </p:nvPr>
        </p:nvSpPr>
        <p:spPr/>
        <p:txBody>
          <a:bodyPr/>
          <a:lstStyle/>
          <a:p>
            <a:fld id="{13AB05CA-B2B8-0B46-A3D3-7CDE1DE4FAD6}" type="slidenum">
              <a:rPr lang="ja-JP" altLang="en-US" smtClean="0"/>
              <a:pPr/>
              <a:t>7</a:t>
            </a:fld>
            <a:endParaRPr lang="ja-JP" altLang="en-US" dirty="0"/>
          </a:p>
        </p:txBody>
      </p:sp>
    </p:spTree>
    <p:extLst>
      <p:ext uri="{BB962C8B-B14F-4D97-AF65-F5344CB8AC3E}">
        <p14:creationId xmlns:p14="http://schemas.microsoft.com/office/powerpoint/2010/main" val="3675276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F167CE3-AADB-4184-B3AB-C0D3BEB38891}"/>
              </a:ext>
            </a:extLst>
          </p:cNvPr>
          <p:cNvSpPr>
            <a:spLocks noGrp="1"/>
          </p:cNvSpPr>
          <p:nvPr>
            <p:ph idx="1"/>
          </p:nvPr>
        </p:nvSpPr>
        <p:spPr>
          <a:xfrm>
            <a:off x="591311" y="1100889"/>
            <a:ext cx="11105390" cy="5554554"/>
          </a:xfrm>
        </p:spPr>
        <p:txBody>
          <a:bodyPr>
            <a:normAutofit fontScale="92500" lnSpcReduction="10000"/>
          </a:bodyPr>
          <a:lstStyle/>
          <a:p>
            <a:r>
              <a:rPr lang="en-US" altLang="ja-JP" sz="3500" dirty="0">
                <a:latin typeface="Consolas" panose="020B0609020204030204" pitchFamily="49" charset="0"/>
              </a:rPr>
              <a:t>Motor()</a:t>
            </a:r>
            <a:r>
              <a:rPr kumimoji="1" lang="ja-JP" altLang="en-US" dirty="0"/>
              <a:t>クラスのほとんどのメソッドで，</a:t>
            </a:r>
            <a:r>
              <a:rPr lang="en-US" altLang="ja-JP" sz="3500" dirty="0" err="1">
                <a:latin typeface="Consolas" panose="020B0609020204030204" pitchFamily="49" charset="0"/>
              </a:rPr>
              <a:t>Stop.HOLD</a:t>
            </a:r>
            <a:r>
              <a:rPr kumimoji="1" lang="ja-JP" altLang="en-US" dirty="0"/>
              <a:t>がデフォルトになりました．これにより多くのアプリケーションで精度の改善が期待できますが，必要であれば旧来の</a:t>
            </a:r>
            <a:r>
              <a:rPr lang="en-US" altLang="ja-JP" sz="3500" dirty="0" err="1">
                <a:latin typeface="Consolas" panose="020B0609020204030204" pitchFamily="49" charset="0"/>
              </a:rPr>
              <a:t>Stop.COAST</a:t>
            </a:r>
            <a:r>
              <a:rPr lang="ja-JP" altLang="en-US" dirty="0"/>
              <a:t>も</a:t>
            </a:r>
            <a:r>
              <a:rPr kumimoji="1" lang="ja-JP" altLang="en-US" dirty="0"/>
              <a:t>選択可能です．</a:t>
            </a:r>
            <a:endParaRPr kumimoji="1" lang="en-US" altLang="ja-JP" dirty="0"/>
          </a:p>
          <a:p>
            <a:r>
              <a:rPr lang="ja-JP" altLang="en-US" dirty="0"/>
              <a:t>内部の</a:t>
            </a:r>
            <a:r>
              <a:rPr lang="en-US" altLang="ja-JP" dirty="0"/>
              <a:t>PID</a:t>
            </a:r>
            <a:r>
              <a:rPr lang="ja-JP" altLang="en-US" dirty="0"/>
              <a:t>コントローラーの精度が以前より向上しました．新しいモーター動作命令では，以前よりスムーズに指定した速度になります．これは，繰り返し文の中で速度を一定に保つようなプログラムで効果を発揮します．</a:t>
            </a:r>
            <a:endParaRPr lang="en-US" altLang="ja-JP" dirty="0"/>
          </a:p>
          <a:p>
            <a:r>
              <a:rPr kumimoji="1" lang="ja-JP" altLang="en-US" dirty="0"/>
              <a:t>モーター設定用のメソッドに変更があります．</a:t>
            </a:r>
            <a:r>
              <a:rPr lang="en-US" altLang="ja-JP" sz="3500" dirty="0">
                <a:latin typeface="Consolas" panose="020B0609020204030204" pitchFamily="49" charset="0"/>
              </a:rPr>
              <a:t>control</a:t>
            </a:r>
            <a:r>
              <a:rPr kumimoji="1" lang="ja-JP" altLang="en-US" dirty="0"/>
              <a:t>アトリビュートを使うことで設定できるようになりました．旧来の方法もまだ使えますが，</a:t>
            </a:r>
            <a:r>
              <a:rPr lang="ja-JP" altLang="en-US" dirty="0"/>
              <a:t>今後の使用はドキュメントには載っていません．</a:t>
            </a:r>
            <a:endParaRPr lang="en-US" altLang="ja-JP" dirty="0"/>
          </a:p>
        </p:txBody>
      </p:sp>
      <p:sp>
        <p:nvSpPr>
          <p:cNvPr id="3" name="スライド番号プレースホルダー 2">
            <a:extLst>
              <a:ext uri="{FF2B5EF4-FFF2-40B4-BE49-F238E27FC236}">
                <a16:creationId xmlns:a16="http://schemas.microsoft.com/office/drawing/2014/main" id="{CC75C47D-9B78-44A0-AE67-4735E04D0CE3}"/>
              </a:ext>
            </a:extLst>
          </p:cNvPr>
          <p:cNvSpPr>
            <a:spLocks noGrp="1"/>
          </p:cNvSpPr>
          <p:nvPr>
            <p:ph type="sldNum" sz="quarter" idx="12"/>
          </p:nvPr>
        </p:nvSpPr>
        <p:spPr/>
        <p:txBody>
          <a:bodyPr/>
          <a:lstStyle/>
          <a:p>
            <a:fld id="{13AB05CA-B2B8-0B46-A3D3-7CDE1DE4FAD6}" type="slidenum">
              <a:rPr lang="ja-JP" altLang="en-US" smtClean="0"/>
              <a:pPr/>
              <a:t>8</a:t>
            </a:fld>
            <a:endParaRPr lang="ja-JP" altLang="en-US" dirty="0"/>
          </a:p>
        </p:txBody>
      </p:sp>
      <p:sp>
        <p:nvSpPr>
          <p:cNvPr id="4" name="タイトル 3">
            <a:extLst>
              <a:ext uri="{FF2B5EF4-FFF2-40B4-BE49-F238E27FC236}">
                <a16:creationId xmlns:a16="http://schemas.microsoft.com/office/drawing/2014/main" id="{DA685DE6-14AD-4486-86E6-5E5C3477A374}"/>
              </a:ext>
            </a:extLst>
          </p:cNvPr>
          <p:cNvSpPr>
            <a:spLocks noGrp="1"/>
          </p:cNvSpPr>
          <p:nvPr>
            <p:ph type="title"/>
          </p:nvPr>
        </p:nvSpPr>
        <p:spPr/>
        <p:txBody>
          <a:bodyPr/>
          <a:lstStyle/>
          <a:p>
            <a:r>
              <a:rPr lang="ja-JP" altLang="en-US" dirty="0"/>
              <a:t>その他の変更点</a:t>
            </a:r>
            <a:endParaRPr kumimoji="1" lang="ja-JP" altLang="en-US" dirty="0"/>
          </a:p>
        </p:txBody>
      </p:sp>
    </p:spTree>
    <p:extLst>
      <p:ext uri="{BB962C8B-B14F-4D97-AF65-F5344CB8AC3E}">
        <p14:creationId xmlns:p14="http://schemas.microsoft.com/office/powerpoint/2010/main" val="2225468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F167CE3-AADB-4184-B3AB-C0D3BEB38891}"/>
              </a:ext>
            </a:extLst>
          </p:cNvPr>
          <p:cNvSpPr>
            <a:spLocks noGrp="1"/>
          </p:cNvSpPr>
          <p:nvPr>
            <p:ph idx="1"/>
          </p:nvPr>
        </p:nvSpPr>
        <p:spPr/>
        <p:txBody>
          <a:bodyPr>
            <a:normAutofit/>
          </a:bodyPr>
          <a:lstStyle/>
          <a:p>
            <a:r>
              <a:rPr kumimoji="1" lang="en-US" altLang="ja-JP" dirty="0"/>
              <a:t>Python</a:t>
            </a:r>
            <a:r>
              <a:rPr kumimoji="1" lang="ja-JP" altLang="en-US" dirty="0"/>
              <a:t>でキーワード引数がサポートされました．例えば，</a:t>
            </a:r>
            <a:br>
              <a:rPr kumimoji="1" lang="en-US" altLang="ja-JP" dirty="0"/>
            </a:br>
            <a:br>
              <a:rPr lang="en-US" altLang="ja-JP" dirty="0"/>
            </a:br>
            <a:r>
              <a:rPr lang="en-US" altLang="ja-JP" dirty="0">
                <a:latin typeface="Consolas" panose="020B0609020204030204" pitchFamily="49" charset="0"/>
              </a:rPr>
              <a:t>  </a:t>
            </a:r>
            <a:r>
              <a:rPr lang="en-US" altLang="ja-JP" dirty="0" err="1">
                <a:latin typeface="Consolas" panose="020B0609020204030204" pitchFamily="49" charset="0"/>
              </a:rPr>
              <a:t>my_motor.run_angle</a:t>
            </a:r>
            <a:r>
              <a:rPr lang="en-US" altLang="ja-JP" dirty="0">
                <a:latin typeface="Consolas" panose="020B0609020204030204" pitchFamily="49" charset="0"/>
              </a:rPr>
              <a:t>(500, 90, </a:t>
            </a:r>
            <a:r>
              <a:rPr lang="en-US" altLang="ja-JP" dirty="0" err="1">
                <a:latin typeface="Consolas" panose="020B0609020204030204" pitchFamily="49" charset="0"/>
              </a:rPr>
              <a:t>Stop.HOLD</a:t>
            </a:r>
            <a:r>
              <a:rPr lang="en-US" altLang="ja-JP" dirty="0">
                <a:latin typeface="Consolas" panose="020B0609020204030204" pitchFamily="49" charset="0"/>
              </a:rPr>
              <a:t>, False)</a:t>
            </a:r>
            <a:br>
              <a:rPr lang="en-US" altLang="ja-JP" dirty="0"/>
            </a:br>
            <a:br>
              <a:rPr lang="en-US" altLang="ja-JP" dirty="0"/>
            </a:br>
            <a:r>
              <a:rPr lang="ja-JP" altLang="en-US" dirty="0"/>
              <a:t>というコードもまだ使えますが，キーワードを付けることで</a:t>
            </a:r>
            <a:br>
              <a:rPr lang="en-US" altLang="ja-JP" dirty="0"/>
            </a:br>
            <a:r>
              <a:rPr lang="ja-JP" altLang="en-US" dirty="0"/>
              <a:t>余計な引数が省略でき，</a:t>
            </a:r>
            <a:br>
              <a:rPr lang="en-US" altLang="ja-JP" dirty="0"/>
            </a:br>
            <a:br>
              <a:rPr lang="en-US" altLang="ja-JP" dirty="0"/>
            </a:br>
            <a:r>
              <a:rPr lang="en-US" altLang="ja-JP" dirty="0">
                <a:latin typeface="Consolas" panose="020B0609020204030204" pitchFamily="49" charset="0"/>
              </a:rPr>
              <a:t>  </a:t>
            </a:r>
            <a:r>
              <a:rPr lang="en-US" altLang="ja-JP" dirty="0" err="1">
                <a:latin typeface="Consolas" panose="020B0609020204030204" pitchFamily="49" charset="0"/>
              </a:rPr>
              <a:t>my_motor.run_angle</a:t>
            </a:r>
            <a:r>
              <a:rPr lang="en-US" altLang="ja-JP" dirty="0">
                <a:latin typeface="Consolas" panose="020B0609020204030204" pitchFamily="49" charset="0"/>
              </a:rPr>
              <a:t>(500, 90, wait=False)</a:t>
            </a:r>
            <a:br>
              <a:rPr lang="en-US" altLang="ja-JP" dirty="0"/>
            </a:br>
            <a:br>
              <a:rPr lang="en-US" altLang="ja-JP" dirty="0"/>
            </a:br>
            <a:r>
              <a:rPr lang="ja-JP" altLang="en-US" dirty="0"/>
              <a:t>と書くことができます．</a:t>
            </a:r>
            <a:endParaRPr lang="en-US" altLang="ja-JP" dirty="0"/>
          </a:p>
          <a:p>
            <a:endParaRPr kumimoji="1" lang="en-US" altLang="ja-JP" dirty="0"/>
          </a:p>
        </p:txBody>
      </p:sp>
      <p:sp>
        <p:nvSpPr>
          <p:cNvPr id="3" name="スライド番号プレースホルダー 2">
            <a:extLst>
              <a:ext uri="{FF2B5EF4-FFF2-40B4-BE49-F238E27FC236}">
                <a16:creationId xmlns:a16="http://schemas.microsoft.com/office/drawing/2014/main" id="{CC75C47D-9B78-44A0-AE67-4735E04D0CE3}"/>
              </a:ext>
            </a:extLst>
          </p:cNvPr>
          <p:cNvSpPr>
            <a:spLocks noGrp="1"/>
          </p:cNvSpPr>
          <p:nvPr>
            <p:ph type="sldNum" sz="quarter" idx="12"/>
          </p:nvPr>
        </p:nvSpPr>
        <p:spPr/>
        <p:txBody>
          <a:bodyPr/>
          <a:lstStyle/>
          <a:p>
            <a:fld id="{13AB05CA-B2B8-0B46-A3D3-7CDE1DE4FAD6}" type="slidenum">
              <a:rPr lang="ja-JP" altLang="en-US" smtClean="0"/>
              <a:pPr/>
              <a:t>9</a:t>
            </a:fld>
            <a:endParaRPr lang="ja-JP" altLang="en-US" dirty="0"/>
          </a:p>
        </p:txBody>
      </p:sp>
      <p:sp>
        <p:nvSpPr>
          <p:cNvPr id="4" name="タイトル 3">
            <a:extLst>
              <a:ext uri="{FF2B5EF4-FFF2-40B4-BE49-F238E27FC236}">
                <a16:creationId xmlns:a16="http://schemas.microsoft.com/office/drawing/2014/main" id="{DA685DE6-14AD-4486-86E6-5E5C3477A374}"/>
              </a:ext>
            </a:extLst>
          </p:cNvPr>
          <p:cNvSpPr>
            <a:spLocks noGrp="1"/>
          </p:cNvSpPr>
          <p:nvPr>
            <p:ph type="title"/>
          </p:nvPr>
        </p:nvSpPr>
        <p:spPr/>
        <p:txBody>
          <a:bodyPr/>
          <a:lstStyle/>
          <a:p>
            <a:r>
              <a:rPr lang="ja-JP" altLang="en-US" dirty="0"/>
              <a:t>その他の変更点</a:t>
            </a:r>
            <a:endParaRPr kumimoji="1" lang="ja-JP" altLang="en-US" dirty="0"/>
          </a:p>
        </p:txBody>
      </p:sp>
    </p:spTree>
    <p:extLst>
      <p:ext uri="{BB962C8B-B14F-4D97-AF65-F5344CB8AC3E}">
        <p14:creationId xmlns:p14="http://schemas.microsoft.com/office/powerpoint/2010/main" val="651998609"/>
      </p:ext>
    </p:extLst>
  </p:cSld>
  <p:clrMapOvr>
    <a:masterClrMapping/>
  </p:clrMapOvr>
</p:sld>
</file>

<file path=ppt/theme/theme1.xml><?xml version="1.0" encoding="utf-8"?>
<a:theme xmlns:a="http://schemas.openxmlformats.org/drawingml/2006/main" name="ueda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プレゼンテーション9" id="{D26727BD-8653-C345-9F14-83533E8A5A4E}" vid="{CB7F83BA-B170-9140-AAEE-10F1BEAE7617}"/>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LEGO+Python</Template>
  <TotalTime>1658</TotalTime>
  <Words>1162</Words>
  <Application>Microsoft Office PowerPoint</Application>
  <PresentationFormat>ワイド画面</PresentationFormat>
  <Paragraphs>102</Paragraphs>
  <Slides>11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11</vt:i4>
      </vt:variant>
    </vt:vector>
  </HeadingPairs>
  <TitlesOfParts>
    <vt:vector size="16" baseType="lpstr">
      <vt:lpstr>メイリオ</vt:lpstr>
      <vt:lpstr>Arial</vt:lpstr>
      <vt:lpstr>Calibri</vt:lpstr>
      <vt:lpstr>Consolas</vt:lpstr>
      <vt:lpstr>ueda_lecture</vt:lpstr>
      <vt:lpstr>MicroPython1と2の違い  Upgrading from v1.0 to v2.0 — ev3-micropython 2.0.0 documentation  https://pybricks.github.io/ev3-micropython/startupgrade.html</vt:lpstr>
      <vt:lpstr>はじめに</vt:lpstr>
      <vt:lpstr>MicroSDカードのイメージのアップグレード</vt:lpstr>
      <vt:lpstr>既存のプログラムのアップグレード</vt:lpstr>
      <vt:lpstr>ev3brickモジュールがEV3Brick()クラスに</vt:lpstr>
      <vt:lpstr>PowerPoint プレゼンテーション</vt:lpstr>
      <vt:lpstr>PowerPoint プレゼンテーション</vt:lpstr>
      <vt:lpstr>その他の変更点</vt:lpstr>
      <vt:lpstr>その他の変更点</vt:lpstr>
      <vt:lpstr>その他の変更点</vt:lpstr>
      <vt:lpstr>旧バージョンのVisual Studio Code Extensionの インストール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正直 小枝</dc:creator>
  <cp:lastModifiedBy>小枝　正直</cp:lastModifiedBy>
  <cp:revision>134</cp:revision>
  <dcterms:created xsi:type="dcterms:W3CDTF">2020-11-18T06:10:47Z</dcterms:created>
  <dcterms:modified xsi:type="dcterms:W3CDTF">2021-05-06T08:22:22Z</dcterms:modified>
</cp:coreProperties>
</file>