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73" r:id="rId4"/>
    <p:sldId id="263" r:id="rId5"/>
    <p:sldId id="279" r:id="rId6"/>
    <p:sldId id="272" r:id="rId7"/>
    <p:sldId id="262" r:id="rId8"/>
    <p:sldId id="280" r:id="rId9"/>
    <p:sldId id="257" r:id="rId10"/>
    <p:sldId id="271" r:id="rId11"/>
    <p:sldId id="274" r:id="rId12"/>
    <p:sldId id="259" r:id="rId13"/>
    <p:sldId id="276" r:id="rId14"/>
    <p:sldId id="277" r:id="rId15"/>
    <p:sldId id="278" r:id="rId16"/>
    <p:sldId id="275" r:id="rId17"/>
    <p:sldId id="268" r:id="rId18"/>
    <p:sldId id="267" r:id="rId19"/>
    <p:sldId id="269" r:id="rId20"/>
    <p:sldId id="264" r:id="rId21"/>
    <p:sldId id="265" r:id="rId22"/>
    <p:sldId id="270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2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October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Javachess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Jia </a:t>
            </a:r>
            <a:r>
              <a:rPr lang="en-US" sz="1400" dirty="0" err="1">
                <a:solidFill>
                  <a:schemeClr val="bg1"/>
                </a:solidFill>
              </a:rPr>
              <a:t>jie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CFAED-3E67-44A0-ACCD-2C3CF6E3A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00" r="22154" b="-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8DCED3B-EF29-4CAE-A212-15DC2C02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1913"/>
            <a:ext cx="9339660" cy="68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9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AF6EB-510A-4A45-A5DD-5C33C553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 vert="horz" lIns="0" tIns="0" rIns="0" bIns="0" rtlCol="0" anchor="b"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Communication with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5B9C-F709-4EDF-AE4F-4A083748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Used retrofit2 to send http requests</a:t>
            </a:r>
          </a:p>
          <a:p>
            <a:r>
              <a:rPr lang="en-US" sz="1800" dirty="0"/>
              <a:t>Spring </a:t>
            </a:r>
            <a:r>
              <a:rPr lang="en-US" sz="1800" dirty="0" err="1"/>
              <a:t>websocket</a:t>
            </a:r>
            <a:r>
              <a:rPr lang="en-US" sz="1800" dirty="0"/>
              <a:t> client &amp; messaging was used for </a:t>
            </a:r>
            <a:r>
              <a:rPr lang="en-US" sz="1800" dirty="0" err="1"/>
              <a:t>websocket</a:t>
            </a:r>
            <a:r>
              <a:rPr lang="en-US" sz="1800" dirty="0"/>
              <a:t> connection</a:t>
            </a:r>
          </a:p>
          <a:p>
            <a:pPr lvl="1"/>
            <a:r>
              <a:rPr lang="en-US" sz="1800" dirty="0"/>
              <a:t>Listen for moves &amp; messages on /topic/moves/{</a:t>
            </a:r>
            <a:r>
              <a:rPr lang="en-US" sz="1800" dirty="0" err="1"/>
              <a:t>userId</a:t>
            </a:r>
            <a:r>
              <a:rPr lang="en-US" sz="1800" dirty="0"/>
              <a:t>} or /topic/messages/{</a:t>
            </a:r>
            <a:r>
              <a:rPr lang="en-US" sz="1800" dirty="0" err="1"/>
              <a:t>userId</a:t>
            </a: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13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BFB1E-B0A9-4BC6-8CA2-39950DE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A312-BCD4-4B62-8461-6879E8C6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38" y="4410635"/>
            <a:ext cx="6902376" cy="124674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400" b="1" cap="all" spc="600" dirty="0">
                <a:solidFill>
                  <a:schemeClr val="bg1"/>
                </a:solidFill>
              </a:rPr>
              <a:t>Spring boot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400" b="1" cap="all" spc="600" dirty="0" err="1">
                <a:solidFill>
                  <a:schemeClr val="bg1"/>
                </a:solidFill>
              </a:rPr>
              <a:t>Websockets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400" b="1" cap="all" spc="600" dirty="0">
                <a:solidFill>
                  <a:schemeClr val="bg1"/>
                </a:solidFill>
              </a:rPr>
              <a:t>File uploading problem</a:t>
            </a:r>
          </a:p>
        </p:txBody>
      </p:sp>
    </p:spTree>
    <p:extLst>
      <p:ext uri="{BB962C8B-B14F-4D97-AF65-F5344CB8AC3E}">
        <p14:creationId xmlns:p14="http://schemas.microsoft.com/office/powerpoint/2010/main" val="281601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C3C08-5F50-4E48-9232-07CC53FE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78C6-DE03-4CCA-A8A1-9477F443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Most popular Java backend framework</a:t>
            </a:r>
          </a:p>
          <a:p>
            <a:r>
              <a:rPr lang="en-US" sz="1800" dirty="0"/>
              <a:t>CRUD interface with authentication / appropriate permissions</a:t>
            </a:r>
          </a:p>
          <a:p>
            <a:r>
              <a:rPr lang="en-US" sz="1800" dirty="0"/>
              <a:t>Base </a:t>
            </a:r>
            <a:r>
              <a:rPr lang="en-US" sz="1800" dirty="0" err="1"/>
              <a:t>url</a:t>
            </a:r>
            <a:r>
              <a:rPr lang="en-US" sz="1800" dirty="0"/>
              <a:t> of /</a:t>
            </a:r>
            <a:r>
              <a:rPr lang="en-US" sz="1800" dirty="0" err="1"/>
              <a:t>api</a:t>
            </a:r>
            <a:r>
              <a:rPr lang="en-US" sz="1800" dirty="0"/>
              <a:t>, here are some example routes</a:t>
            </a:r>
          </a:p>
          <a:p>
            <a:pPr lvl="1"/>
            <a:r>
              <a:rPr lang="en-US" sz="1800" dirty="0"/>
              <a:t>/auth</a:t>
            </a:r>
          </a:p>
          <a:p>
            <a:pPr lvl="2"/>
            <a:r>
              <a:rPr lang="en-US" sz="1400" dirty="0"/>
              <a:t>GET: return current user object</a:t>
            </a:r>
          </a:p>
          <a:p>
            <a:pPr lvl="2"/>
            <a:r>
              <a:rPr lang="en-US" sz="1400" dirty="0"/>
              <a:t>POST /login: send username &amp; password to login, returns auth token</a:t>
            </a:r>
          </a:p>
          <a:p>
            <a:pPr lvl="2"/>
            <a:r>
              <a:rPr lang="en-US" sz="1400" dirty="0"/>
              <a:t>POST /register: same as above, but creates new user</a:t>
            </a:r>
          </a:p>
          <a:p>
            <a:pPr lvl="1"/>
            <a:r>
              <a:rPr lang="en-US" sz="1800" dirty="0"/>
              <a:t>/user</a:t>
            </a:r>
          </a:p>
          <a:p>
            <a:pPr lvl="2"/>
            <a:r>
              <a:rPr lang="en-US" sz="1400" dirty="0"/>
              <a:t>PUT: update current user details. Only username, bio, pic, settings</a:t>
            </a:r>
          </a:p>
          <a:p>
            <a:pPr lvl="2"/>
            <a:r>
              <a:rPr lang="en-US" sz="1400" dirty="0"/>
              <a:t>DELETE: delete user account</a:t>
            </a:r>
          </a:p>
          <a:p>
            <a:pPr lvl="2"/>
            <a:r>
              <a:rPr lang="en-US" sz="1400" dirty="0"/>
              <a:t>PUT /password: update password (must send old password)</a:t>
            </a:r>
          </a:p>
          <a:p>
            <a:pPr lvl="2"/>
            <a:r>
              <a:rPr lang="en-US" sz="1400" dirty="0"/>
              <a:t>GET /{</a:t>
            </a:r>
            <a:r>
              <a:rPr lang="en-US" sz="1400" dirty="0" err="1"/>
              <a:t>userId</a:t>
            </a:r>
            <a:r>
              <a:rPr lang="en-US" sz="1400" dirty="0"/>
              <a:t>}/profile: return limited, public information on that user</a:t>
            </a:r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362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C3C08-5F50-4E48-9232-07CC53FE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Spring </a:t>
            </a:r>
            <a:r>
              <a:rPr lang="en-US" sz="2000" dirty="0" err="1">
                <a:solidFill>
                  <a:schemeClr val="bg1"/>
                </a:solidFill>
              </a:rPr>
              <a:t>websockets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78C6-DE03-4CCA-A8A1-9477F443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Initiating games / requests involving games were made with http requests</a:t>
            </a:r>
          </a:p>
          <a:p>
            <a:r>
              <a:rPr lang="en-US" sz="1800" dirty="0"/>
              <a:t>Actual game (moves &amp; chatting) were through </a:t>
            </a:r>
            <a:r>
              <a:rPr lang="en-US" sz="1800" dirty="0" err="1"/>
              <a:t>websocket</a:t>
            </a:r>
            <a:r>
              <a:rPr lang="en-US" sz="1800" dirty="0"/>
              <a:t> messages</a:t>
            </a:r>
          </a:p>
          <a:p>
            <a:r>
              <a:rPr lang="en-US" sz="1800" dirty="0"/>
              <a:t>e.g. endpoint could be ws://localhost:8081/api/ws/game to initiate a connection</a:t>
            </a:r>
          </a:p>
          <a:p>
            <a:r>
              <a:rPr lang="en-US" sz="1800" dirty="0"/>
              <a:t>When a move is played, the object is sent to /app/move/{</a:t>
            </a:r>
            <a:r>
              <a:rPr lang="en-US" sz="1800" dirty="0" err="1"/>
              <a:t>toUserId</a:t>
            </a:r>
            <a:r>
              <a:rPr lang="en-US" sz="1800" dirty="0"/>
              <a:t>}</a:t>
            </a:r>
          </a:p>
          <a:p>
            <a:r>
              <a:rPr lang="en-US" sz="1800" dirty="0"/>
              <a:t>Similarly, messages are sent to /app/message/{</a:t>
            </a:r>
            <a:r>
              <a:rPr lang="en-US" sz="1800" dirty="0" err="1"/>
              <a:t>toUserId</a:t>
            </a: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56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9BC36-1EF9-401F-B697-6AE36B40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File uploading to </a:t>
            </a:r>
            <a:r>
              <a:rPr lang="en-US" sz="3200" dirty="0" err="1">
                <a:solidFill>
                  <a:schemeClr val="bg1"/>
                </a:solidFill>
              </a:rPr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DA4A-B767-4CF9-9403-187B2D61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I just </a:t>
            </a:r>
            <a:r>
              <a:rPr lang="en-US" sz="1800" dirty="0" err="1"/>
              <a:t>realised</a:t>
            </a:r>
            <a:r>
              <a:rPr lang="en-US" sz="1800" dirty="0"/>
              <a:t> (now) that Heroku clears the filesystem when the dyno is shut down or something, so it can't be used to store static files</a:t>
            </a:r>
          </a:p>
          <a:p>
            <a:r>
              <a:rPr lang="en-US" sz="1800" dirty="0"/>
              <a:t>This mean the profile pic functionality doesn't work for now</a:t>
            </a:r>
          </a:p>
        </p:txBody>
      </p:sp>
    </p:spTree>
    <p:extLst>
      <p:ext uri="{BB962C8B-B14F-4D97-AF65-F5344CB8AC3E}">
        <p14:creationId xmlns:p14="http://schemas.microsoft.com/office/powerpoint/2010/main" val="31438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BFB1E-B0A9-4BC6-8CA2-39950DE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Mildly interesting things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A312-BCD4-4B62-8461-6879E8C6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38" y="4410635"/>
            <a:ext cx="6883791" cy="84716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400" b="1" cap="all" spc="600" dirty="0">
                <a:solidFill>
                  <a:schemeClr val="bg1"/>
                </a:solidFill>
              </a:rPr>
              <a:t>Dynamic </a:t>
            </a:r>
            <a:r>
              <a:rPr lang="en-US" sz="1400" b="1" cap="all" spc="600" dirty="0" err="1">
                <a:solidFill>
                  <a:schemeClr val="bg1"/>
                </a:solidFill>
              </a:rPr>
              <a:t>themeing</a:t>
            </a:r>
            <a:endParaRPr lang="en-US" dirty="0" err="1">
              <a:solidFill>
                <a:schemeClr val="bg1"/>
              </a:solidFill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400" b="1" cap="all" spc="600" dirty="0">
                <a:solidFill>
                  <a:schemeClr val="bg1"/>
                </a:solidFill>
              </a:rPr>
              <a:t>Image fit cover</a:t>
            </a:r>
          </a:p>
        </p:txBody>
      </p:sp>
    </p:spTree>
    <p:extLst>
      <p:ext uri="{BB962C8B-B14F-4D97-AF65-F5344CB8AC3E}">
        <p14:creationId xmlns:p14="http://schemas.microsoft.com/office/powerpoint/2010/main" val="50852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956E2-CE3E-4E8B-9CAF-5AF18569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Dynamic </a:t>
            </a:r>
            <a:r>
              <a:rPr lang="en-US" sz="3200" dirty="0" err="1">
                <a:solidFill>
                  <a:schemeClr val="bg1"/>
                </a:solidFill>
              </a:rPr>
              <a:t>themeing</a:t>
            </a:r>
            <a:r>
              <a:rPr lang="en-US" sz="3200" dirty="0">
                <a:solidFill>
                  <a:schemeClr val="bg1"/>
                </a:solidFill>
              </a:rPr>
              <a:t> with </a:t>
            </a:r>
            <a:r>
              <a:rPr lang="en-US" sz="3200" dirty="0" err="1">
                <a:solidFill>
                  <a:schemeClr val="bg1"/>
                </a:solidFill>
              </a:rPr>
              <a:t>javafx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7F66-EB67-460F-8B64-FFFB076D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702" y="36892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I found out that using </a:t>
            </a:r>
            <a:r>
              <a:rPr lang="en-US" sz="1800" dirty="0" err="1"/>
              <a:t>css</a:t>
            </a:r>
            <a:r>
              <a:rPr lang="en-US" sz="1800" dirty="0"/>
              <a:t> variables for dynamic </a:t>
            </a:r>
            <a:r>
              <a:rPr lang="en-US" sz="1800" dirty="0" err="1"/>
              <a:t>themeing</a:t>
            </a:r>
            <a:r>
              <a:rPr lang="en-US" sz="1800" dirty="0"/>
              <a:t> works in JavaFX</a:t>
            </a:r>
            <a:endParaRPr lang="en-US" dirty="0"/>
          </a:p>
          <a:p>
            <a:r>
              <a:rPr lang="en-US" sz="1800" dirty="0"/>
              <a:t>main.css, included by all </a:t>
            </a:r>
            <a:r>
              <a:rPr lang="en-US" sz="1800" dirty="0" err="1"/>
              <a:t>fxml</a:t>
            </a:r>
            <a:r>
              <a:rPr lang="en-US" sz="1800" dirty="0"/>
              <a:t> pages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19FCC0F-35C0-4CB2-AFCC-959E6F09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81" y="1525072"/>
            <a:ext cx="2575931" cy="3268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0A01C6-CD1C-44DA-B9CC-9AA35DC23BBF}"/>
              </a:ext>
            </a:extLst>
          </p:cNvPr>
          <p:cNvSpPr txBox="1"/>
          <p:nvPr/>
        </p:nvSpPr>
        <p:spPr>
          <a:xfrm>
            <a:off x="8552986" y="373937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I'll only need to change the class of the root element, managed in </a:t>
            </a:r>
            <a:r>
              <a:rPr lang="en-US" dirty="0" err="1"/>
              <a:t>ThemeService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3C9B38C-6C1E-4498-9C88-4AF42430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80" y="4845553"/>
            <a:ext cx="5707565" cy="19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5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1EC36-F33E-4744-B478-4F642FD8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Image fit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408E-1396-43C5-982B-081384DD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For some strange reason </a:t>
            </a:r>
            <a:r>
              <a:rPr lang="en-US" sz="1800" dirty="0" err="1"/>
              <a:t>ImageView</a:t>
            </a:r>
            <a:r>
              <a:rPr lang="en-US" sz="1800" dirty="0"/>
              <a:t> doesn't provide an easy way to set a cover image fit</a:t>
            </a:r>
            <a:endParaRPr lang="en-US" dirty="0"/>
          </a:p>
          <a:p>
            <a:r>
              <a:rPr lang="en-US" sz="1800" dirty="0"/>
              <a:t>Easily done in </a:t>
            </a:r>
            <a:r>
              <a:rPr lang="en-US" sz="1800" dirty="0" err="1"/>
              <a:t>css</a:t>
            </a:r>
            <a:r>
              <a:rPr lang="en-US" sz="1800" dirty="0"/>
              <a:t> with background-image: cover; or object-fit: cover;</a:t>
            </a:r>
          </a:p>
          <a:p>
            <a:r>
              <a:rPr lang="en-US" sz="1800" dirty="0"/>
              <a:t>JavaFX requires manual calculation: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above snippet sometimes does not work as JavaFX Image class has problems loading an image from the internet, even preventing profile page from loading.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CCF295A-1CE0-4060-BF72-96F19DC7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56" y="3047417"/>
            <a:ext cx="6265126" cy="13207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5571696-6CCB-4A89-97BD-84B66DBC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56" y="5959217"/>
            <a:ext cx="6320883" cy="4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0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FEEB90-9070-47B5-8339-FC51FF47A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82" y="-3793"/>
            <a:ext cx="9431768" cy="6864789"/>
          </a:xfrm>
        </p:spPr>
      </p:pic>
    </p:spTree>
    <p:extLst>
      <p:ext uri="{BB962C8B-B14F-4D97-AF65-F5344CB8AC3E}">
        <p14:creationId xmlns:p14="http://schemas.microsoft.com/office/powerpoint/2010/main" val="8370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9AF41-DF16-411F-B3A0-D19078D0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5DBB-5E36-4974-891F-D691F8E6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r>
              <a:rPr lang="en-US" sz="1800" dirty="0"/>
              <a:t>Motivation</a:t>
            </a:r>
          </a:p>
          <a:p>
            <a:r>
              <a:rPr lang="en-US" sz="1800" dirty="0">
                <a:ea typeface="+mn-lt"/>
                <a:cs typeface="+mn-lt"/>
              </a:rPr>
              <a:t>Authentication</a:t>
            </a:r>
          </a:p>
          <a:p>
            <a:r>
              <a:rPr lang="en-US" sz="1800" dirty="0"/>
              <a:t>Frontend</a:t>
            </a:r>
            <a:endParaRPr lang="en-US"/>
          </a:p>
          <a:p>
            <a:pPr lvl="1"/>
            <a:r>
              <a:rPr lang="en-US" sz="1800" dirty="0"/>
              <a:t>Frontend framework – code structure</a:t>
            </a:r>
            <a:endParaRPr lang="en-US"/>
          </a:p>
          <a:p>
            <a:pPr lvl="1"/>
            <a:r>
              <a:rPr lang="en-US" sz="1800" dirty="0"/>
              <a:t>Chess game implementation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Communicating with the server</a:t>
            </a:r>
          </a:p>
          <a:p>
            <a:r>
              <a:rPr lang="en-US" sz="1800" dirty="0">
                <a:ea typeface="+mn-lt"/>
                <a:cs typeface="+mn-lt"/>
              </a:rPr>
              <a:t>Backend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spring boot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1800" dirty="0" err="1">
                <a:ea typeface="+mn-lt"/>
                <a:cs typeface="+mn-lt"/>
              </a:rPr>
              <a:t>Websockets</a:t>
            </a:r>
            <a:endParaRPr lang="en-US" dirty="0" err="1"/>
          </a:p>
          <a:p>
            <a:pPr lvl="1"/>
            <a:r>
              <a:rPr lang="en-US" sz="1800" dirty="0"/>
              <a:t>Problem: file uploading to </a:t>
            </a:r>
            <a:r>
              <a:rPr lang="en-US" sz="1800" dirty="0" err="1"/>
              <a:t>heroku</a:t>
            </a:r>
          </a:p>
          <a:p>
            <a:r>
              <a:rPr lang="en-US" sz="1800" dirty="0"/>
              <a:t>Mildly interesting things</a:t>
            </a:r>
          </a:p>
          <a:p>
            <a:pPr lvl="1"/>
            <a:r>
              <a:rPr lang="en-US" sz="1800" dirty="0"/>
              <a:t>Dynamic theme with </a:t>
            </a:r>
            <a:r>
              <a:rPr lang="en-US" sz="1800" dirty="0" err="1"/>
              <a:t>css</a:t>
            </a:r>
            <a:endParaRPr lang="en-US" sz="1800" dirty="0"/>
          </a:p>
          <a:p>
            <a:pPr lvl="1"/>
            <a:r>
              <a:rPr lang="en-US" sz="1800" dirty="0"/>
              <a:t>Image fit cover</a:t>
            </a:r>
          </a:p>
          <a:p>
            <a:r>
              <a:rPr lang="en-US" sz="1800" dirty="0"/>
              <a:t>Problems I faced</a:t>
            </a:r>
          </a:p>
          <a:p>
            <a:pPr lvl="1"/>
            <a:r>
              <a:rPr lang="en-US" sz="1800" dirty="0" err="1"/>
              <a:t>SceneBuilder</a:t>
            </a:r>
            <a:endParaRPr lang="en-US" sz="1800" dirty="0"/>
          </a:p>
          <a:p>
            <a:pPr lvl="1"/>
            <a:r>
              <a:rPr lang="en-US" sz="1800" dirty="0"/>
              <a:t>Loading fonts with JavaFX </a:t>
            </a:r>
            <a:r>
              <a:rPr lang="en-US" sz="1800" dirty="0" err="1"/>
              <a:t>css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88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BFB1E-B0A9-4BC6-8CA2-39950DE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 dirty="0">
                <a:solidFill>
                  <a:schemeClr val="bg1"/>
                </a:solidFill>
              </a:rPr>
              <a:t>Problems I faced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A312-BCD4-4B62-8461-6879E8C6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38" y="4410635"/>
            <a:ext cx="6883791" cy="847164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400" b="1" cap="all" spc="600" dirty="0" err="1">
                <a:solidFill>
                  <a:schemeClr val="bg1"/>
                </a:solidFill>
              </a:rPr>
              <a:t>Scenebuilder</a:t>
            </a:r>
            <a:endParaRPr lang="en-US" dirty="0" err="1">
              <a:solidFill>
                <a:schemeClr val="bg1"/>
              </a:solidFill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400" b="1" cap="all" spc="600" dirty="0">
                <a:solidFill>
                  <a:schemeClr val="bg1"/>
                </a:solidFill>
              </a:rPr>
              <a:t>Loading fonts with </a:t>
            </a:r>
            <a:r>
              <a:rPr lang="en-US" sz="1400" b="1" cap="all" spc="600" dirty="0" err="1">
                <a:solidFill>
                  <a:schemeClr val="bg1"/>
                </a:solidFill>
              </a:rPr>
              <a:t>javafx</a:t>
            </a:r>
            <a:r>
              <a:rPr lang="en-US" sz="1400" b="1" cap="all" spc="600" dirty="0">
                <a:solidFill>
                  <a:schemeClr val="bg1"/>
                </a:solidFill>
              </a:rPr>
              <a:t> </a:t>
            </a:r>
            <a:r>
              <a:rPr lang="en-US" sz="1400" b="1" cap="all" spc="600" dirty="0" err="1">
                <a:solidFill>
                  <a:schemeClr val="bg1"/>
                </a:solidFill>
              </a:rPr>
              <a:t>css</a:t>
            </a:r>
            <a:endParaRPr lang="en-US" sz="1400" b="1" cap="all" spc="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7AA4A-2E02-492D-AF99-88E3C42F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700">
                <a:solidFill>
                  <a:schemeClr val="bg1"/>
                </a:solidFill>
              </a:rPr>
              <a:t>Scenebuilder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80C1-2A1B-499E-9255-10353ADB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1800"/>
              <a:t>One day it kept crashing</a:t>
            </a:r>
          </a:p>
          <a:p>
            <a:r>
              <a:rPr lang="en-US" sz="1800" dirty="0"/>
              <a:t>Does not truly reflect actual UI</a:t>
            </a:r>
          </a:p>
        </p:txBody>
      </p:sp>
    </p:spTree>
    <p:extLst>
      <p:ext uri="{BB962C8B-B14F-4D97-AF65-F5344CB8AC3E}">
        <p14:creationId xmlns:p14="http://schemas.microsoft.com/office/powerpoint/2010/main" val="99574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2ED14-7E14-4DAE-9CB4-B47FAAEA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Loading fonts with </a:t>
            </a:r>
            <a:r>
              <a:rPr lang="en-US" sz="2000" dirty="0" err="1">
                <a:solidFill>
                  <a:schemeClr val="bg1"/>
                </a:solidFill>
              </a:rPr>
              <a:t>javafx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E53F-22E2-482B-8907-B9602C22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Standard @font-face declaration did not work</a:t>
            </a:r>
            <a:endParaRPr lang="en-US" dirty="0"/>
          </a:p>
          <a:p>
            <a:r>
              <a:rPr lang="en-US" sz="1800" dirty="0"/>
              <a:t>Had to specify relative path using `../fonts`</a:t>
            </a:r>
          </a:p>
          <a:p>
            <a:r>
              <a:rPr lang="en-US" sz="1800" dirty="0"/>
              <a:t>Could not specify different weights, with font-weight or –</a:t>
            </a:r>
            <a:r>
              <a:rPr lang="en-US" sz="1800" dirty="0" err="1"/>
              <a:t>fx</a:t>
            </a:r>
            <a:r>
              <a:rPr lang="en-US" sz="1800" dirty="0"/>
              <a:t>-font-weight</a:t>
            </a:r>
          </a:p>
          <a:p>
            <a:r>
              <a:rPr lang="en-US" sz="1800" dirty="0"/>
              <a:t>Including the regular font size after other sizes worked</a:t>
            </a:r>
          </a:p>
          <a:p>
            <a:r>
              <a:rPr lang="en-US" sz="1800" dirty="0"/>
              <a:t>Something that JavaFX could work 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FDB49D4-AD2F-41F3-A1E3-330E8993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522" y="3097652"/>
            <a:ext cx="3440151" cy="35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5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4B70B-DEB2-4918-9034-4AD839A8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C3E95-BAC0-4425-910A-B08E1221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2582" y="5369289"/>
            <a:ext cx="8138765" cy="756919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cap="all">
                <a:solidFill>
                  <a:schemeClr val="bg1"/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168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461AF-36B9-4687-8812-BEDCC0DA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7BD0-EB38-4116-B9E0-246E2B2C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Play chess for leisure</a:t>
            </a:r>
          </a:p>
          <a:p>
            <a:r>
              <a:rPr lang="en-US" sz="1800" dirty="0"/>
              <a:t>Needed to implement an online chess game for another project</a:t>
            </a:r>
          </a:p>
        </p:txBody>
      </p:sp>
    </p:spTree>
    <p:extLst>
      <p:ext uri="{BB962C8B-B14F-4D97-AF65-F5344CB8AC3E}">
        <p14:creationId xmlns:p14="http://schemas.microsoft.com/office/powerpoint/2010/main" val="176960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A38A-6BC3-4D56-B7E1-75B0A4D5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EF5B-94D1-40CA-926F-4527A731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Decided to use JWTs – a common authentication mechanism</a:t>
            </a:r>
            <a:endParaRPr lang="en-US" dirty="0"/>
          </a:p>
          <a:p>
            <a:r>
              <a:rPr lang="en-US" sz="1800" dirty="0"/>
              <a:t>Persisted in </a:t>
            </a:r>
            <a:r>
              <a:rPr lang="en-US" sz="1800" dirty="0" err="1"/>
              <a:t>appdata</a:t>
            </a:r>
            <a:r>
              <a:rPr lang="en-US" sz="1800" dirty="0"/>
              <a:t>/</a:t>
            </a:r>
            <a:r>
              <a:rPr lang="en-US" sz="1800" dirty="0" err="1"/>
              <a:t>javachess</a:t>
            </a:r>
            <a:r>
              <a:rPr lang="en-US" sz="1800" dirty="0"/>
              <a:t>/token.txt</a:t>
            </a:r>
          </a:p>
          <a:p>
            <a:r>
              <a:rPr lang="en-US" sz="1800" dirty="0"/>
              <a:t>Spring Security &amp; Java's </a:t>
            </a:r>
            <a:r>
              <a:rPr lang="en-US" sz="1800" dirty="0" err="1"/>
              <a:t>io.jsonwebtoken.jjwt</a:t>
            </a:r>
            <a:r>
              <a:rPr lang="en-US" sz="1800" dirty="0"/>
              <a:t> package</a:t>
            </a:r>
          </a:p>
          <a:p>
            <a:r>
              <a:rPr lang="en-US" sz="1800" dirty="0" err="1"/>
              <a:t>UserDetailsService</a:t>
            </a:r>
            <a:r>
              <a:rPr lang="en-US" sz="1800" dirty="0"/>
              <a:t> fetches a user by username according to spring</a:t>
            </a:r>
          </a:p>
          <a:p>
            <a:pPr lvl="1"/>
            <a:r>
              <a:rPr lang="en-US" sz="1800" dirty="0" err="1"/>
              <a:t>Realised</a:t>
            </a:r>
            <a:r>
              <a:rPr lang="en-US" sz="1800" dirty="0"/>
              <a:t> setting the username as subject (content) of </a:t>
            </a:r>
            <a:r>
              <a:rPr lang="en-US" sz="1800" dirty="0" err="1"/>
              <a:t>jwt</a:t>
            </a:r>
            <a:r>
              <a:rPr lang="en-US" sz="1800" dirty="0"/>
              <a:t> instead was a problem, should have stored </a:t>
            </a:r>
            <a:r>
              <a:rPr lang="en-US" sz="1800" dirty="0" err="1"/>
              <a:t>userid</a:t>
            </a:r>
            <a:r>
              <a:rPr lang="en-US" sz="1800" dirty="0"/>
              <a:t> instead</a:t>
            </a:r>
          </a:p>
          <a:p>
            <a:r>
              <a:rPr lang="en-US" sz="1800" dirty="0"/>
              <a:t>On client side, auth header is sent with each request to the server</a:t>
            </a:r>
          </a:p>
        </p:txBody>
      </p:sp>
    </p:spTree>
    <p:extLst>
      <p:ext uri="{BB962C8B-B14F-4D97-AF65-F5344CB8AC3E}">
        <p14:creationId xmlns:p14="http://schemas.microsoft.com/office/powerpoint/2010/main" val="329762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AC3468-D748-439A-A319-A4379012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234"/>
            <a:ext cx="9424638" cy="68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9D4AD-010E-47B1-A7FD-7D8DEC78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856B6-4081-4144-BFF8-B4667E85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638" y="4410635"/>
            <a:ext cx="6883791" cy="847164"/>
          </a:xfrm>
        </p:spPr>
        <p:txBody>
          <a:bodyPr vert="horz" lIns="0" tIns="0" rIns="0" bIns="0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cap="all">
                <a:solidFill>
                  <a:schemeClr val="bg1"/>
                </a:solidFill>
              </a:rPr>
              <a:t>JavaFX, retrofit2, spring websocket client</a:t>
            </a:r>
          </a:p>
        </p:txBody>
      </p:sp>
    </p:spTree>
    <p:extLst>
      <p:ext uri="{BB962C8B-B14F-4D97-AF65-F5344CB8AC3E}">
        <p14:creationId xmlns:p14="http://schemas.microsoft.com/office/powerpoint/2010/main" val="42030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36AA3-A640-4C53-B112-DE4EC28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Frontend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5108-646C-4714-BDB9-77891CBB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I adopted a structure inspired by </a:t>
            </a:r>
            <a:r>
              <a:rPr lang="en-US" sz="1800" dirty="0" err="1"/>
              <a:t>Javascript</a:t>
            </a:r>
            <a:r>
              <a:rPr lang="en-US" sz="1800" dirty="0"/>
              <a:t> web frameworks</a:t>
            </a:r>
          </a:p>
          <a:p>
            <a:r>
              <a:rPr lang="en-US" sz="1800" dirty="0"/>
              <a:t>Router &amp; Modal classes</a:t>
            </a:r>
          </a:p>
          <a:p>
            <a:pPr lvl="1"/>
            <a:r>
              <a:rPr lang="en-US" sz="1800" dirty="0" err="1"/>
              <a:t>Store.router.push</a:t>
            </a:r>
            <a:r>
              <a:rPr lang="en-US" sz="1800" dirty="0"/>
              <a:t>(</a:t>
            </a:r>
            <a:r>
              <a:rPr lang="en-US" sz="1800" dirty="0" err="1"/>
              <a:t>fxmlFile</a:t>
            </a:r>
            <a:r>
              <a:rPr lang="en-US" sz="1800" dirty="0"/>
              <a:t>, data) (e.g. this.$</a:t>
            </a:r>
            <a:r>
              <a:rPr lang="en-US" sz="1800" dirty="0" err="1"/>
              <a:t>router.push</a:t>
            </a:r>
            <a:r>
              <a:rPr lang="en-US" sz="1800" dirty="0"/>
              <a:t>())</a:t>
            </a:r>
          </a:p>
          <a:p>
            <a:pPr lvl="1"/>
            <a:r>
              <a:rPr lang="en-US" sz="1800" dirty="0" err="1"/>
              <a:t>Store.router.pop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 err="1"/>
              <a:t>Store.modal.showMessage</a:t>
            </a:r>
            <a:r>
              <a:rPr lang="en-US" sz="1800" dirty="0"/>
              <a:t>(title, body)</a:t>
            </a:r>
          </a:p>
          <a:p>
            <a:r>
              <a:rPr lang="en-US" sz="1800" dirty="0"/>
              <a:t>State management with a simple central Store</a:t>
            </a:r>
          </a:p>
          <a:p>
            <a:pPr lvl="1"/>
            <a:r>
              <a:rPr lang="en-US" sz="1800" dirty="0"/>
              <a:t>Information such as current user, authentication token</a:t>
            </a:r>
          </a:p>
          <a:p>
            <a:pPr lvl="1"/>
            <a:r>
              <a:rPr lang="en-US" sz="1800" dirty="0"/>
              <a:t>Also contains static instances of Router and Modal</a:t>
            </a:r>
          </a:p>
          <a:p>
            <a:endParaRPr lang="en-US" sz="18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BD8DCF1-FB7D-41BD-BFE0-2078065F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53" y="4404222"/>
            <a:ext cx="3509149" cy="19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20C05C-2E4C-493B-B594-4F07DE1F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234"/>
            <a:ext cx="9387468" cy="6857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D069BC-6F23-4E32-9787-DD7D671E049C}"/>
              </a:ext>
            </a:extLst>
          </p:cNvPr>
          <p:cNvSpPr txBox="1"/>
          <p:nvPr/>
        </p:nvSpPr>
        <p:spPr>
          <a:xfrm>
            <a:off x="9733156" y="20945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Sample home page</a:t>
            </a:r>
          </a:p>
        </p:txBody>
      </p:sp>
    </p:spTree>
    <p:extLst>
      <p:ext uri="{BB962C8B-B14F-4D97-AF65-F5344CB8AC3E}">
        <p14:creationId xmlns:p14="http://schemas.microsoft.com/office/powerpoint/2010/main" val="419600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6B5C6-375E-48E3-9466-A2A48F6E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Chess game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8BDD-D1D8-4295-824E-BE40CBB6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More complex than expected</a:t>
            </a:r>
          </a:p>
          <a:p>
            <a:r>
              <a:rPr lang="en-US" sz="1800" dirty="0"/>
              <a:t>Chess class contains all logic for the game </a:t>
            </a:r>
          </a:p>
          <a:p>
            <a:r>
              <a:rPr lang="en-US" sz="1800" dirty="0"/>
              <a:t>Abstract class Piece</a:t>
            </a:r>
          </a:p>
          <a:p>
            <a:pPr lvl="1"/>
            <a:r>
              <a:rPr lang="en-US" sz="1800" dirty="0"/>
              <a:t>Each piece knows its position, and finds out which are its available squares on its own – </a:t>
            </a:r>
            <a:r>
              <a:rPr lang="en-US" sz="1800" dirty="0" err="1"/>
              <a:t>findAvailableMoves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 err="1"/>
              <a:t>MoveType</a:t>
            </a:r>
            <a:r>
              <a:rPr lang="en-US" sz="1800" dirty="0"/>
              <a:t> (e.g. capture, en passant is known, potential to highlight special moves)</a:t>
            </a:r>
          </a:p>
          <a:p>
            <a:r>
              <a:rPr lang="en-US" sz="1800" dirty="0"/>
              <a:t>Could not implement some rules due to time constraints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158079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438"/>
      </a:dk2>
      <a:lt2>
        <a:srgbClr val="E2E5E8"/>
      </a:lt2>
      <a:accent1>
        <a:srgbClr val="B89D7B"/>
      </a:accent1>
      <a:accent2>
        <a:srgbClr val="BA877F"/>
      </a:accent2>
      <a:accent3>
        <a:srgbClr val="C492A0"/>
      </a:accent3>
      <a:accent4>
        <a:srgbClr val="BA7FA7"/>
      </a:accent4>
      <a:accent5>
        <a:srgbClr val="BF93C5"/>
      </a:accent5>
      <a:accent6>
        <a:srgbClr val="9B7FBA"/>
      </a:accent6>
      <a:hlink>
        <a:srgbClr val="6383AB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GradientRiseVTI</vt:lpstr>
      <vt:lpstr>Javachess</vt:lpstr>
      <vt:lpstr>contents</vt:lpstr>
      <vt:lpstr>motivation</vt:lpstr>
      <vt:lpstr>authentication</vt:lpstr>
      <vt:lpstr>PowerPoint Presentation</vt:lpstr>
      <vt:lpstr>Frontend</vt:lpstr>
      <vt:lpstr>Frontend framework</vt:lpstr>
      <vt:lpstr>PowerPoint Presentation</vt:lpstr>
      <vt:lpstr>Chess game implementation</vt:lpstr>
      <vt:lpstr>PowerPoint Presentation</vt:lpstr>
      <vt:lpstr>Communication with server</vt:lpstr>
      <vt:lpstr>backend</vt:lpstr>
      <vt:lpstr>Spring boot</vt:lpstr>
      <vt:lpstr>Spring websockets</vt:lpstr>
      <vt:lpstr>File uploading to heroku</vt:lpstr>
      <vt:lpstr>Mildly interesting things</vt:lpstr>
      <vt:lpstr>Dynamic themeing with javafx css</vt:lpstr>
      <vt:lpstr>Image fit cover</vt:lpstr>
      <vt:lpstr>PowerPoint Presentation</vt:lpstr>
      <vt:lpstr>Problems I faced</vt:lpstr>
      <vt:lpstr>Scenebuilder</vt:lpstr>
      <vt:lpstr>Loading fonts with javafx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Jia Jie Lee</cp:lastModifiedBy>
  <cp:revision>653</cp:revision>
  <dcterms:created xsi:type="dcterms:W3CDTF">2020-10-12T13:45:13Z</dcterms:created>
  <dcterms:modified xsi:type="dcterms:W3CDTF">2020-10-19T05:22:24Z</dcterms:modified>
</cp:coreProperties>
</file>