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9" r:id="rId7"/>
    <p:sldId id="261" r:id="rId8"/>
    <p:sldId id="266" r:id="rId9"/>
    <p:sldId id="262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90A6D-1A87-5F56-C6A5-C428D7819835}" v="147" dt="2021-04-17T09:06:13.140"/>
    <p1510:client id="{2A623FFC-B309-6DDC-4F34-04DFE000D217}" v="66" dt="2021-04-19T13:59:54.344"/>
    <p1510:client id="{3E5EBF9F-F070-0000-94C6-4532CC5413EE}" v="1373" dt="2021-04-18T07:38:28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A JIE" userId="S::h1810076@nushigh.edu.sg::c29461b3-5910-42b4-85f6-1f4b5ba2dd31" providerId="AD" clId="Web-{3E5EBF9F-F070-0000-94C6-4532CC5413EE}"/>
    <pc:docChg chg="addSld delSld modSld">
      <pc:chgData name="LEE JIA JIE" userId="S::h1810076@nushigh.edu.sg::c29461b3-5910-42b4-85f6-1f4b5ba2dd31" providerId="AD" clId="Web-{3E5EBF9F-F070-0000-94C6-4532CC5413EE}" dt="2021-04-18T07:38:28.011" v="661" actId="20577"/>
      <pc:docMkLst>
        <pc:docMk/>
      </pc:docMkLst>
      <pc:sldChg chg="modSp">
        <pc:chgData name="LEE JIA JIE" userId="S::h1810076@nushigh.edu.sg::c29461b3-5910-42b4-85f6-1f4b5ba2dd31" providerId="AD" clId="Web-{3E5EBF9F-F070-0000-94C6-4532CC5413EE}" dt="2021-04-18T07:27:57.198" v="485" actId="20577"/>
        <pc:sldMkLst>
          <pc:docMk/>
          <pc:sldMk cId="4075599067" sldId="257"/>
        </pc:sldMkLst>
        <pc:spChg chg="mod">
          <ac:chgData name="LEE JIA JIE" userId="S::h1810076@nushigh.edu.sg::c29461b3-5910-42b4-85f6-1f4b5ba2dd31" providerId="AD" clId="Web-{3E5EBF9F-F070-0000-94C6-4532CC5413EE}" dt="2021-04-18T07:27:57.198" v="485" actId="20577"/>
          <ac:spMkLst>
            <pc:docMk/>
            <pc:sldMk cId="4075599067" sldId="257"/>
            <ac:spMk id="3" creationId="{A80E10B1-3A3F-4B8E-AC00-0B799B5CE9B8}"/>
          </ac:spMkLst>
        </pc:spChg>
      </pc:sldChg>
      <pc:sldChg chg="modSp del">
        <pc:chgData name="LEE JIA JIE" userId="S::h1810076@nushigh.edu.sg::c29461b3-5910-42b4-85f6-1f4b5ba2dd31" providerId="AD" clId="Web-{3E5EBF9F-F070-0000-94C6-4532CC5413EE}" dt="2021-04-18T06:57:06.856" v="125"/>
        <pc:sldMkLst>
          <pc:docMk/>
          <pc:sldMk cId="3050422316" sldId="258"/>
        </pc:sldMkLst>
        <pc:spChg chg="mod">
          <ac:chgData name="LEE JIA JIE" userId="S::h1810076@nushigh.edu.sg::c29461b3-5910-42b4-85f6-1f4b5ba2dd31" providerId="AD" clId="Web-{3E5EBF9F-F070-0000-94C6-4532CC5413EE}" dt="2021-04-18T06:56:52.683" v="124" actId="20577"/>
          <ac:spMkLst>
            <pc:docMk/>
            <pc:sldMk cId="3050422316" sldId="258"/>
            <ac:spMk id="3" creationId="{F73EA9C4-6A8F-4FC7-89C8-606A4DE2CCA3}"/>
          </ac:spMkLst>
        </pc:spChg>
      </pc:sldChg>
      <pc:sldChg chg="modSp">
        <pc:chgData name="LEE JIA JIE" userId="S::h1810076@nushigh.edu.sg::c29461b3-5910-42b4-85f6-1f4b5ba2dd31" providerId="AD" clId="Web-{3E5EBF9F-F070-0000-94C6-4532CC5413EE}" dt="2021-04-18T07:12:14.347" v="301" actId="20577"/>
        <pc:sldMkLst>
          <pc:docMk/>
          <pc:sldMk cId="1820263527" sldId="259"/>
        </pc:sldMkLst>
        <pc:spChg chg="mod">
          <ac:chgData name="LEE JIA JIE" userId="S::h1810076@nushigh.edu.sg::c29461b3-5910-42b4-85f6-1f4b5ba2dd31" providerId="AD" clId="Web-{3E5EBF9F-F070-0000-94C6-4532CC5413EE}" dt="2021-04-18T07:12:14.347" v="301" actId="20577"/>
          <ac:spMkLst>
            <pc:docMk/>
            <pc:sldMk cId="1820263527" sldId="259"/>
            <ac:spMk id="3" creationId="{36DB1669-7730-4F11-82D8-2DA2D4303772}"/>
          </ac:spMkLst>
        </pc:spChg>
      </pc:sldChg>
      <pc:sldChg chg="del">
        <pc:chgData name="LEE JIA JIE" userId="S::h1810076@nushigh.edu.sg::c29461b3-5910-42b4-85f6-1f4b5ba2dd31" providerId="AD" clId="Web-{3E5EBF9F-F070-0000-94C6-4532CC5413EE}" dt="2021-04-18T06:49:34.141" v="6"/>
        <pc:sldMkLst>
          <pc:docMk/>
          <pc:sldMk cId="2138527594" sldId="260"/>
        </pc:sldMkLst>
      </pc:sldChg>
      <pc:sldChg chg="addSp delSp modSp">
        <pc:chgData name="LEE JIA JIE" userId="S::h1810076@nushigh.edu.sg::c29461b3-5910-42b4-85f6-1f4b5ba2dd31" providerId="AD" clId="Web-{3E5EBF9F-F070-0000-94C6-4532CC5413EE}" dt="2021-04-18T07:18:33.575" v="432" actId="20577"/>
        <pc:sldMkLst>
          <pc:docMk/>
          <pc:sldMk cId="3270631016" sldId="261"/>
        </pc:sldMkLst>
        <pc:spChg chg="del mod">
          <ac:chgData name="LEE JIA JIE" userId="S::h1810076@nushigh.edu.sg::c29461b3-5910-42b4-85f6-1f4b5ba2dd31" providerId="AD" clId="Web-{3E5EBF9F-F070-0000-94C6-4532CC5413EE}" dt="2021-04-18T07:16:42.228" v="416"/>
          <ac:spMkLst>
            <pc:docMk/>
            <pc:sldMk cId="3270631016" sldId="261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3E5EBF9F-F070-0000-94C6-4532CC5413EE}" dt="2021-04-18T07:16:21.290" v="414" actId="20577"/>
          <ac:spMkLst>
            <pc:docMk/>
            <pc:sldMk cId="3270631016" sldId="261"/>
            <ac:spMk id="3" creationId="{36DB1669-7730-4F11-82D8-2DA2D4303772}"/>
          </ac:spMkLst>
        </pc:spChg>
        <pc:spChg chg="add mod">
          <ac:chgData name="LEE JIA JIE" userId="S::h1810076@nushigh.edu.sg::c29461b3-5910-42b4-85f6-1f4b5ba2dd31" providerId="AD" clId="Web-{3E5EBF9F-F070-0000-94C6-4532CC5413EE}" dt="2021-04-18T07:18:33.575" v="432" actId="20577"/>
          <ac:spMkLst>
            <pc:docMk/>
            <pc:sldMk cId="3270631016" sldId="261"/>
            <ac:spMk id="5" creationId="{8DFCD283-D095-4D21-93B5-117B547BD108}"/>
          </ac:spMkLst>
        </pc:spChg>
      </pc:sldChg>
      <pc:sldChg chg="modSp add replId">
        <pc:chgData name="LEE JIA JIE" userId="S::h1810076@nushigh.edu.sg::c29461b3-5910-42b4-85f6-1f4b5ba2dd31" providerId="AD" clId="Web-{3E5EBF9F-F070-0000-94C6-4532CC5413EE}" dt="2021-04-18T07:27:15.119" v="458" actId="14100"/>
        <pc:sldMkLst>
          <pc:docMk/>
          <pc:sldMk cId="3078486676" sldId="262"/>
        </pc:sldMkLst>
        <pc:spChg chg="mod">
          <ac:chgData name="LEE JIA JIE" userId="S::h1810076@nushigh.edu.sg::c29461b3-5910-42b4-85f6-1f4b5ba2dd31" providerId="AD" clId="Web-{3E5EBF9F-F070-0000-94C6-4532CC5413EE}" dt="2021-04-18T06:49:41.860" v="13" actId="20577"/>
          <ac:spMkLst>
            <pc:docMk/>
            <pc:sldMk cId="3078486676" sldId="262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3E5EBF9F-F070-0000-94C6-4532CC5413EE}" dt="2021-04-18T07:27:15.119" v="458" actId="14100"/>
          <ac:spMkLst>
            <pc:docMk/>
            <pc:sldMk cId="3078486676" sldId="262"/>
            <ac:spMk id="3" creationId="{36DB1669-7730-4F11-82D8-2DA2D4303772}"/>
          </ac:spMkLst>
        </pc:spChg>
      </pc:sldChg>
      <pc:sldChg chg="modSp add replId">
        <pc:chgData name="LEE JIA JIE" userId="S::h1810076@nushigh.edu.sg::c29461b3-5910-42b4-85f6-1f4b5ba2dd31" providerId="AD" clId="Web-{3E5EBF9F-F070-0000-94C6-4532CC5413EE}" dt="2021-04-18T07:35:56.476" v="582" actId="20577"/>
        <pc:sldMkLst>
          <pc:docMk/>
          <pc:sldMk cId="4011996796" sldId="263"/>
        </pc:sldMkLst>
        <pc:spChg chg="mod">
          <ac:chgData name="LEE JIA JIE" userId="S::h1810076@nushigh.edu.sg::c29461b3-5910-42b4-85f6-1f4b5ba2dd31" providerId="AD" clId="Web-{3E5EBF9F-F070-0000-94C6-4532CC5413EE}" dt="2021-04-18T06:49:52.735" v="24" actId="20577"/>
          <ac:spMkLst>
            <pc:docMk/>
            <pc:sldMk cId="4011996796" sldId="263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3E5EBF9F-F070-0000-94C6-4532CC5413EE}" dt="2021-04-18T07:35:56.476" v="582" actId="20577"/>
          <ac:spMkLst>
            <pc:docMk/>
            <pc:sldMk cId="4011996796" sldId="263"/>
            <ac:spMk id="3" creationId="{36DB1669-7730-4F11-82D8-2DA2D4303772}"/>
          </ac:spMkLst>
        </pc:spChg>
      </pc:sldChg>
      <pc:sldChg chg="modSp add replId">
        <pc:chgData name="LEE JIA JIE" userId="S::h1810076@nushigh.edu.sg::c29461b3-5910-42b4-85f6-1f4b5ba2dd31" providerId="AD" clId="Web-{3E5EBF9F-F070-0000-94C6-4532CC5413EE}" dt="2021-04-18T07:30:48.359" v="557" actId="20577"/>
        <pc:sldMkLst>
          <pc:docMk/>
          <pc:sldMk cId="885236088" sldId="264"/>
        </pc:sldMkLst>
        <pc:spChg chg="mod">
          <ac:chgData name="LEE JIA JIE" userId="S::h1810076@nushigh.edu.sg::c29461b3-5910-42b4-85f6-1f4b5ba2dd31" providerId="AD" clId="Web-{3E5EBF9F-F070-0000-94C6-4532CC5413EE}" dt="2021-04-18T06:52:58.881" v="65" actId="20577"/>
          <ac:spMkLst>
            <pc:docMk/>
            <pc:sldMk cId="885236088" sldId="264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3E5EBF9F-F070-0000-94C6-4532CC5413EE}" dt="2021-04-18T07:30:48.359" v="557" actId="20577"/>
          <ac:spMkLst>
            <pc:docMk/>
            <pc:sldMk cId="885236088" sldId="264"/>
            <ac:spMk id="3" creationId="{36DB1669-7730-4F11-82D8-2DA2D4303772}"/>
          </ac:spMkLst>
        </pc:spChg>
      </pc:sldChg>
      <pc:sldChg chg="modSp new">
        <pc:chgData name="LEE JIA JIE" userId="S::h1810076@nushigh.edu.sg::c29461b3-5910-42b4-85f6-1f4b5ba2dd31" providerId="AD" clId="Web-{3E5EBF9F-F070-0000-94C6-4532CC5413EE}" dt="2021-04-18T06:57:29.606" v="134" actId="20577"/>
        <pc:sldMkLst>
          <pc:docMk/>
          <pc:sldMk cId="1078011030" sldId="265"/>
        </pc:sldMkLst>
        <pc:spChg chg="mod">
          <ac:chgData name="LEE JIA JIE" userId="S::h1810076@nushigh.edu.sg::c29461b3-5910-42b4-85f6-1f4b5ba2dd31" providerId="AD" clId="Web-{3E5EBF9F-F070-0000-94C6-4532CC5413EE}" dt="2021-04-18T06:57:13.731" v="128" actId="20577"/>
          <ac:spMkLst>
            <pc:docMk/>
            <pc:sldMk cId="1078011030" sldId="265"/>
            <ac:spMk id="2" creationId="{1B3AF21B-7021-4F32-850C-BC3A57E97050}"/>
          </ac:spMkLst>
        </pc:spChg>
        <pc:spChg chg="mod">
          <ac:chgData name="LEE JIA JIE" userId="S::h1810076@nushigh.edu.sg::c29461b3-5910-42b4-85f6-1f4b5ba2dd31" providerId="AD" clId="Web-{3E5EBF9F-F070-0000-94C6-4532CC5413EE}" dt="2021-04-18T06:57:29.606" v="134" actId="20577"/>
          <ac:spMkLst>
            <pc:docMk/>
            <pc:sldMk cId="1078011030" sldId="265"/>
            <ac:spMk id="3" creationId="{12EB59F2-A429-4378-9AA6-E5F651476F21}"/>
          </ac:spMkLst>
        </pc:spChg>
      </pc:sldChg>
      <pc:sldChg chg="modSp add replId">
        <pc:chgData name="LEE JIA JIE" userId="S::h1810076@nushigh.edu.sg::c29461b3-5910-42b4-85f6-1f4b5ba2dd31" providerId="AD" clId="Web-{3E5EBF9F-F070-0000-94C6-4532CC5413EE}" dt="2021-04-18T07:30:21.061" v="541" actId="20577"/>
        <pc:sldMkLst>
          <pc:docMk/>
          <pc:sldMk cId="1852276580" sldId="266"/>
        </pc:sldMkLst>
        <pc:spChg chg="mod">
          <ac:chgData name="LEE JIA JIE" userId="S::h1810076@nushigh.edu.sg::c29461b3-5910-42b4-85f6-1f4b5ba2dd31" providerId="AD" clId="Web-{3E5EBF9F-F070-0000-94C6-4532CC5413EE}" dt="2021-04-18T07:27:49.042" v="481" actId="20577"/>
          <ac:spMkLst>
            <pc:docMk/>
            <pc:sldMk cId="1852276580" sldId="266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3E5EBF9F-F070-0000-94C6-4532CC5413EE}" dt="2021-04-18T07:30:21.061" v="541" actId="20577"/>
          <ac:spMkLst>
            <pc:docMk/>
            <pc:sldMk cId="1852276580" sldId="266"/>
            <ac:spMk id="3" creationId="{36DB1669-7730-4F11-82D8-2DA2D4303772}"/>
          </ac:spMkLst>
        </pc:spChg>
      </pc:sldChg>
      <pc:sldChg chg="addSp modSp new del mod setBg">
        <pc:chgData name="LEE JIA JIE" userId="S::h1810076@nushigh.edu.sg::c29461b3-5910-42b4-85f6-1f4b5ba2dd31" providerId="AD" clId="Web-{3E5EBF9F-F070-0000-94C6-4532CC5413EE}" dt="2021-04-18T07:18:30.544" v="426"/>
        <pc:sldMkLst>
          <pc:docMk/>
          <pc:sldMk cId="1534306022" sldId="267"/>
        </pc:sldMkLst>
        <pc:spChg chg="add mod">
          <ac:chgData name="LEE JIA JIE" userId="S::h1810076@nushigh.edu.sg::c29461b3-5910-42b4-85f6-1f4b5ba2dd31" providerId="AD" clId="Web-{3E5EBF9F-F070-0000-94C6-4532CC5413EE}" dt="2021-04-18T07:18:21.278" v="425" actId="20577"/>
          <ac:spMkLst>
            <pc:docMk/>
            <pc:sldMk cId="1534306022" sldId="267"/>
            <ac:spMk id="2" creationId="{61656297-7A0F-48F5-A313-2C1811B1069C}"/>
          </ac:spMkLst>
        </pc:spChg>
      </pc:sldChg>
      <pc:sldChg chg="modSp add replId">
        <pc:chgData name="LEE JIA JIE" userId="S::h1810076@nushigh.edu.sg::c29461b3-5910-42b4-85f6-1f4b5ba2dd31" providerId="AD" clId="Web-{3E5EBF9F-F070-0000-94C6-4532CC5413EE}" dt="2021-04-18T07:38:28.011" v="661" actId="20577"/>
        <pc:sldMkLst>
          <pc:docMk/>
          <pc:sldMk cId="2644143767" sldId="267"/>
        </pc:sldMkLst>
        <pc:spChg chg="mod">
          <ac:chgData name="LEE JIA JIE" userId="S::h1810076@nushigh.edu.sg::c29461b3-5910-42b4-85f6-1f4b5ba2dd31" providerId="AD" clId="Web-{3E5EBF9F-F070-0000-94C6-4532CC5413EE}" dt="2021-04-18T07:38:28.011" v="661" actId="20577"/>
          <ac:spMkLst>
            <pc:docMk/>
            <pc:sldMk cId="2644143767" sldId="267"/>
            <ac:spMk id="3" creationId="{36DB1669-7730-4F11-82D8-2DA2D4303772}"/>
          </ac:spMkLst>
        </pc:spChg>
      </pc:sldChg>
    </pc:docChg>
  </pc:docChgLst>
  <pc:docChgLst>
    <pc:chgData name="LEE JIA JIE" userId="S::h1810076@nushigh.edu.sg::c29461b3-5910-42b4-85f6-1f4b5ba2dd31" providerId="AD" clId="Web-{2A623FFC-B309-6DDC-4F34-04DFE000D217}"/>
    <pc:docChg chg="modSld">
      <pc:chgData name="LEE JIA JIE" userId="S::h1810076@nushigh.edu.sg::c29461b3-5910-42b4-85f6-1f4b5ba2dd31" providerId="AD" clId="Web-{2A623FFC-B309-6DDC-4F34-04DFE000D217}" dt="2021-04-19T13:59:51.219" v="27" actId="20577"/>
      <pc:docMkLst>
        <pc:docMk/>
      </pc:docMkLst>
      <pc:sldChg chg="modSp">
        <pc:chgData name="LEE JIA JIE" userId="S::h1810076@nushigh.edu.sg::c29461b3-5910-42b4-85f6-1f4b5ba2dd31" providerId="AD" clId="Web-{2A623FFC-B309-6DDC-4F34-04DFE000D217}" dt="2021-04-19T13:56:12.464" v="7" actId="20577"/>
        <pc:sldMkLst>
          <pc:docMk/>
          <pc:sldMk cId="1820263527" sldId="259"/>
        </pc:sldMkLst>
        <pc:spChg chg="mod">
          <ac:chgData name="LEE JIA JIE" userId="S::h1810076@nushigh.edu.sg::c29461b3-5910-42b4-85f6-1f4b5ba2dd31" providerId="AD" clId="Web-{2A623FFC-B309-6DDC-4F34-04DFE000D217}" dt="2021-04-19T13:56:12.464" v="7" actId="20577"/>
          <ac:spMkLst>
            <pc:docMk/>
            <pc:sldMk cId="1820263527" sldId="259"/>
            <ac:spMk id="3" creationId="{36DB1669-7730-4F11-82D8-2DA2D4303772}"/>
          </ac:spMkLst>
        </pc:spChg>
      </pc:sldChg>
      <pc:sldChg chg="modSp">
        <pc:chgData name="LEE JIA JIE" userId="S::h1810076@nushigh.edu.sg::c29461b3-5910-42b4-85f6-1f4b5ba2dd31" providerId="AD" clId="Web-{2A623FFC-B309-6DDC-4F34-04DFE000D217}" dt="2021-04-19T13:59:16.843" v="15" actId="20577"/>
        <pc:sldMkLst>
          <pc:docMk/>
          <pc:sldMk cId="4011996796" sldId="263"/>
        </pc:sldMkLst>
        <pc:spChg chg="mod">
          <ac:chgData name="LEE JIA JIE" userId="S::h1810076@nushigh.edu.sg::c29461b3-5910-42b4-85f6-1f4b5ba2dd31" providerId="AD" clId="Web-{2A623FFC-B309-6DDC-4F34-04DFE000D217}" dt="2021-04-19T13:59:16.843" v="15" actId="20577"/>
          <ac:spMkLst>
            <pc:docMk/>
            <pc:sldMk cId="4011996796" sldId="263"/>
            <ac:spMk id="3" creationId="{36DB1669-7730-4F11-82D8-2DA2D4303772}"/>
          </ac:spMkLst>
        </pc:spChg>
      </pc:sldChg>
      <pc:sldChg chg="modSp">
        <pc:chgData name="LEE JIA JIE" userId="S::h1810076@nushigh.edu.sg::c29461b3-5910-42b4-85f6-1f4b5ba2dd31" providerId="AD" clId="Web-{2A623FFC-B309-6DDC-4F34-04DFE000D217}" dt="2021-04-19T13:59:51.219" v="27" actId="20577"/>
        <pc:sldMkLst>
          <pc:docMk/>
          <pc:sldMk cId="2644143767" sldId="267"/>
        </pc:sldMkLst>
        <pc:spChg chg="mod">
          <ac:chgData name="LEE JIA JIE" userId="S::h1810076@nushigh.edu.sg::c29461b3-5910-42b4-85f6-1f4b5ba2dd31" providerId="AD" clId="Web-{2A623FFC-B309-6DDC-4F34-04DFE000D217}" dt="2021-04-19T13:59:51.219" v="27" actId="20577"/>
          <ac:spMkLst>
            <pc:docMk/>
            <pc:sldMk cId="2644143767" sldId="267"/>
            <ac:spMk id="3" creationId="{36DB1669-7730-4F11-82D8-2DA2D4303772}"/>
          </ac:spMkLst>
        </pc:spChg>
      </pc:sldChg>
    </pc:docChg>
  </pc:docChgLst>
  <pc:docChgLst>
    <pc:chgData name="LEE JIA JIE" userId="S::h1810076@nushigh.edu.sg::c29461b3-5910-42b4-85f6-1f4b5ba2dd31" providerId="AD" clId="Web-{28290A6D-1A87-5F56-C6A5-C428D7819835}"/>
    <pc:docChg chg="addSld delSld modSld">
      <pc:chgData name="LEE JIA JIE" userId="S::h1810076@nushigh.edu.sg::c29461b3-5910-42b4-85f6-1f4b5ba2dd31" providerId="AD" clId="Web-{28290A6D-1A87-5F56-C6A5-C428D7819835}" dt="2021-04-17T09:06:13.140" v="74" actId="20577"/>
      <pc:docMkLst>
        <pc:docMk/>
      </pc:docMkLst>
      <pc:sldChg chg="modSp">
        <pc:chgData name="LEE JIA JIE" userId="S::h1810076@nushigh.edu.sg::c29461b3-5910-42b4-85f6-1f4b5ba2dd31" providerId="AD" clId="Web-{28290A6D-1A87-5F56-C6A5-C428D7819835}" dt="2021-04-17T09:01:02.243" v="10" actId="20577"/>
        <pc:sldMkLst>
          <pc:docMk/>
          <pc:sldMk cId="1916051969" sldId="256"/>
        </pc:sldMkLst>
        <pc:spChg chg="mod">
          <ac:chgData name="LEE JIA JIE" userId="S::h1810076@nushigh.edu.sg::c29461b3-5910-42b4-85f6-1f4b5ba2dd31" providerId="AD" clId="Web-{28290A6D-1A87-5F56-C6A5-C428D7819835}" dt="2021-04-17T09:01:02.243" v="10" actId="20577"/>
          <ac:spMkLst>
            <pc:docMk/>
            <pc:sldMk cId="1916051969" sldId="256"/>
            <ac:spMk id="3" creationId="{675F14A2-0161-4AC6-9F0A-965D0864D8EE}"/>
          </ac:spMkLst>
        </pc:spChg>
      </pc:sldChg>
      <pc:sldChg chg="modSp">
        <pc:chgData name="LEE JIA JIE" userId="S::h1810076@nushigh.edu.sg::c29461b3-5910-42b4-85f6-1f4b5ba2dd31" providerId="AD" clId="Web-{28290A6D-1A87-5F56-C6A5-C428D7819835}" dt="2021-04-17T09:00:57.040" v="9" actId="20577"/>
        <pc:sldMkLst>
          <pc:docMk/>
          <pc:sldMk cId="4075599067" sldId="257"/>
        </pc:sldMkLst>
        <pc:spChg chg="mod">
          <ac:chgData name="LEE JIA JIE" userId="S::h1810076@nushigh.edu.sg::c29461b3-5910-42b4-85f6-1f4b5ba2dd31" providerId="AD" clId="Web-{28290A6D-1A87-5F56-C6A5-C428D7819835}" dt="2021-04-17T09:00:57.040" v="9" actId="20577"/>
          <ac:spMkLst>
            <pc:docMk/>
            <pc:sldMk cId="4075599067" sldId="257"/>
            <ac:spMk id="3" creationId="{A80E10B1-3A3F-4B8E-AC00-0B799B5CE9B8}"/>
          </ac:spMkLst>
        </pc:spChg>
      </pc:sldChg>
      <pc:sldChg chg="modSp new">
        <pc:chgData name="LEE JIA JIE" userId="S::h1810076@nushigh.edu.sg::c29461b3-5910-42b4-85f6-1f4b5ba2dd31" providerId="AD" clId="Web-{28290A6D-1A87-5F56-C6A5-C428D7819835}" dt="2021-04-17T09:02:49.667" v="35" actId="20577"/>
        <pc:sldMkLst>
          <pc:docMk/>
          <pc:sldMk cId="1820263527" sldId="259"/>
        </pc:sldMkLst>
        <pc:spChg chg="mod">
          <ac:chgData name="LEE JIA JIE" userId="S::h1810076@nushigh.edu.sg::c29461b3-5910-42b4-85f6-1f4b5ba2dd31" providerId="AD" clId="Web-{28290A6D-1A87-5F56-C6A5-C428D7819835}" dt="2021-04-17T09:00:26.571" v="4" actId="20577"/>
          <ac:spMkLst>
            <pc:docMk/>
            <pc:sldMk cId="1820263527" sldId="259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28290A6D-1A87-5F56-C6A5-C428D7819835}" dt="2021-04-17T09:02:49.667" v="35" actId="20577"/>
          <ac:spMkLst>
            <pc:docMk/>
            <pc:sldMk cId="1820263527" sldId="259"/>
            <ac:spMk id="3" creationId="{36DB1669-7730-4F11-82D8-2DA2D4303772}"/>
          </ac:spMkLst>
        </pc:spChg>
      </pc:sldChg>
      <pc:sldChg chg="new">
        <pc:chgData name="LEE JIA JIE" userId="S::h1810076@nushigh.edu.sg::c29461b3-5910-42b4-85f6-1f4b5ba2dd31" providerId="AD" clId="Web-{28290A6D-1A87-5F56-C6A5-C428D7819835}" dt="2021-04-17T09:00:18.899" v="2"/>
        <pc:sldMkLst>
          <pc:docMk/>
          <pc:sldMk cId="2138527594" sldId="260"/>
        </pc:sldMkLst>
      </pc:sldChg>
      <pc:sldChg chg="addSp delSp modSp new del mod setBg">
        <pc:chgData name="LEE JIA JIE" userId="S::h1810076@nushigh.edu.sg::c29461b3-5910-42b4-85f6-1f4b5ba2dd31" providerId="AD" clId="Web-{28290A6D-1A87-5F56-C6A5-C428D7819835}" dt="2021-04-17T09:04:54.435" v="49"/>
        <pc:sldMkLst>
          <pc:docMk/>
          <pc:sldMk cId="61289114" sldId="261"/>
        </pc:sldMkLst>
        <pc:spChg chg="mod">
          <ac:chgData name="LEE JIA JIE" userId="S::h1810076@nushigh.edu.sg::c29461b3-5910-42b4-85f6-1f4b5ba2dd31" providerId="AD" clId="Web-{28290A6D-1A87-5F56-C6A5-C428D7819835}" dt="2021-04-17T09:04:49.513" v="48"/>
          <ac:spMkLst>
            <pc:docMk/>
            <pc:sldMk cId="61289114" sldId="261"/>
            <ac:spMk id="2" creationId="{106F2EDE-96C6-4A3F-AA87-10936A6914B4}"/>
          </ac:spMkLst>
        </pc:spChg>
        <pc:spChg chg="del">
          <ac:chgData name="LEE JIA JIE" userId="S::h1810076@nushigh.edu.sg::c29461b3-5910-42b4-85f6-1f4b5ba2dd31" providerId="AD" clId="Web-{28290A6D-1A87-5F56-C6A5-C428D7819835}" dt="2021-04-17T09:03:47.825" v="40"/>
          <ac:spMkLst>
            <pc:docMk/>
            <pc:sldMk cId="61289114" sldId="261"/>
            <ac:spMk id="3" creationId="{E4E9F519-2A9C-41AC-ABC4-076E618A7547}"/>
          </ac:spMkLst>
        </pc:spChg>
        <pc:spChg chg="mod">
          <ac:chgData name="LEE JIA JIE" userId="S::h1810076@nushigh.edu.sg::c29461b3-5910-42b4-85f6-1f4b5ba2dd31" providerId="AD" clId="Web-{28290A6D-1A87-5F56-C6A5-C428D7819835}" dt="2021-04-17T09:04:49.513" v="48"/>
          <ac:spMkLst>
            <pc:docMk/>
            <pc:sldMk cId="61289114" sldId="261"/>
            <ac:spMk id="4" creationId="{5847FC92-6635-444B-9BC6-C86C03D31B91}"/>
          </ac:spMkLst>
        </pc:spChg>
        <pc:spChg chg="add del">
          <ac:chgData name="LEE JIA JIE" userId="S::h1810076@nushigh.edu.sg::c29461b3-5910-42b4-85f6-1f4b5ba2dd31" providerId="AD" clId="Web-{28290A6D-1A87-5F56-C6A5-C428D7819835}" dt="2021-04-17T09:04:49.513" v="48"/>
          <ac:spMkLst>
            <pc:docMk/>
            <pc:sldMk cId="61289114" sldId="261"/>
            <ac:spMk id="10" creationId="{21EEA9CC-FD23-4544-9417-FE9080DFB37C}"/>
          </ac:spMkLst>
        </pc:spChg>
        <pc:spChg chg="add del">
          <ac:chgData name="LEE JIA JIE" userId="S::h1810076@nushigh.edu.sg::c29461b3-5910-42b4-85f6-1f4b5ba2dd31" providerId="AD" clId="Web-{28290A6D-1A87-5F56-C6A5-C428D7819835}" dt="2021-04-17T09:04:49.513" v="48"/>
          <ac:spMkLst>
            <pc:docMk/>
            <pc:sldMk cId="61289114" sldId="261"/>
            <ac:spMk id="12" creationId="{BFC4C7DC-5B5A-4159-A1CF-D56CF640CD57}"/>
          </ac:spMkLst>
        </pc:spChg>
        <pc:picChg chg="add mod ord">
          <ac:chgData name="LEE JIA JIE" userId="S::h1810076@nushigh.edu.sg::c29461b3-5910-42b4-85f6-1f4b5ba2dd31" providerId="AD" clId="Web-{28290A6D-1A87-5F56-C6A5-C428D7819835}" dt="2021-04-17T09:04:49.513" v="48"/>
          <ac:picMkLst>
            <pc:docMk/>
            <pc:sldMk cId="61289114" sldId="261"/>
            <ac:picMk id="5" creationId="{3C5E65ED-B804-498D-AC10-A270F8791F8B}"/>
          </ac:picMkLst>
        </pc:picChg>
      </pc:sldChg>
      <pc:sldChg chg="addSp delSp modSp add replId">
        <pc:chgData name="LEE JIA JIE" userId="S::h1810076@nushigh.edu.sg::c29461b3-5910-42b4-85f6-1f4b5ba2dd31" providerId="AD" clId="Web-{28290A6D-1A87-5F56-C6A5-C428D7819835}" dt="2021-04-17T09:06:13.140" v="74" actId="20577"/>
        <pc:sldMkLst>
          <pc:docMk/>
          <pc:sldMk cId="3270631016" sldId="261"/>
        </pc:sldMkLst>
        <pc:spChg chg="mod">
          <ac:chgData name="LEE JIA JIE" userId="S::h1810076@nushigh.edu.sg::c29461b3-5910-42b4-85f6-1f4b5ba2dd31" providerId="AD" clId="Web-{28290A6D-1A87-5F56-C6A5-C428D7819835}" dt="2021-04-17T09:05:02.029" v="58" actId="20577"/>
          <ac:spMkLst>
            <pc:docMk/>
            <pc:sldMk cId="3270631016" sldId="261"/>
            <ac:spMk id="2" creationId="{537A9714-DEB7-4543-803A-54A8AD628093}"/>
          </ac:spMkLst>
        </pc:spChg>
        <pc:spChg chg="mod">
          <ac:chgData name="LEE JIA JIE" userId="S::h1810076@nushigh.edu.sg::c29461b3-5910-42b4-85f6-1f4b5ba2dd31" providerId="AD" clId="Web-{28290A6D-1A87-5F56-C6A5-C428D7819835}" dt="2021-04-17T09:06:13.140" v="74" actId="20577"/>
          <ac:spMkLst>
            <pc:docMk/>
            <pc:sldMk cId="3270631016" sldId="261"/>
            <ac:spMk id="3" creationId="{36DB1669-7730-4F11-82D8-2DA2D4303772}"/>
          </ac:spMkLst>
        </pc:spChg>
        <pc:picChg chg="add del mod">
          <ac:chgData name="LEE JIA JIE" userId="S::h1810076@nushigh.edu.sg::c29461b3-5910-42b4-85f6-1f4b5ba2dd31" providerId="AD" clId="Web-{28290A6D-1A87-5F56-C6A5-C428D7819835}" dt="2021-04-17T09:05:42.343" v="62"/>
          <ac:picMkLst>
            <pc:docMk/>
            <pc:sldMk cId="3270631016" sldId="261"/>
            <ac:picMk id="4" creationId="{CD770945-7983-4F58-A272-D9802F7C13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300F-E0AD-4E21-AE1C-718C299D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TRAKR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F14A2-0161-4AC6-9F0A-965D0864D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Jia Jie</a:t>
            </a:r>
            <a:endParaRPr lang="en-SG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9160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21B-7021-4F32-850C-BC3A57E9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59F2-A429-4378-9AA6-E5F65147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 LT Pro"/>
              </a:rPr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D306-1F9F-4B13-84AC-1C473031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10B1-3A3F-4B8E-AC00-0B799B5C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Motivation &amp; app overview</a:t>
            </a:r>
          </a:p>
          <a:p>
            <a:r>
              <a:rPr lang="en-US" dirty="0">
                <a:latin typeface="Avenir Next LT Pro"/>
              </a:rPr>
              <a:t>Live demo</a:t>
            </a:r>
            <a:endParaRPr lang="en-US" dirty="0"/>
          </a:p>
          <a:p>
            <a:r>
              <a:rPr lang="en-US" dirty="0">
                <a:latin typeface="Avenir Next LT Pro"/>
              </a:rPr>
              <a:t>Expected user flow</a:t>
            </a:r>
          </a:p>
          <a:p>
            <a:r>
              <a:rPr lang="en-US" dirty="0">
                <a:latin typeface="Avenir Next LT Pro"/>
              </a:rPr>
              <a:t>Design choices</a:t>
            </a:r>
          </a:p>
          <a:p>
            <a:r>
              <a:rPr lang="en-US" dirty="0">
                <a:latin typeface="Avenir Next LT Pro"/>
              </a:rPr>
              <a:t>Code architecture</a:t>
            </a:r>
          </a:p>
          <a:p>
            <a:r>
              <a:rPr lang="en-US" dirty="0">
                <a:latin typeface="Avenir Next LT Pro"/>
              </a:rPr>
              <a:t>Future improvements</a:t>
            </a:r>
          </a:p>
          <a:p>
            <a:endParaRPr lang="en-US" dirty="0">
              <a:latin typeface="Avenir LT Std 55 Roman" panose="020B0503020203020204" pitchFamily="34" charset="0"/>
            </a:endParaRPr>
          </a:p>
          <a:p>
            <a:endParaRPr lang="en-SG" dirty="0">
              <a:latin typeface="Avenir LT Std 55 Roman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I felt my time was not being used optimally</a:t>
            </a:r>
          </a:p>
          <a:p>
            <a:r>
              <a:rPr lang="en-US" dirty="0">
                <a:latin typeface="Avenir Next LT Pro"/>
              </a:rPr>
              <a:t>Other services</a:t>
            </a:r>
          </a:p>
          <a:p>
            <a:r>
              <a:rPr lang="en-US" dirty="0">
                <a:latin typeface="Avenir Next LT Pro"/>
              </a:rPr>
              <a:t>Flexibility to implement features I want</a:t>
            </a:r>
          </a:p>
          <a:p>
            <a:r>
              <a:rPr lang="en-US" dirty="0">
                <a:latin typeface="Avenir Next LT Pro"/>
              </a:rPr>
              <a:t>I would be able to use it in my daily life</a:t>
            </a:r>
          </a:p>
          <a:p>
            <a:pPr lvl="1"/>
            <a:r>
              <a:rPr lang="en-US" dirty="0">
                <a:latin typeface="Avenir Next LT Pro"/>
              </a:rPr>
              <a:t>Just fixed an issue 2 days ago</a:t>
            </a: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82026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Avenir Next LT Pro"/>
            </a:endParaRPr>
          </a:p>
          <a:p>
            <a:endParaRPr lang="en-US" dirty="0">
              <a:latin typeface="Avenir Next LT Pr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FCD283-D095-4D21-93B5-117B547B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2706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&amp;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Signs up</a:t>
            </a:r>
            <a:endParaRPr lang="en-US" dirty="0"/>
          </a:p>
          <a:p>
            <a:r>
              <a:rPr lang="en-US" dirty="0">
                <a:latin typeface="Avenir Next LT Pro"/>
              </a:rPr>
              <a:t>Creates time entries</a:t>
            </a:r>
          </a:p>
          <a:p>
            <a:r>
              <a:rPr lang="en-US" dirty="0">
                <a:latin typeface="Avenir Next LT Pro"/>
              </a:rPr>
              <a:t>At the end of the day/week, view analytics to reflect on time spent</a:t>
            </a:r>
          </a:p>
          <a:p>
            <a:r>
              <a:rPr lang="en-US" dirty="0">
                <a:latin typeface="Avenir Next LT Pro"/>
              </a:rPr>
              <a:t>Grows older</a:t>
            </a:r>
            <a:endParaRPr lang="en-US" dirty="0">
              <a:latin typeface="Gill Sans MT" panose="020B0502020104020203"/>
            </a:endParaRPr>
          </a:p>
          <a:p>
            <a:r>
              <a:rPr lang="en-US" dirty="0">
                <a:latin typeface="Avenir Next LT Pro"/>
              </a:rPr>
              <a:t>Looks through history to see what he/she did in the past</a:t>
            </a:r>
            <a:endParaRPr lang="en-US" dirty="0"/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8522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97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Kept minimalistic</a:t>
            </a:r>
          </a:p>
          <a:p>
            <a:r>
              <a:rPr lang="en-US" dirty="0">
                <a:latin typeface="Avenir Next LT Pro"/>
              </a:rPr>
              <a:t>Focused on time tracking</a:t>
            </a:r>
            <a:endParaRPr lang="en-US" dirty="0">
              <a:latin typeface="Gill Sans MT" panose="020B0502020104020203"/>
            </a:endParaRPr>
          </a:p>
          <a:p>
            <a:r>
              <a:rPr lang="en-US" dirty="0">
                <a:latin typeface="Avenir Next LT Pro"/>
              </a:rPr>
              <a:t>Current date is shown on almost all pages</a:t>
            </a:r>
          </a:p>
          <a:p>
            <a:r>
              <a:rPr lang="en-US" dirty="0">
                <a:latin typeface="Avenir Next LT Pro"/>
              </a:rPr>
              <a:t>Time entries can have a color assigned to them, a visual indicator of what the task is like</a:t>
            </a:r>
            <a:endParaRPr lang="en-US"/>
          </a:p>
          <a:p>
            <a:r>
              <a:rPr lang="en-US" dirty="0">
                <a:latin typeface="Avenir Next LT Pro"/>
              </a:rPr>
              <a:t>Repetitive time entries (e.g., "break", "schoolwork") can be replayed by pressing a button</a:t>
            </a:r>
          </a:p>
          <a:p>
            <a:r>
              <a:rPr lang="en-US" dirty="0">
                <a:latin typeface="Avenir Next LT Pro"/>
              </a:rPr>
              <a:t>Placeholder graphics to explain how features work to the user before there is any data</a:t>
            </a: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07848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Firebase – third party service</a:t>
            </a:r>
          </a:p>
          <a:p>
            <a:r>
              <a:rPr lang="en-US" dirty="0">
                <a:latin typeface="Avenir Next LT Pro"/>
              </a:rPr>
              <a:t>Decided to put all functions in </a:t>
            </a:r>
            <a:r>
              <a:rPr lang="en-US" dirty="0" err="1">
                <a:latin typeface="Avenir Next LT Pro"/>
              </a:rPr>
              <a:t>viewmodels</a:t>
            </a:r>
            <a:endParaRPr lang="en-US" dirty="0">
              <a:latin typeface="Avenir Next LT Pro"/>
            </a:endParaRPr>
          </a:p>
          <a:p>
            <a:pPr lvl="1"/>
            <a:r>
              <a:rPr lang="en-US" dirty="0" err="1">
                <a:latin typeface="Avenir Next LT Pro"/>
              </a:rPr>
              <a:t>UserViewModel</a:t>
            </a:r>
            <a:endParaRPr lang="en-US">
              <a:latin typeface="Avenir Next LT Pro"/>
            </a:endParaRPr>
          </a:p>
          <a:p>
            <a:pPr lvl="1"/>
            <a:r>
              <a:rPr lang="en-US" dirty="0" err="1">
                <a:latin typeface="Avenir Next LT Pro"/>
              </a:rPr>
              <a:t>DbViewModel</a:t>
            </a:r>
            <a:endParaRPr lang="en-US">
              <a:latin typeface="Avenir Next LT Pro"/>
            </a:endParaRPr>
          </a:p>
          <a:p>
            <a:pPr lvl="1"/>
            <a:r>
              <a:rPr lang="en-US" dirty="0" err="1">
                <a:latin typeface="Avenir Next LT Pro"/>
              </a:rPr>
              <a:t>StorageViewModel</a:t>
            </a:r>
            <a:endParaRPr lang="en-US">
              <a:latin typeface="Avenir Next LT Pro"/>
            </a:endParaRPr>
          </a:p>
          <a:p>
            <a:r>
              <a:rPr lang="en-US" dirty="0">
                <a:latin typeface="Avenir Next LT Pro"/>
              </a:rPr>
              <a:t>Fragment classes contain most logic</a:t>
            </a:r>
          </a:p>
          <a:p>
            <a:r>
              <a:rPr lang="en-US" dirty="0">
                <a:latin typeface="Avenir Next LT Pro"/>
              </a:rPr>
              <a:t>Databinding for convenience</a:t>
            </a: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40119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Avenir Next LT Pro"/>
              </a:rPr>
              <a:t>Folder structure</a:t>
            </a:r>
            <a:endParaRPr lang="en-US" dirty="0"/>
          </a:p>
          <a:p>
            <a:pPr lvl="1"/>
            <a:r>
              <a:rPr lang="en-US" dirty="0">
                <a:latin typeface="Avenir Next LT Pro"/>
              </a:rPr>
              <a:t>models – serialization as well</a:t>
            </a:r>
          </a:p>
          <a:p>
            <a:pPr lvl="1"/>
            <a:r>
              <a:rPr lang="en-US" dirty="0" err="1">
                <a:latin typeface="Avenir Next LT Pro"/>
              </a:rPr>
              <a:t>ui</a:t>
            </a:r>
            <a:endParaRPr lang="en-US" dirty="0">
              <a:latin typeface="Avenir Next LT Pro"/>
            </a:endParaRPr>
          </a:p>
          <a:p>
            <a:pPr lvl="2"/>
            <a:r>
              <a:rPr lang="en-US" dirty="0">
                <a:latin typeface="Avenir Next LT Pro"/>
              </a:rPr>
              <a:t>adapters</a:t>
            </a:r>
          </a:p>
          <a:p>
            <a:pPr lvl="2"/>
            <a:r>
              <a:rPr lang="en-US" dirty="0" err="1">
                <a:latin typeface="Avenir Next LT Pro"/>
              </a:rPr>
              <a:t>customviews</a:t>
            </a:r>
            <a:endParaRPr lang="en-US" dirty="0">
              <a:latin typeface="Avenir Next LT Pro"/>
            </a:endParaRPr>
          </a:p>
          <a:p>
            <a:pPr lvl="2"/>
            <a:r>
              <a:rPr lang="en-US" dirty="0">
                <a:latin typeface="Avenir Next LT Pro"/>
              </a:rPr>
              <a:t>fragments</a:t>
            </a:r>
          </a:p>
          <a:p>
            <a:pPr lvl="2"/>
            <a:r>
              <a:rPr lang="en-US" dirty="0" err="1">
                <a:latin typeface="Avenir Next LT Pro"/>
              </a:rPr>
              <a:t>misc</a:t>
            </a:r>
            <a:r>
              <a:rPr lang="en-US" dirty="0">
                <a:latin typeface="Avenir Next LT Pro"/>
              </a:rPr>
              <a:t> –- android's eccentricities (e.g. spacing)</a:t>
            </a:r>
          </a:p>
          <a:p>
            <a:pPr lvl="1"/>
            <a:r>
              <a:rPr lang="en-US" dirty="0">
                <a:latin typeface="Avenir Next LT Pro"/>
              </a:rPr>
              <a:t>utils</a:t>
            </a:r>
          </a:p>
          <a:p>
            <a:pPr lvl="1"/>
            <a:r>
              <a:rPr lang="en-US" dirty="0" err="1">
                <a:latin typeface="Avenir Next LT Pro"/>
              </a:rPr>
              <a:t>viewmodels</a:t>
            </a:r>
            <a:endParaRPr lang="en-US" dirty="0">
              <a:latin typeface="Avenir Next LT Pro"/>
            </a:endParaRPr>
          </a:p>
          <a:p>
            <a:endParaRPr lang="en-US" dirty="0">
              <a:latin typeface="Avenir Next LT Pro"/>
            </a:endParaRP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64414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714-DEB7-4543-803A-54A8AD62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1669-7730-4F11-82D8-2DA2D430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Allow user to add photos for convenience</a:t>
            </a:r>
          </a:p>
          <a:p>
            <a:r>
              <a:rPr lang="en-US" dirty="0">
                <a:latin typeface="Avenir Next LT Pro"/>
              </a:rPr>
              <a:t>Adding tags to time entries</a:t>
            </a:r>
            <a:endParaRPr lang="en-US" dirty="0"/>
          </a:p>
          <a:p>
            <a:r>
              <a:rPr lang="en-US" dirty="0">
                <a:latin typeface="Avenir Next LT Pro"/>
              </a:rPr>
              <a:t>Backup data to google drive</a:t>
            </a:r>
            <a:endParaRPr lang="en-US" dirty="0">
              <a:latin typeface="Gill Sans MT" panose="020B0502020104020203"/>
            </a:endParaRPr>
          </a:p>
          <a:p>
            <a:r>
              <a:rPr lang="en-US" dirty="0">
                <a:latin typeface="Avenir Next LT Pro"/>
              </a:rPr>
              <a:t>Filter and search past time entries</a:t>
            </a: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8852360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35F2C5BD09B4698D86F10D833BE64" ma:contentTypeVersion="13" ma:contentTypeDescription="Create a new document." ma:contentTypeScope="" ma:versionID="e32df0f22491ffd87f29b80e236e88db">
  <xsd:schema xmlns:xsd="http://www.w3.org/2001/XMLSchema" xmlns:xs="http://www.w3.org/2001/XMLSchema" xmlns:p="http://schemas.microsoft.com/office/2006/metadata/properties" xmlns:ns3="7af83e54-fdad-4d4b-bd29-0f5f4d30cc5d" xmlns:ns4="e4d68ae9-1e03-49ad-8403-f6e6cd93881d" targetNamespace="http://schemas.microsoft.com/office/2006/metadata/properties" ma:root="true" ma:fieldsID="995172a57ba44c35e17af1cbae04e0ed" ns3:_="" ns4:_="">
    <xsd:import namespace="7af83e54-fdad-4d4b-bd29-0f5f4d30cc5d"/>
    <xsd:import namespace="e4d68ae9-1e03-49ad-8403-f6e6cd9388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83e54-fdad-4d4b-bd29-0f5f4d30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68ae9-1e03-49ad-8403-f6e6cd9388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BEC97-6A27-465F-9805-678361795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f83e54-fdad-4d4b-bd29-0f5f4d30cc5d"/>
    <ds:schemaRef ds:uri="e4d68ae9-1e03-49ad-8403-f6e6cd938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B81788-30C4-47F1-A3B2-5BB1F1C257AB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e4d68ae9-1e03-49ad-8403-f6e6cd93881d"/>
    <ds:schemaRef ds:uri="7af83e54-fdad-4d4b-bd29-0f5f4d30cc5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BBE2F29-46E1-441A-8C1A-7E0269AFA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</TotalTime>
  <Words>18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TRAKR</vt:lpstr>
      <vt:lpstr>contents</vt:lpstr>
      <vt:lpstr>motivation</vt:lpstr>
      <vt:lpstr>Live demo</vt:lpstr>
      <vt:lpstr>User flow &amp; use cases</vt:lpstr>
      <vt:lpstr>Design choices</vt:lpstr>
      <vt:lpstr>Code architecture</vt:lpstr>
      <vt:lpstr>Code architecture</vt:lpstr>
      <vt:lpstr>Future improvements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TRAKR</dc:title>
  <dc:creator>LEE JIA JIE</dc:creator>
  <cp:lastModifiedBy>LEE JIA JIE</cp:lastModifiedBy>
  <cp:revision>194</cp:revision>
  <dcterms:created xsi:type="dcterms:W3CDTF">2021-04-17T08:33:06Z</dcterms:created>
  <dcterms:modified xsi:type="dcterms:W3CDTF">2021-04-19T13:59:56Z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0x01010093535F2C5BD09B4698D86F10D833BE64</vt:lpwstr>
  </property>
</Properties>
</file>