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CE90-29E9-9F36-35A5-646F58A0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89D09-C205-B303-6215-048C816D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FAF7-F882-8F7B-FB31-866AB0DC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A15D-82E3-C799-13E1-C234E3E4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0A79-A430-A34D-7E13-DBA4F75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A4EA-2A1D-4D0D-9FF8-5A704C76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05D07-A0B3-8338-71B9-9C58880C7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E423-FB3B-DAC7-D223-CA3A6873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6B6A-84A0-7F67-724B-682C43D9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D61D-E38F-8CE1-A972-3A3B2EFD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988DA-DCA4-D224-E239-6747C7716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C7645-3747-53BE-9AF2-54BDBCE6F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C7F0-0DCE-33FF-6E6E-FF944586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AEBC-6C93-F799-4360-5D45FFA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AD97-00C5-6F60-DD8E-DB7BD466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84B0-BE82-D3D5-5EA1-C90682F4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366D-673D-76D7-8F82-8B05034F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9D41-B898-6206-6334-0324BE08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FD17-80D0-A41D-5736-D1D7C5D1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BDF1-F8E5-BE86-FE4A-9C610877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1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E8B3-823D-F97F-821C-21266F23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E454F-4243-6474-E252-C4667E74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7439-F4F0-8DC7-0820-D35E70A9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37ED-9D4A-6371-AF8C-53845439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231BD-87B3-AFA3-D194-2EC7FBA8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1225-8993-3FC6-2DE4-4C2861B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3167-C0E7-CAB2-9C85-19A1E7C3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0535-9DA9-F728-B981-04A0EE186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6DFB6-D6CB-B0CD-419B-50EAD12F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D7FB-E4E8-FB4C-E7AF-4D71BA4D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C49BE-5132-94B6-248C-26383DF4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8D8B-34F5-3256-A156-AF5964B5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6C03-570B-EAF7-ED3D-64C63819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0607-74DC-5713-20A4-5E785486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9CACE-F385-BF5D-9CCE-736EACB3C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1F214-6BC6-B40F-B46D-187D9CE08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A554A-6516-090B-A7C6-60175B0B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152AD-A0F6-2752-52A0-C9DFC697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864D8-0387-4570-9A8A-F4DF3FC5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DDF9-3A90-A643-38D3-D1F1121C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B9A25-EB91-3952-CC40-3F45C4F8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3F03-25AF-E685-7572-F570B57A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EEBF2-C12D-9D1F-F631-696879A5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27E6B-29DC-2310-90A3-08762231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DDB31-A31E-1717-CFB4-3CD7BB9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1E93-0034-4850-F351-6732B81F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09FB-D966-8908-FA92-A6B4BF4B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1748-C679-0A80-7D67-962E34AB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2CD7-77F7-98A5-E920-54C0E4BE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051A7-1629-4582-E492-36DE17BB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E7E2-1814-B48F-772E-BE3C28BB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E940D-A545-8817-4ABB-EC12754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C769-4325-55E7-03DC-7C2380B9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9C130-27AC-0D73-5068-E844F5E3F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B04-296F-69E1-9685-D4327D57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40BD-D353-0CED-AF21-176D42B6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88AC0-2667-45B2-C26D-423E27BE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1478-3F9C-35EC-CA69-B196D864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ED6A1-CD3F-37E7-EE76-53811E96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0032-6BCD-FC26-03B8-A7C3AE5D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9538-AC7E-726E-9176-E17F88F52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E200-D73A-6140-B109-F0E4AFF7DC9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33AA-C5CF-8CBE-475C-B27C22FDB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FAF8-AFFC-CB2A-8AA6-2F1725509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1FD1-061F-1A9B-7F96-BF2B40701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>
                <a:effectLst/>
                <a:cs typeface="Arial" panose="020B0604020202020204" pitchFamily="34" charset="0"/>
              </a:rPr>
              <a:t>Knitting a Picture: Algorithmically Generated</a:t>
            </a:r>
            <a:br>
              <a:rPr lang="en-US" dirty="0">
                <a:effectLst/>
                <a:cs typeface="Arial" panose="020B0604020202020204" pitchFamily="34" charset="0"/>
              </a:rPr>
            </a:br>
            <a:r>
              <a:rPr lang="en-US" dirty="0">
                <a:effectLst/>
                <a:cs typeface="Arial" panose="020B0604020202020204" pitchFamily="34" charset="0"/>
              </a:rPr>
              <a:t>Patterns from Drawing Inputs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1F0B-5B83-0558-7C55-BA839C2F3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Mae Koger</a:t>
            </a:r>
          </a:p>
        </p:txBody>
      </p:sp>
    </p:spTree>
    <p:extLst>
      <p:ext uri="{BB962C8B-B14F-4D97-AF65-F5344CB8AC3E}">
        <p14:creationId xmlns:p14="http://schemas.microsoft.com/office/powerpoint/2010/main" val="41932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Knitting a Picture: Algorithmically Generated Patterns from Drawing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Knitting a Picture: Algorithmically Generated Patterns from Drawing Inputs</dc:title>
  <dc:creator>Mae Koger</dc:creator>
  <cp:lastModifiedBy>Mae Koger</cp:lastModifiedBy>
  <cp:revision>1</cp:revision>
  <dcterms:created xsi:type="dcterms:W3CDTF">2023-04-21T23:43:45Z</dcterms:created>
  <dcterms:modified xsi:type="dcterms:W3CDTF">2023-04-21T23:50:30Z</dcterms:modified>
</cp:coreProperties>
</file>