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4" r:id="rId9"/>
    <p:sldId id="266" r:id="rId10"/>
    <p:sldId id="268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2D549-6ECD-E541-BC42-E28240E6B4C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122BB-AEBB-5748-9C4D-26BD567F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CE90-29E9-9F36-35A5-646F58A0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89D09-C205-B303-6215-048C816D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FAF7-F882-8F7B-FB31-866AB0DC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9557-1029-E047-84C3-CC76E7F75024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A15D-82E3-C799-13E1-C234E3E4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0A79-A430-A34D-7E13-DBA4F75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A4EA-2A1D-4D0D-9FF8-5A704C76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05D07-A0B3-8338-71B9-9C58880C7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E423-FB3B-DAC7-D223-CA3A6873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6215-29D2-8842-B08E-1D0D014ACC1C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6B6A-84A0-7F67-724B-682C43D9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D61D-E38F-8CE1-A972-3A3B2EFD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988DA-DCA4-D224-E239-6747C771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C7645-3747-53BE-9AF2-54BDBCE6F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C7F0-0DCE-33FF-6E6E-FF944586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E47B-AB15-AF4C-887E-DDEA04A5CD29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AEBC-6C93-F799-4360-5D45FFA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AD97-00C5-6F60-DD8E-DB7BD466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84B0-BE82-D3D5-5EA1-C90682F4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366D-673D-76D7-8F82-8B05034F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9D41-B898-6206-6334-0324BE08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9589-B8E9-1540-8C31-840F1B80C67C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FD17-80D0-A41D-5736-D1D7C5D1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BDF1-F8E5-BE86-FE4A-9C610877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E8B3-823D-F97F-821C-21266F23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E454F-4243-6474-E252-C4667E74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7439-F4F0-8DC7-0820-D35E70A9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FDF5-861F-E14A-A2FF-3772FAE202C1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37ED-9D4A-6371-AF8C-53845439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231BD-87B3-AFA3-D194-2EC7FBA8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1225-8993-3FC6-2DE4-4C2861B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3167-C0E7-CAB2-9C85-19A1E7C3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0535-9DA9-F728-B981-04A0EE186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6DFB6-D6CB-B0CD-419B-50EAD12F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BA9A-272F-044E-B1F5-856B0001A840}" type="datetime1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D7FB-E4E8-FB4C-E7AF-4D71BA4D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C49BE-5132-94B6-248C-26383DF4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8D8B-34F5-3256-A156-AF5964B5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6C03-570B-EAF7-ED3D-64C63819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0607-74DC-5713-20A4-5E785486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CACE-F385-BF5D-9CCE-736EACB3C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1F214-6BC6-B40F-B46D-187D9CE08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A554A-6516-090B-A7C6-60175B0B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34EC-01EC-9043-8094-86363B10AB12}" type="datetime1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152AD-A0F6-2752-52A0-C9DFC697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864D8-0387-4570-9A8A-F4DF3FC5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DDF9-3A90-A643-38D3-D1F1121C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B9A25-EB91-3952-CC40-3F45C4F8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BB43-4E32-7042-A284-D68BBD36D031}" type="datetime1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3F03-25AF-E685-7572-F570B57A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EEBF2-C12D-9D1F-F631-696879A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27E6B-29DC-2310-90A3-08762231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6611-3D71-E742-B4D6-AD4159C2314E}" type="datetime1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DDB31-A31E-1717-CFB4-3CD7BB9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1E93-0034-4850-F351-6732B81F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09FB-D966-8908-FA92-A6B4BF4B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1748-C679-0A80-7D67-962E34AB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2CD7-77F7-98A5-E920-54C0E4BE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51A7-1629-4582-E492-36DE17BB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FC4-9245-6749-84E0-C6CE40326571}" type="datetime1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E7E2-1814-B48F-772E-BE3C28BB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E940D-A545-8817-4ABB-EC12754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C769-4325-55E7-03DC-7C2380B9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9C130-27AC-0D73-5068-E844F5E3F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B04-296F-69E1-9685-D4327D57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40BD-D353-0CED-AF21-176D42B6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0614-583D-8248-99C7-5208E847E6FB}" type="datetime1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8AC0-2667-45B2-C26D-423E27BE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1478-3F9C-35EC-CA69-B196D864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ED6A1-CD3F-37E7-EE76-53811E96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0032-6BCD-FC26-03B8-A7C3AE5D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9538-AC7E-726E-9176-E17F88F52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9D24-B52D-E345-B2BC-8847BEA8FDE3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33AA-C5CF-8CBE-475C-B27C22FDB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FAF8-AFFC-CB2A-8AA6-2F1725509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1DAB-05CC-2546-A3F2-1CF1755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alyarn.com/products/seedling-washcloth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alyarn.com/products/seedling-washcloth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1FD1-061F-1A9B-7F96-BF2B4070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213"/>
            <a:ext cx="9144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>
                <a:effectLst/>
                <a:cs typeface="Arial" panose="020B0604020202020204" pitchFamily="34" charset="0"/>
              </a:rPr>
              <a:t>Knitting a Picture: Algorithmically Generated</a:t>
            </a:r>
            <a:br>
              <a:rPr lang="en-US" dirty="0">
                <a:effectLst/>
                <a:cs typeface="Arial" panose="020B0604020202020204" pitchFamily="34" charset="0"/>
              </a:rPr>
            </a:br>
            <a:r>
              <a:rPr lang="en-US" dirty="0">
                <a:effectLst/>
                <a:cs typeface="Arial" panose="020B0604020202020204" pitchFamily="34" charset="0"/>
              </a:rPr>
              <a:t>Patterns from Drawing Inputs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1F0B-5B83-0558-7C55-BA839C2F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625"/>
            <a:ext cx="9144000" cy="1655762"/>
          </a:xfrm>
        </p:spPr>
        <p:txBody>
          <a:bodyPr/>
          <a:lstStyle/>
          <a:p>
            <a:r>
              <a:rPr lang="en-US" dirty="0"/>
              <a:t>Mae Koger</a:t>
            </a:r>
          </a:p>
        </p:txBody>
      </p:sp>
    </p:spTree>
    <p:extLst>
      <p:ext uri="{BB962C8B-B14F-4D97-AF65-F5344CB8AC3E}">
        <p14:creationId xmlns:p14="http://schemas.microsoft.com/office/powerpoint/2010/main" val="41932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C8B-299C-D0ED-1339-9DAD097C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502A-9885-5271-CF46-31F9F6FF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math comes from!</a:t>
            </a:r>
          </a:p>
          <a:p>
            <a:r>
              <a:rPr lang="en-US" dirty="0"/>
              <a:t>How tight you hold your yarn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can be useful in determining how many stitches and rows will be needed to make the fabric.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05E03-4FB1-150E-CB59-01CC1357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668-91FB-045F-4910-0536CCE8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Knitting an Algorithm</a:t>
            </a:r>
            <a:endParaRPr lang="en-US" dirty="0"/>
          </a:p>
        </p:txBody>
      </p:sp>
      <p:pic>
        <p:nvPicPr>
          <p:cNvPr id="6" name="Content Placeholder 5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AE854036-D4F2-7F2E-7311-E65ED4130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944" y="1825625"/>
            <a:ext cx="92781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8F4B0-05AB-5D43-6FCF-D9EA2709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4A45-44D0-B800-CA18-675545B3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Knitting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01BC-CC93-FF56-DCC4-F766A730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BAE20-FE33-18A1-032C-0183DAC1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651FBD1-C1A3-EBA5-73DF-580DDB53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525" y="2478780"/>
            <a:ext cx="5771475" cy="3045027"/>
          </a:xfrm>
          <a:prstGeom prst="rect">
            <a:avLst/>
          </a:prstGeom>
        </p:spPr>
      </p:pic>
      <p:pic>
        <p:nvPicPr>
          <p:cNvPr id="6" name="Content Placeholder 5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F06821F0-5F23-CC4D-2358-4314437D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9" y="2523898"/>
            <a:ext cx="6300336" cy="29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7454-B522-00E5-1A47-F45D0D79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Knitting Patterns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3F39B9E-0FAB-553D-3907-8FDE3E7D1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798" y="1924157"/>
            <a:ext cx="5257800" cy="364488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F81F-58DD-C5AD-D5E5-99804C44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AAED-6EA7-7ABA-6E53-237AA68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M. Wright. Cornish Guernseys &amp; Knitfrocks. Polperro Heritage Press, 2012.</a:t>
            </a:r>
          </a:p>
          <a:p>
            <a:r>
              <a:rPr lang="en-US">
                <a:hlinkClick r:id="rId3"/>
              </a:rPr>
              <a:t>
</a:t>
            </a:r>
            <a:endParaRPr lang="en-US" dirty="0">
              <a:hlinkClick r:id="rId3"/>
            </a:endParaRPr>
          </a:p>
        </p:txBody>
      </p:sp>
      <p:pic>
        <p:nvPicPr>
          <p:cNvPr id="10" name="Picture 9" descr="A picture containing cloth, green, indoor, person&#10;&#10;Description automatically generated">
            <a:extLst>
              <a:ext uri="{FF2B5EF4-FFF2-40B4-BE49-F238E27FC236}">
                <a16:creationId xmlns:a16="http://schemas.microsoft.com/office/drawing/2014/main" id="{7F3501A6-ED7D-D2EF-F0C3-F9714615E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1875"/>
            <a:ext cx="4114800" cy="48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0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7454-B522-00E5-1A47-F45D0D79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Knitting Patterns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3F39B9E-0FAB-553D-3907-8FDE3E7D1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516" y="1243415"/>
            <a:ext cx="6305484" cy="437116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F81F-58DD-C5AD-D5E5-99804C44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AAED-6EA7-7ABA-6E53-237AA68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M. Wright. Cornish Guernseys &amp; Knitfrocks. Polperro Heritage Press, 2012.</a:t>
            </a:r>
          </a:p>
          <a:p>
            <a:r>
              <a:rPr lang="en-US">
                <a:hlinkClick r:id="rId3"/>
              </a:rPr>
              <a:t>
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0ACF-DCE1-F56B-D001-710F602B85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483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7498C9-CE14-FF9F-470C-6755D5CA2E5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22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Looks similar to an algorithm</a:t>
            </a:r>
          </a:p>
          <a:p>
            <a:r>
              <a:rPr lang="en-US" dirty="0"/>
              <a:t>Traverse the knitted piece in a </a:t>
            </a:r>
            <a:r>
              <a:rPr lang="en-US" dirty="0" err="1"/>
              <a:t>bustrophedic</a:t>
            </a:r>
            <a:r>
              <a:rPr lang="en-US" dirty="0"/>
              <a:t> manner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can we algorithmically create a knitting pattern from an image in this manner?</a:t>
            </a:r>
          </a:p>
        </p:txBody>
      </p:sp>
    </p:spTree>
    <p:extLst>
      <p:ext uri="{BB962C8B-B14F-4D97-AF65-F5344CB8AC3E}">
        <p14:creationId xmlns:p14="http://schemas.microsoft.com/office/powerpoint/2010/main" val="8590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5755-1C89-F120-5476-68090419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Knitting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74C5-9B25-E7B8-73CC-89FA71A80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3057" cy="4351338"/>
          </a:xfrm>
        </p:spPr>
        <p:txBody>
          <a:bodyPr/>
          <a:lstStyle/>
          <a:p>
            <a:r>
              <a:rPr lang="en-US" dirty="0"/>
              <a:t>Generally used for colorwork or patterns</a:t>
            </a:r>
          </a:p>
          <a:p>
            <a:r>
              <a:rPr lang="en-US" dirty="0"/>
              <a:t>Read top-to-bottom, </a:t>
            </a:r>
            <a:r>
              <a:rPr lang="en-US" dirty="0" err="1"/>
              <a:t>bustrophedically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8D47-47B0-F0DC-9B94-7C291B92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piece of paper with numbers and letters on it&#10;&#10;Description automatically generated with low confidence">
            <a:extLst>
              <a:ext uri="{FF2B5EF4-FFF2-40B4-BE49-F238E27FC236}">
                <a16:creationId xmlns:a16="http://schemas.microsoft.com/office/drawing/2014/main" id="{FED9E6F5-539D-0C8D-372D-6BA4A752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29" y="136525"/>
            <a:ext cx="3497945" cy="662342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89FF843-999A-F3DC-A30D-8240AFBD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5755-1C89-F120-5476-68090419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Knitting Patterns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8D47-47B0-F0DC-9B94-7C291B92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piece of paper with numbers and letters on it&#10;&#10;Description automatically generated with low confidence">
            <a:extLst>
              <a:ext uri="{FF2B5EF4-FFF2-40B4-BE49-F238E27FC236}">
                <a16:creationId xmlns:a16="http://schemas.microsoft.com/office/drawing/2014/main" id="{FED9E6F5-539D-0C8D-372D-6BA4A752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136525"/>
            <a:ext cx="3497945" cy="6623424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CC2911A-EE0C-3C0C-D22A-496E21D89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581" y="1516517"/>
            <a:ext cx="4572000" cy="2362200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A398F2F-18B3-4E30-A7F8-1C4ACE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Wright. Cornish Guernseys &amp; Knitfrocks. Polperro Heritage Press, 2012.</a:t>
            </a:r>
          </a:p>
          <a:p>
            <a:r>
              <a:rPr lang="en-US"/>
              <a:t>
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95314-F179-7E51-5BF0-318A96F24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04562" y="3289341"/>
            <a:ext cx="4318226" cy="46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42A2-ACF0-9BE7-43E5-63870C37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DBF4-ED8B-D8F0-FDF9-C66638EC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Functionality for:</a:t>
            </a:r>
          </a:p>
          <a:p>
            <a:r>
              <a:rPr lang="en-US" dirty="0"/>
              <a:t>Increasing &amp; decreasing</a:t>
            </a:r>
          </a:p>
          <a:p>
            <a:r>
              <a:rPr lang="en-US" dirty="0"/>
              <a:t>Casting on &amp; casting off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32E2C-11D3-2225-71AE-212B900B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141FA-D635-103B-D51B-5B0B7C836CF0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 functionality for:</a:t>
            </a:r>
          </a:p>
          <a:p>
            <a:r>
              <a:rPr lang="en-US" dirty="0"/>
              <a:t>Purl stitches</a:t>
            </a:r>
          </a:p>
          <a:p>
            <a:r>
              <a:rPr lang="en-US" dirty="0"/>
              <a:t>Cable knitting</a:t>
            </a:r>
          </a:p>
          <a:p>
            <a:r>
              <a:rPr lang="en-US" dirty="0"/>
              <a:t>Knitting in the round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6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1A8B-9802-424E-7640-566D89BF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and Increasing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2C38-0EC8-61D2-2319-1EB06DBF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7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F48DE7-5766-DCE9-8D78-C006516C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754" y="2031999"/>
            <a:ext cx="6327692" cy="3444875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FAB1D3-969B-D1F8-4A11-3B846E5CCE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38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Calculated by comparing the number of stitches from one row to the next</a:t>
            </a:r>
          </a:p>
          <a:p>
            <a:r>
              <a:rPr lang="en-US" dirty="0"/>
              <a:t>There are multiple methods for increasing and decreasing</a:t>
            </a:r>
          </a:p>
          <a:p>
            <a:pPr lvl="1"/>
            <a:r>
              <a:rPr lang="en-US" dirty="0"/>
              <a:t>Methods used in this case are k2tog and </a:t>
            </a:r>
            <a:r>
              <a:rPr lang="en-US" dirty="0" err="1"/>
              <a:t>kfb</a:t>
            </a:r>
            <a:r>
              <a:rPr lang="en-US" dirty="0"/>
              <a:t>, respectively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0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ADFF-24FA-442D-6D0E-D21EC835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on and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658F-5F3E-77F3-215C-FAC57E7F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edge will be the cast-on edge</a:t>
            </a:r>
          </a:p>
          <a:p>
            <a:r>
              <a:rPr lang="en-US" dirty="0"/>
              <a:t>Bottom edge will be the cast-off 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AF35B-4CEC-5599-4577-C7CD00DD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F237-5A2A-EB13-3A9E-3EBB3F17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Knitting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3D92-9D90-41CB-A6E0-8AD0A5CA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algorithmically create knitting patterns from a drawn shape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Edge detection and math!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450-8043-1DCA-F2CD-C96B3506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1DAB-05CC-2546-A3F2-1CF17559E02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B523DC-1268-4DF2-77B5-58FB6CAFB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67" r="38252"/>
          <a:stretch/>
        </p:blipFill>
        <p:spPr>
          <a:xfrm>
            <a:off x="7649029" y="2116050"/>
            <a:ext cx="4542971" cy="53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272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Knitting a Picture: Algorithmically Generated Patterns from Drawing Inputs</vt:lpstr>
      <vt:lpstr>Knitting Patterns</vt:lpstr>
      <vt:lpstr>Knitting Patterns</vt:lpstr>
      <vt:lpstr>Knitting Patterns</vt:lpstr>
      <vt:lpstr>Knitting Patterns</vt:lpstr>
      <vt:lpstr>Knitting Techniques</vt:lpstr>
      <vt:lpstr>Decreasing and Increasing</vt:lpstr>
      <vt:lpstr>Casting on and off</vt:lpstr>
      <vt:lpstr>Knitting an Algorithm</vt:lpstr>
      <vt:lpstr>Gauge</vt:lpstr>
      <vt:lpstr>Knitting an Algorithm</vt:lpstr>
      <vt:lpstr>Knitting an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Knitting a Picture: Algorithmically Generated Patterns from Drawing Inputs</dc:title>
  <dc:creator>Mae Koger</dc:creator>
  <cp:lastModifiedBy>Mae Koger</cp:lastModifiedBy>
  <cp:revision>4</cp:revision>
  <dcterms:created xsi:type="dcterms:W3CDTF">2023-04-21T23:43:45Z</dcterms:created>
  <dcterms:modified xsi:type="dcterms:W3CDTF">2023-04-24T14:35:13Z</dcterms:modified>
</cp:coreProperties>
</file>