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2" r:id="rId6"/>
    <p:sldId id="258" r:id="rId7"/>
    <p:sldId id="265" r:id="rId8"/>
    <p:sldId id="266" r:id="rId9"/>
    <p:sldId id="264" r:id="rId10"/>
    <p:sldId id="267" r:id="rId11"/>
    <p:sldId id="268" r:id="rId12"/>
    <p:sldId id="269" r:id="rId13"/>
    <p:sldId id="259" r:id="rId14"/>
    <p:sldId id="280" r:id="rId15"/>
    <p:sldId id="278" r:id="rId16"/>
    <p:sldId id="270" r:id="rId17"/>
    <p:sldId id="279" r:id="rId18"/>
    <p:sldId id="274" r:id="rId19"/>
    <p:sldId id="277" r:id="rId20"/>
    <p:sldId id="271" r:id="rId21"/>
    <p:sldId id="272" r:id="rId22"/>
    <p:sldId id="26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R" initials="JR" lastIdx="1" clrIdx="0">
    <p:extLst>
      <p:ext uri="{19B8F6BF-5375-455C-9EA6-DF929625EA0E}">
        <p15:presenceInfo xmlns:p15="http://schemas.microsoft.com/office/powerpoint/2012/main" userId="f7fa7e84445a2e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9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99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7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6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6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99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5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1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5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42E423-A732-4C59-A038-6DDB7CD7143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C75C56-735B-417C-80F1-8F0270A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1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slide" Target="slide2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slide" Target="slide1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Little Things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46777" y="4385731"/>
            <a:ext cx="17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Your Store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 rot="21313993">
            <a:off x="1057833" y="2394937"/>
            <a:ext cx="43747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I’ll do the dishes – 5c</a:t>
            </a: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 rot="624503">
            <a:off x="6477487" y="4047478"/>
            <a:ext cx="31277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+Add new item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52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Your Store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 rot="21313993">
            <a:off x="1057833" y="2025605"/>
            <a:ext cx="43747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I’ll do the dishes – 5c</a:t>
            </a:r>
          </a:p>
          <a:p>
            <a:r>
              <a:rPr lang="en-US" sz="2400" dirty="0" smtClean="0"/>
              <a:t>And yes, I’ll clean them well</a:t>
            </a:r>
          </a:p>
          <a:p>
            <a:r>
              <a:rPr lang="en-US" sz="2400" dirty="0" smtClean="0"/>
              <a:t>Edit · Delete</a:t>
            </a: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 rot="624503">
            <a:off x="6477487" y="4047478"/>
            <a:ext cx="3127704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+Add new item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Your Store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 rot="21313993">
            <a:off x="1057833" y="2394937"/>
            <a:ext cx="4374777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I’ll do the dishes –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5c</a:t>
            </a:r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625771">
            <a:off x="6382947" y="4064847"/>
            <a:ext cx="32387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Title - #c</a:t>
            </a:r>
          </a:p>
          <a:p>
            <a:r>
              <a:rPr lang="en-US" sz="2400" dirty="0" smtClean="0"/>
              <a:t>Edit Description · </a:t>
            </a:r>
            <a:r>
              <a:rPr lang="en-US" sz="2400" dirty="0" smtClean="0">
                <a:hlinkClick r:id="rId2" action="ppaction://hlinksldjump"/>
              </a:rPr>
              <a:t>Cancel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9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Tasks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102658" y="1690688"/>
            <a:ext cx="47871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-Do the cat pans, +10c</a:t>
            </a:r>
            <a:endParaRPr lang="en-US" sz="3600" dirty="0"/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102658" y="3358015"/>
            <a:ext cx="50650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-Take out the garbage, +3c</a:t>
            </a:r>
            <a:endParaRPr lang="en-US" sz="3600" dirty="0"/>
          </a:p>
        </p:txBody>
      </p:sp>
      <p:sp>
        <p:nvSpPr>
          <p:cNvPr id="11" name="TextBox 10">
            <a:hlinkClick r:id="rId6" action="ppaction://hlinksldjump"/>
          </p:cNvPr>
          <p:cNvSpPr txBox="1"/>
          <p:nvPr/>
        </p:nvSpPr>
        <p:spPr>
          <a:xfrm>
            <a:off x="1102657" y="5025342"/>
            <a:ext cx="50650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-Add new Task, +#c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22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Tasks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102658" y="1690688"/>
            <a:ext cx="4787153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-Do the cat pans, +10c</a:t>
            </a: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102658" y="3358015"/>
            <a:ext cx="5065059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-Take out the garbage, +3c</a:t>
            </a:r>
          </a:p>
        </p:txBody>
      </p:sp>
      <p:sp>
        <p:nvSpPr>
          <p:cNvPr id="11" name="TextBox 10">
            <a:hlinkClick r:id="rId6" action="ppaction://hlinksldjump"/>
          </p:cNvPr>
          <p:cNvSpPr txBox="1"/>
          <p:nvPr/>
        </p:nvSpPr>
        <p:spPr>
          <a:xfrm>
            <a:off x="1102657" y="5025342"/>
            <a:ext cx="50650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-Add new </a:t>
            </a:r>
            <a:r>
              <a:rPr lang="en-US" sz="3600" dirty="0" smtClean="0"/>
              <a:t>Task, </a:t>
            </a:r>
            <a:r>
              <a:rPr lang="en-US" sz="3600" dirty="0"/>
              <a:t>+#c</a:t>
            </a:r>
          </a:p>
          <a:p>
            <a:r>
              <a:rPr lang="en-US" dirty="0"/>
              <a:t>Edit Description </a:t>
            </a:r>
          </a:p>
          <a:p>
            <a:r>
              <a:rPr lang="en-US" dirty="0" smtClean="0">
                <a:hlinkClick r:id="rId2" action="ppaction://hlinksldjump"/>
              </a:rPr>
              <a:t>Cancel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92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Tasks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102658" y="1690688"/>
            <a:ext cx="4787153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-Do the cat pans, +10c</a:t>
            </a: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111623" y="3358015"/>
            <a:ext cx="50650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-Take out the garbage, +3c </a:t>
            </a:r>
            <a:r>
              <a:rPr lang="en-US" dirty="0"/>
              <a:t>Even Oscar would be </a:t>
            </a:r>
            <a:r>
              <a:rPr lang="en-US" dirty="0" err="1"/>
              <a:t>groucy</a:t>
            </a:r>
            <a:r>
              <a:rPr lang="en-US" dirty="0"/>
              <a:t>!... Oh wait…</a:t>
            </a:r>
          </a:p>
          <a:p>
            <a:r>
              <a:rPr lang="en-US" dirty="0"/>
              <a:t>Accept · </a:t>
            </a:r>
            <a:r>
              <a:rPr lang="en-US" dirty="0">
                <a:hlinkClick r:id="rId2" action="ppaction://hlinksldjump"/>
              </a:rPr>
              <a:t>Not Right </a:t>
            </a:r>
            <a:r>
              <a:rPr lang="en-US" dirty="0" smtClean="0">
                <a:hlinkClick r:id="rId2" action="ppaction://hlinksldjump"/>
              </a:rPr>
              <a:t>Now</a:t>
            </a:r>
            <a:endParaRPr lang="en-US" sz="3600" dirty="0"/>
          </a:p>
        </p:txBody>
      </p:sp>
      <p:sp>
        <p:nvSpPr>
          <p:cNvPr id="11" name="TextBox 10">
            <a:hlinkClick r:id="rId6" action="ppaction://hlinksldjump"/>
          </p:cNvPr>
          <p:cNvSpPr txBox="1"/>
          <p:nvPr/>
        </p:nvSpPr>
        <p:spPr>
          <a:xfrm>
            <a:off x="1102657" y="5025342"/>
            <a:ext cx="5065059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-Add new Task, +#c</a:t>
            </a:r>
          </a:p>
        </p:txBody>
      </p:sp>
    </p:spTree>
    <p:extLst>
      <p:ext uri="{BB962C8B-B14F-4D97-AF65-F5344CB8AC3E}">
        <p14:creationId xmlns:p14="http://schemas.microsoft.com/office/powerpoint/2010/main" val="6574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Tasks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102658" y="1690688"/>
            <a:ext cx="47871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-Do the cat pans, +10c</a:t>
            </a:r>
          </a:p>
          <a:p>
            <a:r>
              <a:rPr lang="en-US" dirty="0" smtClean="0"/>
              <a:t>They’re smelly =(T n T )=</a:t>
            </a:r>
          </a:p>
          <a:p>
            <a:r>
              <a:rPr lang="en-US" dirty="0" smtClean="0">
                <a:hlinkClick r:id="rId5" action="ppaction://hlinksldjump"/>
              </a:rPr>
              <a:t>Accept</a:t>
            </a:r>
            <a:r>
              <a:rPr lang="en-US" dirty="0" smtClean="0"/>
              <a:t> · </a:t>
            </a:r>
            <a:r>
              <a:rPr lang="en-US" dirty="0" smtClean="0">
                <a:hlinkClick r:id="rId2" action="ppaction://hlinksldjump"/>
              </a:rPr>
              <a:t>Never mind</a:t>
            </a:r>
            <a:endParaRPr lang="en-US" dirty="0"/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102658" y="3358015"/>
            <a:ext cx="5065059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-Take out the garbage, +3c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1102657" y="5025342"/>
            <a:ext cx="5065059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-Add new Task, +#c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Tasks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102658" y="1690688"/>
            <a:ext cx="47871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-Do the cat pans, +10c</a:t>
            </a:r>
          </a:p>
          <a:p>
            <a:r>
              <a:rPr lang="en-US" dirty="0" smtClean="0"/>
              <a:t>They’re smelly =(T n T )=</a:t>
            </a:r>
          </a:p>
          <a:p>
            <a:r>
              <a:rPr lang="en-US" dirty="0" smtClean="0">
                <a:hlinkClick r:id="rId5" action="ppaction://hlinksldjump"/>
              </a:rPr>
              <a:t>Accept</a:t>
            </a:r>
            <a:r>
              <a:rPr lang="en-US" dirty="0" smtClean="0"/>
              <a:t> · </a:t>
            </a:r>
            <a:r>
              <a:rPr lang="en-US" dirty="0" smtClean="0">
                <a:hlinkClick r:id="rId2" action="ppaction://hlinksldjump"/>
              </a:rPr>
              <a:t>Never mind</a:t>
            </a:r>
            <a:endParaRPr lang="en-US" dirty="0"/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102658" y="3358015"/>
            <a:ext cx="5065059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-Take out the garbage, +3c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1102657" y="5025342"/>
            <a:ext cx="5065059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-Add new Task, +#c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Tasks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102658" y="1690688"/>
            <a:ext cx="47871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Pending-Do the cat pans, +10c</a:t>
            </a:r>
            <a:br>
              <a:rPr lang="en-US" sz="3600" dirty="0" smtClean="0"/>
            </a:br>
            <a:r>
              <a:rPr lang="en-US" dirty="0" smtClean="0"/>
              <a:t>Awaiting approval from other user!</a:t>
            </a:r>
            <a:endParaRPr lang="en-US" sz="3600" dirty="0" smtClean="0"/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102658" y="3358015"/>
            <a:ext cx="50650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dirty="0"/>
              <a:t>-Take out the garbage, +3c</a:t>
            </a:r>
          </a:p>
        </p:txBody>
      </p:sp>
      <p:sp>
        <p:nvSpPr>
          <p:cNvPr id="11" name="TextBox 10">
            <a:hlinkClick r:id="rId6" action="ppaction://hlinksldjump"/>
          </p:cNvPr>
          <p:cNvSpPr txBox="1"/>
          <p:nvPr/>
        </p:nvSpPr>
        <p:spPr>
          <a:xfrm>
            <a:off x="1102657" y="5025342"/>
            <a:ext cx="50650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dirty="0" smtClean="0"/>
              <a:t>-Add new Task, +#c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Tasks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102658" y="1690688"/>
            <a:ext cx="47871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Pending-Do the cat pans, +10c</a:t>
            </a:r>
            <a:br>
              <a:rPr lang="en-US" sz="3600" dirty="0" smtClean="0"/>
            </a:br>
            <a:r>
              <a:rPr lang="en-US" dirty="0" smtClean="0"/>
              <a:t>Awaiting approval from other user!</a:t>
            </a:r>
            <a:endParaRPr lang="en-US" sz="3600" dirty="0" smtClean="0"/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102658" y="3358015"/>
            <a:ext cx="5065059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-Take out the garbage, +3c</a:t>
            </a:r>
          </a:p>
        </p:txBody>
      </p:sp>
      <p:sp>
        <p:nvSpPr>
          <p:cNvPr id="11" name="TextBox 10">
            <a:hlinkClick r:id="rId6" action="ppaction://hlinksldjump"/>
          </p:cNvPr>
          <p:cNvSpPr txBox="1"/>
          <p:nvPr/>
        </p:nvSpPr>
        <p:spPr>
          <a:xfrm>
            <a:off x="1102657" y="5025342"/>
            <a:ext cx="5065059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-Add new Task, +#c</a:t>
            </a:r>
          </a:p>
        </p:txBody>
      </p:sp>
    </p:spTree>
    <p:extLst>
      <p:ext uri="{BB962C8B-B14F-4D97-AF65-F5344CB8AC3E}">
        <p14:creationId xmlns:p14="http://schemas.microsoft.com/office/powerpoint/2010/main" val="14321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36" y="618565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hlinkClick r:id="rId2" action="ppaction://hlinksldjump"/>
              </a:rPr>
              <a:t>Main Page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38200" y="2519082"/>
            <a:ext cx="29000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/>
            </a:lvl1pPr>
          </a:lstStyle>
          <a:p>
            <a:r>
              <a:rPr lang="en-US" dirty="0"/>
              <a:t>Your Store</a:t>
            </a:r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5024717" y="4392706"/>
            <a:ext cx="214256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Tasks</a:t>
            </a:r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8462681" y="2519082"/>
            <a:ext cx="28059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Their Store</a:t>
            </a:r>
            <a:endParaRPr lang="en-US" sz="4000" dirty="0"/>
          </a:p>
        </p:txBody>
      </p:sp>
      <p:sp>
        <p:nvSpPr>
          <p:cNvPr id="8" name="Right Arrow 7">
            <a:hlinkClick r:id="rId2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10291482" y="0"/>
            <a:ext cx="19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Coins: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Tasks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102658" y="1690688"/>
            <a:ext cx="4787153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Pending-Do the cat pans, +10c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102658" y="3358015"/>
            <a:ext cx="50650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-Take out the garbage, +3c</a:t>
            </a:r>
          </a:p>
          <a:p>
            <a:r>
              <a:rPr lang="en-US" dirty="0" smtClean="0"/>
              <a:t>Even Oscar would be </a:t>
            </a:r>
            <a:r>
              <a:rPr lang="en-US" dirty="0" err="1" smtClean="0"/>
              <a:t>groucy</a:t>
            </a:r>
            <a:r>
              <a:rPr lang="en-US" dirty="0" smtClean="0"/>
              <a:t>!... Oh wait…</a:t>
            </a:r>
          </a:p>
          <a:p>
            <a:r>
              <a:rPr lang="en-US" dirty="0" smtClean="0"/>
              <a:t>Accept · </a:t>
            </a:r>
            <a:r>
              <a:rPr lang="en-US" dirty="0" smtClean="0">
                <a:hlinkClick r:id="rId6" action="ppaction://hlinksldjump"/>
              </a:rPr>
              <a:t>Not Right Now</a:t>
            </a:r>
            <a:endParaRPr lang="en-US" dirty="0"/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1102657" y="5025342"/>
            <a:ext cx="5065059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-Add new Task, +#c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Tasks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102658" y="1690688"/>
            <a:ext cx="4787153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Pending-Do the cat pans, +10c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102658" y="3358015"/>
            <a:ext cx="5065059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-Take out the garbage, +3c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hlinkClick r:id="rId6" action="ppaction://hlinksldjump"/>
          </p:cNvPr>
          <p:cNvSpPr txBox="1"/>
          <p:nvPr/>
        </p:nvSpPr>
        <p:spPr>
          <a:xfrm>
            <a:off x="1102657" y="5025342"/>
            <a:ext cx="50650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-Add new Task, +#c</a:t>
            </a:r>
          </a:p>
          <a:p>
            <a:r>
              <a:rPr lang="en-US" dirty="0" smtClean="0"/>
              <a:t>Edit Description </a:t>
            </a:r>
          </a:p>
          <a:p>
            <a:r>
              <a:rPr lang="en-US" dirty="0" smtClean="0">
                <a:hlinkClick r:id="rId7" action="ppaction://hlinksldjump"/>
              </a:rPr>
              <a:t>Cancel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Their Store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685801" y="3589677"/>
            <a:ext cx="689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Nobody here but us chickens!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Instead, try out the tabs for “</a:t>
            </a:r>
            <a:r>
              <a:rPr lang="en-US" dirty="0" smtClean="0">
                <a:hlinkClick r:id="rId4" action="ppaction://hlinksldjump"/>
              </a:rPr>
              <a:t>Your Store</a:t>
            </a:r>
            <a:r>
              <a:rPr lang="en-US" dirty="0" smtClean="0"/>
              <a:t>” and “</a:t>
            </a:r>
            <a:r>
              <a:rPr lang="en-US" dirty="0" smtClean="0">
                <a:hlinkClick r:id="rId5" action="ppaction://hlinksldjump"/>
              </a:rPr>
              <a:t>Tasks</a:t>
            </a:r>
            <a:r>
              <a:rPr lang="en-US" dirty="0" smtClean="0"/>
              <a:t>”!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36" y="618565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hlinkClick r:id="rId3" action="ppaction://hlinksldjump"/>
              </a:rPr>
              <a:t>Main Page</a:t>
            </a:r>
            <a:endParaRPr lang="en-US" dirty="0">
              <a:hlinkClick r:id="rId3" action="ppaction://hlinksldjump"/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38200" y="2519082"/>
            <a:ext cx="29000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/>
            </a:lvl1pPr>
          </a:lstStyle>
          <a:p>
            <a:r>
              <a:rPr lang="en-US" dirty="0"/>
              <a:t>Your Store</a:t>
            </a: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5024717" y="4392706"/>
            <a:ext cx="214256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Tasks</a:t>
            </a: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462681" y="2519082"/>
            <a:ext cx="28059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Their Store</a:t>
            </a:r>
            <a:endParaRPr lang="en-US" sz="4000" dirty="0"/>
          </a:p>
        </p:txBody>
      </p:sp>
      <p:sp>
        <p:nvSpPr>
          <p:cNvPr id="8" name="Right Arrow 7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10291482" y="0"/>
            <a:ext cx="19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Coins: 0 +10pend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testing “The Little Things”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Main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38199" y="2519081"/>
            <a:ext cx="587628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Your Store</a:t>
            </a:r>
          </a:p>
          <a:p>
            <a:pPr algn="ctr"/>
            <a:r>
              <a:rPr lang="en-US" sz="2400" dirty="0" smtClean="0"/>
              <a:t>Click again to visit and edit your store</a:t>
            </a:r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5024717" y="4392706"/>
            <a:ext cx="2142565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Tasks</a:t>
            </a:r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8462681" y="2519082"/>
            <a:ext cx="2805953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Their Store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6839" y="61856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>
                <a:hlinkClick r:id="rId2" action="ppaction://hlinksldjump"/>
              </a:rPr>
              <a:t>Main Page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0291482" y="0"/>
            <a:ext cx="19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Coins: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Main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38200" y="2519082"/>
            <a:ext cx="2900082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Your Store</a:t>
            </a:r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5024717" y="4392706"/>
            <a:ext cx="2142565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Tasks</a:t>
            </a:r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5629835" y="2519082"/>
            <a:ext cx="563879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Their Store</a:t>
            </a:r>
          </a:p>
          <a:p>
            <a:pPr algn="ctr"/>
            <a:r>
              <a:rPr lang="en-US" sz="2400" dirty="0" smtClean="0"/>
              <a:t>Click again to visit and shop at their store</a:t>
            </a:r>
            <a:endParaRPr lang="en-US" sz="2400" dirty="0"/>
          </a:p>
        </p:txBody>
      </p:sp>
      <p:sp>
        <p:nvSpPr>
          <p:cNvPr id="7" name="Right Arrow 6">
            <a:hlinkClick r:id="rId2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6839" y="61856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>
                <a:hlinkClick r:id="rId2" action="ppaction://hlinksldjump"/>
              </a:rPr>
              <a:t>Main Page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10291482" y="0"/>
            <a:ext cx="19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Coins: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Main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38200" y="2519082"/>
            <a:ext cx="2900082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Your Store</a:t>
            </a:r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3372970" y="4374779"/>
            <a:ext cx="544605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Tasks</a:t>
            </a:r>
          </a:p>
          <a:p>
            <a:pPr algn="ctr"/>
            <a:r>
              <a:rPr lang="en-US" sz="2400" dirty="0" smtClean="0"/>
              <a:t>Click again to view the tasks you can do</a:t>
            </a:r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8462681" y="2519082"/>
            <a:ext cx="2805953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Their Store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ight Arrow 6">
            <a:hlinkClick r:id="rId2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6839" y="61856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>
                <a:hlinkClick r:id="rId2" action="ppaction://hlinksldjump"/>
              </a:rPr>
              <a:t>Main Page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10291482" y="0"/>
            <a:ext cx="19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Coins: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Your Store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2658" y="2214282"/>
            <a:ext cx="2770095" cy="171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 rot="21313993">
            <a:off x="1057833" y="2394937"/>
            <a:ext cx="43747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I’ll do the dishes – 5c</a:t>
            </a:r>
            <a:endParaRPr lang="en-US" sz="3600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 rot="654563">
            <a:off x="5853951" y="4036343"/>
            <a:ext cx="43747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Dinner on me – 10c</a:t>
            </a:r>
            <a:endParaRPr lang="en-US" sz="3600" dirty="0"/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 rot="21123240">
            <a:off x="999707" y="5269609"/>
            <a:ext cx="31277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+Add new item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8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Your Store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 rot="21313993">
            <a:off x="1057833" y="2025605"/>
            <a:ext cx="43747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I’ll do the dishes – 5c</a:t>
            </a:r>
          </a:p>
          <a:p>
            <a:r>
              <a:rPr lang="en-US" sz="2400" dirty="0" smtClean="0"/>
              <a:t>And yes, I’ll clean them well</a:t>
            </a:r>
          </a:p>
          <a:p>
            <a:r>
              <a:rPr lang="en-US" sz="2400" dirty="0" smtClean="0"/>
              <a:t>Edit · Delete</a:t>
            </a:r>
            <a:endParaRPr lang="en-US" sz="2400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 rot="654563">
            <a:off x="5853951" y="4036343"/>
            <a:ext cx="4374777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Dinner on me – 10c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 rot="21123240">
            <a:off x="999707" y="5269609"/>
            <a:ext cx="3127704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+Add new item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71718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Your Store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 rot="21313993">
            <a:off x="1057833" y="2394937"/>
            <a:ext cx="4374777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I’ll do the dishes – 5c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 rot="654563">
            <a:off x="5853951" y="3482346"/>
            <a:ext cx="437477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Dinner on me – 10c</a:t>
            </a:r>
          </a:p>
          <a:p>
            <a:r>
              <a:rPr lang="en-US" sz="2400" dirty="0" smtClean="0"/>
              <a:t>I promise I won’t burn the water this time! &lt;3</a:t>
            </a:r>
          </a:p>
          <a:p>
            <a:r>
              <a:rPr lang="en-US" sz="2400" dirty="0" smtClean="0"/>
              <a:t>Edit · </a:t>
            </a:r>
            <a:r>
              <a:rPr lang="en-US" sz="2400" dirty="0" smtClean="0">
                <a:hlinkClick r:id="rId6" action="ppaction://hlinksldjump"/>
              </a:rPr>
              <a:t>Delete</a:t>
            </a:r>
            <a:endParaRPr lang="en-US" sz="2400" dirty="0" smtClean="0"/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 rot="21123240">
            <a:off x="999707" y="5269609"/>
            <a:ext cx="3127704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+Add new item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-197224" y="-44823"/>
            <a:ext cx="12631271" cy="710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Your Store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 flipH="1">
            <a:off x="246528" y="242047"/>
            <a:ext cx="856130" cy="43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 rot="21313993">
            <a:off x="1057833" y="2394937"/>
            <a:ext cx="4374777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I’ll do the dishes – 5c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 rot="654563">
            <a:off x="5853951" y="4036343"/>
            <a:ext cx="4374777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Dinner on me – 10c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 rot="21123240">
            <a:off x="999173" y="5077264"/>
            <a:ext cx="32387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Title - #c</a:t>
            </a:r>
          </a:p>
          <a:p>
            <a:r>
              <a:rPr lang="en-US" sz="2400" dirty="0" smtClean="0"/>
              <a:t>Edit Description · </a:t>
            </a:r>
            <a:r>
              <a:rPr lang="en-US" sz="2400" dirty="0" smtClean="0">
                <a:hlinkClick r:id="rId2" action="ppaction://hlinksldjump"/>
              </a:rPr>
              <a:t>Cancel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14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200</TotalTime>
  <Words>540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The Little Things</vt:lpstr>
      <vt:lpstr>Main Page</vt:lpstr>
      <vt:lpstr>Main Page</vt:lpstr>
      <vt:lpstr>Main Page</vt:lpstr>
      <vt:lpstr>Main Page</vt:lpstr>
      <vt:lpstr>Your Store</vt:lpstr>
      <vt:lpstr>Your Store</vt:lpstr>
      <vt:lpstr>Your Store</vt:lpstr>
      <vt:lpstr>Your Store</vt:lpstr>
      <vt:lpstr>Your Store</vt:lpstr>
      <vt:lpstr>Your Store</vt:lpstr>
      <vt:lpstr>Your Store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Their Store</vt:lpstr>
      <vt:lpstr>Main Page</vt:lpstr>
      <vt:lpstr>Demo over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Little Things</dc:title>
  <dc:creator>Joshua R</dc:creator>
  <cp:lastModifiedBy>Joshua R</cp:lastModifiedBy>
  <cp:revision>17</cp:revision>
  <dcterms:created xsi:type="dcterms:W3CDTF">2016-10-23T13:24:30Z</dcterms:created>
  <dcterms:modified xsi:type="dcterms:W3CDTF">2016-10-23T16:45:30Z</dcterms:modified>
</cp:coreProperties>
</file>